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6.xml" ContentType="application/vnd.openxmlformats-officedocument.presentationml.notesSlide+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7.xml" ContentType="application/vnd.openxmlformats-officedocument.presentationml.notesSlide+xml"/>
  <Override PartName="/ppt/charts/chart7.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8.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3.xml" ContentType="application/vnd.openxmlformats-officedocument.presentationml.notesSlide+xml"/>
  <Override PartName="/ppt/charts/chart9.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handoutMasterIdLst>
    <p:handoutMasterId r:id="rId61"/>
  </p:handoutMasterIdLst>
  <p:sldIdLst>
    <p:sldId id="256" r:id="rId2"/>
    <p:sldId id="438" r:id="rId3"/>
    <p:sldId id="494" r:id="rId4"/>
    <p:sldId id="414" r:id="rId5"/>
    <p:sldId id="418" r:id="rId6"/>
    <p:sldId id="419" r:id="rId7"/>
    <p:sldId id="495" r:id="rId8"/>
    <p:sldId id="424" r:id="rId9"/>
    <p:sldId id="426" r:id="rId10"/>
    <p:sldId id="421" r:id="rId11"/>
    <p:sldId id="432" r:id="rId12"/>
    <p:sldId id="433" r:id="rId13"/>
    <p:sldId id="436" r:id="rId14"/>
    <p:sldId id="437" r:id="rId15"/>
    <p:sldId id="474" r:id="rId16"/>
    <p:sldId id="439" r:id="rId17"/>
    <p:sldId id="476" r:id="rId18"/>
    <p:sldId id="444" r:id="rId19"/>
    <p:sldId id="443" r:id="rId20"/>
    <p:sldId id="447" r:id="rId21"/>
    <p:sldId id="503" r:id="rId22"/>
    <p:sldId id="445" r:id="rId23"/>
    <p:sldId id="425" r:id="rId24"/>
    <p:sldId id="450" r:id="rId25"/>
    <p:sldId id="504" r:id="rId26"/>
    <p:sldId id="451" r:id="rId27"/>
    <p:sldId id="490" r:id="rId28"/>
    <p:sldId id="453" r:id="rId29"/>
    <p:sldId id="452" r:id="rId30"/>
    <p:sldId id="454" r:id="rId31"/>
    <p:sldId id="460" r:id="rId32"/>
    <p:sldId id="457" r:id="rId33"/>
    <p:sldId id="463" r:id="rId34"/>
    <p:sldId id="477" r:id="rId35"/>
    <p:sldId id="479" r:id="rId36"/>
    <p:sldId id="480" r:id="rId37"/>
    <p:sldId id="481" r:id="rId38"/>
    <p:sldId id="482" r:id="rId39"/>
    <p:sldId id="470" r:id="rId40"/>
    <p:sldId id="485" r:id="rId41"/>
    <p:sldId id="501" r:id="rId42"/>
    <p:sldId id="507" r:id="rId43"/>
    <p:sldId id="506" r:id="rId44"/>
    <p:sldId id="472" r:id="rId45"/>
    <p:sldId id="511" r:id="rId46"/>
    <p:sldId id="508" r:id="rId47"/>
    <p:sldId id="487" r:id="rId48"/>
    <p:sldId id="502" r:id="rId49"/>
    <p:sldId id="332" r:id="rId50"/>
    <p:sldId id="388" r:id="rId51"/>
    <p:sldId id="483" r:id="rId52"/>
    <p:sldId id="455" r:id="rId53"/>
    <p:sldId id="456" r:id="rId54"/>
    <p:sldId id="484" r:id="rId55"/>
    <p:sldId id="422" r:id="rId56"/>
    <p:sldId id="512" r:id="rId57"/>
    <p:sldId id="491" r:id="rId58"/>
    <p:sldId id="500"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NG Silun" initials="ZS" lastIdx="2" clrIdx="0">
    <p:extLst>
      <p:ext uri="{19B8F6BF-5375-455C-9EA6-DF929625EA0E}">
        <p15:presenceInfo xmlns:p15="http://schemas.microsoft.com/office/powerpoint/2012/main" userId="S-1-5-21-2415383333-406384120-3540199839-75973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AFD6AF"/>
    <a:srgbClr val="FF8484"/>
    <a:srgbClr val="5B9BD5"/>
    <a:srgbClr val="A5A5A5"/>
    <a:srgbClr val="2E75B6"/>
    <a:srgbClr val="558FC4"/>
    <a:srgbClr val="ACAC0E"/>
    <a:srgbClr val="BFBFBF"/>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Style léger 2 - Accentuation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Style léger 3 - Accentuation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41" autoAdjust="0"/>
    <p:restoredTop sz="66667" autoAdjust="0"/>
  </p:normalViewPr>
  <p:slideViewPr>
    <p:cSldViewPr snapToGrid="0">
      <p:cViewPr varScale="1">
        <p:scale>
          <a:sx n="84" d="100"/>
          <a:sy n="84" d="100"/>
        </p:scale>
        <p:origin x="1470" y="9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75" d="100"/>
          <a:sy n="75" d="100"/>
        </p:scale>
        <p:origin x="399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harts/_rels/chart1.xml.rels><?xml version="1.0" encoding="UTF-8" standalone="yes"?>
<Relationships xmlns="http://schemas.openxmlformats.org/package/2006/relationships"><Relationship Id="rId2" Type="http://schemas.openxmlformats.org/officeDocument/2006/relationships/package" Target="../embeddings/Feuille_de_calcul_Microsoft_Excel1.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Feuille_de_calcul_Microsoft_Excel2.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0_430mm_700gNDE\Probl&#232;mes\Comparaison_Resu_3_mod&#233;lisationsME\Comparaison_final.xlsx" TargetMode="External"/><Relationship Id="rId2" Type="http://schemas.microsoft.com/office/2011/relationships/chartColorStyle" Target="colors1.xml"/><Relationship Id="rId1" Type="http://schemas.microsoft.com/office/2011/relationships/chartStyle" Target="style1.xml"/></Relationships>
</file>

<file path=ppt/charts/_rels/chart4.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0_430mm_700gNDE\Probl&#232;mes\Comparaison_Resu_3_mod&#233;lisationsME\Comparaison_final.xlsx" TargetMode="External"/><Relationship Id="rId2" Type="http://schemas.microsoft.com/office/2011/relationships/chartColorStyle" Target="colors2.xml"/><Relationship Id="rId1" Type="http://schemas.microsoft.com/office/2011/relationships/chartStyle" Target="style2.xml"/></Relationships>
</file>

<file path=ppt/charts/_rels/chart5.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0_430mm_700gNDE\Probl&#232;mes\Comparaison_Resu_3_mod&#233;lisationsME\Comparaison_final.xlsx" TargetMode="External"/><Relationship Id="rId2" Type="http://schemas.microsoft.com/office/2011/relationships/chartColorStyle" Target="colors3.xml"/><Relationship Id="rId1" Type="http://schemas.microsoft.com/office/2011/relationships/chartStyle" Target="style3.xml"/></Relationships>
</file>

<file path=ppt/charts/_rels/chart6.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0_430mm_700gNDE\Probl&#232;mes\Comparaison_Resu_3_mod&#233;lisationsME\Comparaison_final.xlsx" TargetMode="External"/><Relationship Id="rId2" Type="http://schemas.microsoft.com/office/2011/relationships/chartColorStyle" Target="colors4.xml"/><Relationship Id="rId1" Type="http://schemas.microsoft.com/office/2011/relationships/chartStyle" Target="style4.xml"/></Relationships>
</file>

<file path=ppt/charts/_rels/chart7.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0_430mm_700gNDE\Probl&#232;mes\Comparaison_Resu_3_mod&#233;lisationsME\Comparaison_final.xlsx" TargetMode="External"/><Relationship Id="rId2" Type="http://schemas.microsoft.com/office/2011/relationships/chartColorStyle" Target="colors5.xml"/><Relationship Id="rId1" Type="http://schemas.microsoft.com/office/2011/relationships/chartStyle" Target="style5.xml"/></Relationships>
</file>

<file path=ppt/charts/_rels/chart8.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2_700mm_10kgNDE\Probl&#232;mes\Resultat_Simulation%20ME\7500rpm_synth&#232;se%20pour%20m&#233;moire\Comparaison_interp.xlsx" TargetMode="External"/><Relationship Id="rId2" Type="http://schemas.microsoft.com/office/2011/relationships/chartColorStyle" Target="colors6.xml"/><Relationship Id="rId1" Type="http://schemas.microsoft.com/office/2011/relationships/chartStyle" Target="style6.xml"/></Relationships>
</file>

<file path=ppt/charts/_rels/chart9.xml.rels><?xml version="1.0" encoding="UTF-8" standalone="yes"?>
<Relationships xmlns="http://schemas.openxmlformats.org/package/2006/relationships"><Relationship Id="rId3" Type="http://schemas.openxmlformats.org/officeDocument/2006/relationships/oleObject" Target="file:///\\vmware-host\Shared%20Folders\local\4_Work\19_nouvelle_configuration\configurationV2_700mm_10kgNDE\Probl&#232;mes\Resultat_Simulation%20ME\7500rpm_synth&#232;se%20pour%20m&#233;moire\Comparaison_interp.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964230083826789"/>
          <c:y val="2.7620973170573319E-2"/>
          <c:w val="0.82751423670832736"/>
          <c:h val="0.80287163602262068"/>
        </c:manualLayout>
      </c:layout>
      <c:scatterChart>
        <c:scatterStyle val="smoothMarker"/>
        <c:varyColors val="0"/>
        <c:ser>
          <c:idx val="0"/>
          <c:order val="0"/>
          <c:tx>
            <c:v>Numerical</c:v>
          </c:tx>
          <c:spPr>
            <a:ln w="19050" cap="rnd">
              <a:solidFill>
                <a:srgbClr val="E75113">
                  <a:lumMod val="60000"/>
                  <a:lumOff val="40000"/>
                </a:srgbClr>
              </a:solidFill>
              <a:round/>
            </a:ln>
            <a:effectLst/>
          </c:spPr>
          <c:marker>
            <c:symbol val="none"/>
          </c:marker>
          <c:xVal>
            <c:numRef>
              <c:f>'Lobe inf'!$A$3:$A$34</c:f>
              <c:numCache>
                <c:formatCode>0.00</c:formatCode>
                <c:ptCount val="32"/>
                <c:pt idx="0">
                  <c:v>109.76562499999901</c:v>
                </c:pt>
                <c:pt idx="1">
                  <c:v>114.296875</c:v>
                </c:pt>
                <c:pt idx="2">
                  <c:v>118.82812499999901</c:v>
                </c:pt>
                <c:pt idx="3">
                  <c:v>123.35937499999901</c:v>
                </c:pt>
                <c:pt idx="4">
                  <c:v>127.89062499999901</c:v>
                </c:pt>
                <c:pt idx="5">
                  <c:v>132.42187499999901</c:v>
                </c:pt>
                <c:pt idx="6">
                  <c:v>136.953125</c:v>
                </c:pt>
                <c:pt idx="7">
                  <c:v>141.484375</c:v>
                </c:pt>
                <c:pt idx="8">
                  <c:v>146.015625</c:v>
                </c:pt>
                <c:pt idx="9">
                  <c:v>150.546875</c:v>
                </c:pt>
                <c:pt idx="10">
                  <c:v>155.078125</c:v>
                </c:pt>
                <c:pt idx="11">
                  <c:v>159.609375</c:v>
                </c:pt>
                <c:pt idx="12">
                  <c:v>164.140625</c:v>
                </c:pt>
                <c:pt idx="13">
                  <c:v>168.671875</c:v>
                </c:pt>
                <c:pt idx="14">
                  <c:v>173.203125</c:v>
                </c:pt>
                <c:pt idx="15">
                  <c:v>177.734375</c:v>
                </c:pt>
                <c:pt idx="16">
                  <c:v>182.265625</c:v>
                </c:pt>
                <c:pt idx="17">
                  <c:v>186.796875</c:v>
                </c:pt>
                <c:pt idx="18">
                  <c:v>191.328125</c:v>
                </c:pt>
                <c:pt idx="19">
                  <c:v>195.859375</c:v>
                </c:pt>
                <c:pt idx="20">
                  <c:v>200.390625</c:v>
                </c:pt>
                <c:pt idx="21">
                  <c:v>204.921875</c:v>
                </c:pt>
                <c:pt idx="22">
                  <c:v>209.453125</c:v>
                </c:pt>
                <c:pt idx="23">
                  <c:v>213.984375</c:v>
                </c:pt>
                <c:pt idx="24">
                  <c:v>218.515625</c:v>
                </c:pt>
                <c:pt idx="25">
                  <c:v>223.046875</c:v>
                </c:pt>
                <c:pt idx="26">
                  <c:v>227.578125</c:v>
                </c:pt>
                <c:pt idx="27">
                  <c:v>232.109375</c:v>
                </c:pt>
                <c:pt idx="28">
                  <c:v>236.640625</c:v>
                </c:pt>
                <c:pt idx="29">
                  <c:v>241.171875</c:v>
                </c:pt>
                <c:pt idx="30">
                  <c:v>245.703125</c:v>
                </c:pt>
                <c:pt idx="31">
                  <c:v>250.234375</c:v>
                </c:pt>
              </c:numCache>
            </c:numRef>
          </c:xVal>
          <c:yVal>
            <c:numRef>
              <c:f>'Lobe inf'!$B$3:$B$34</c:f>
              <c:numCache>
                <c:formatCode>0.00E+00</c:formatCode>
                <c:ptCount val="32"/>
                <c:pt idx="0">
                  <c:v>0.26290494388455299</c:v>
                </c:pt>
                <c:pt idx="1">
                  <c:v>0.419726073857011</c:v>
                </c:pt>
                <c:pt idx="2">
                  <c:v>0.58056766803864102</c:v>
                </c:pt>
                <c:pt idx="3">
                  <c:v>0.747683772276866</c:v>
                </c:pt>
                <c:pt idx="4">
                  <c:v>0.92283229943576395</c:v>
                </c:pt>
                <c:pt idx="5">
                  <c:v>1.1073466236607601</c:v>
                </c:pt>
                <c:pt idx="6">
                  <c:v>1.3019103627056401</c:v>
                </c:pt>
                <c:pt idx="7">
                  <c:v>1.5062807002079599</c:v>
                </c:pt>
                <c:pt idx="8">
                  <c:v>1.7189474097225199</c:v>
                </c:pt>
                <c:pt idx="9">
                  <c:v>1.93673286750073</c:v>
                </c:pt>
                <c:pt idx="10">
                  <c:v>2.1543640357924598</c:v>
                </c:pt>
                <c:pt idx="11">
                  <c:v>2.3640850025716702</c:v>
                </c:pt>
                <c:pt idx="12">
                  <c:v>2.55542702899035</c:v>
                </c:pt>
                <c:pt idx="13">
                  <c:v>2.7153037296698699</c:v>
                </c:pt>
                <c:pt idx="14">
                  <c:v>2.82863168730651</c:v>
                </c:pt>
                <c:pt idx="15">
                  <c:v>2.8796581246994801</c:v>
                </c:pt>
                <c:pt idx="16">
                  <c:v>2.85406894775284</c:v>
                </c:pt>
                <c:pt idx="17">
                  <c:v>2.7417319934341502</c:v>
                </c:pt>
                <c:pt idx="18">
                  <c:v>2.5396317759831102</c:v>
                </c:pt>
                <c:pt idx="19">
                  <c:v>2.25427528788811</c:v>
                </c:pt>
                <c:pt idx="20">
                  <c:v>1.9027442318390799</c:v>
                </c:pt>
                <c:pt idx="21">
                  <c:v>1.5117604180114499</c:v>
                </c:pt>
                <c:pt idx="22">
                  <c:v>1.1146240039609401</c:v>
                </c:pt>
                <c:pt idx="23">
                  <c:v>0.74653371653920098</c:v>
                </c:pt>
                <c:pt idx="24">
                  <c:v>0.43935757544327603</c:v>
                </c:pt>
                <c:pt idx="25">
                  <c:v>0.217146856954753</c:v>
                </c:pt>
                <c:pt idx="26">
                  <c:v>9.3439635230418594E-2</c:v>
                </c:pt>
                <c:pt idx="27">
                  <c:v>7.0000000000000007E-2</c:v>
                </c:pt>
                <c:pt idx="28">
                  <c:v>7.0000000000000007E-2</c:v>
                </c:pt>
                <c:pt idx="29">
                  <c:v>7.0000000000000007E-2</c:v>
                </c:pt>
                <c:pt idx="30">
                  <c:v>7.0000000000000007E-2</c:v>
                </c:pt>
                <c:pt idx="31">
                  <c:v>7.0000000000000007E-2</c:v>
                </c:pt>
              </c:numCache>
            </c:numRef>
          </c:yVal>
          <c:smooth val="1"/>
        </c:ser>
        <c:ser>
          <c:idx val="1"/>
          <c:order val="1"/>
          <c:tx>
            <c:v>Experimental</c:v>
          </c:tx>
          <c:spPr>
            <a:ln w="19050" cap="rnd">
              <a:noFill/>
              <a:round/>
            </a:ln>
            <a:effectLst/>
          </c:spPr>
          <c:marker>
            <c:symbol val="circle"/>
            <c:size val="4"/>
            <c:spPr>
              <a:solidFill>
                <a:srgbClr val="006AB3"/>
              </a:solidFill>
              <a:ln w="9525">
                <a:solidFill>
                  <a:srgbClr val="006AB3"/>
                </a:solidFill>
              </a:ln>
              <a:effectLst/>
            </c:spPr>
          </c:marker>
          <c:xVal>
            <c:numRef>
              <c:f>'Lobe inf'!$D$3:$D$9</c:f>
              <c:numCache>
                <c:formatCode>0.00</c:formatCode>
                <c:ptCount val="7"/>
                <c:pt idx="0">
                  <c:v>125</c:v>
                </c:pt>
                <c:pt idx="1">
                  <c:v>145</c:v>
                </c:pt>
                <c:pt idx="2">
                  <c:v>165</c:v>
                </c:pt>
                <c:pt idx="3">
                  <c:v>185</c:v>
                </c:pt>
                <c:pt idx="4">
                  <c:v>205</c:v>
                </c:pt>
                <c:pt idx="5">
                  <c:v>225</c:v>
                </c:pt>
                <c:pt idx="6">
                  <c:v>235</c:v>
                </c:pt>
              </c:numCache>
            </c:numRef>
          </c:xVal>
          <c:yVal>
            <c:numRef>
              <c:f>'Lobe inf'!$E$3:$E$9</c:f>
              <c:numCache>
                <c:formatCode>0.000</c:formatCode>
                <c:ptCount val="7"/>
                <c:pt idx="0">
                  <c:v>0.95189999999999997</c:v>
                </c:pt>
                <c:pt idx="1">
                  <c:v>1.7321</c:v>
                </c:pt>
                <c:pt idx="2">
                  <c:v>2.6920000000000002</c:v>
                </c:pt>
                <c:pt idx="3">
                  <c:v>3.0206</c:v>
                </c:pt>
                <c:pt idx="4">
                  <c:v>1.8644999999999998</c:v>
                </c:pt>
                <c:pt idx="5">
                  <c:v>2.0000000000000573E-4</c:v>
                </c:pt>
                <c:pt idx="6">
                  <c:v>9.0000000000000011E-2</c:v>
                </c:pt>
              </c:numCache>
            </c:numRef>
          </c:yVal>
          <c:smooth val="1"/>
        </c:ser>
        <c:dLbls>
          <c:showLegendKey val="0"/>
          <c:showVal val="0"/>
          <c:showCatName val="0"/>
          <c:showSerName val="0"/>
          <c:showPercent val="0"/>
          <c:showBubbleSize val="0"/>
        </c:dLbls>
        <c:axId val="212583704"/>
        <c:axId val="212584096"/>
      </c:scatterChart>
      <c:valAx>
        <c:axId val="212583704"/>
        <c:scaling>
          <c:orientation val="minMax"/>
          <c:max val="252.5"/>
          <c:min val="107.5"/>
        </c:scaling>
        <c:delete val="0"/>
        <c:axPos val="b"/>
        <c:majorGridlines>
          <c:spPr>
            <a:ln w="9525" cap="flat" cmpd="sng" algn="ctr">
              <a:solidFill>
                <a:schemeClr val="tx1">
                  <a:lumMod val="15000"/>
                  <a:lumOff val="85000"/>
                </a:schemeClr>
              </a:solidFill>
              <a:round/>
            </a:ln>
            <a:effectLst/>
          </c:spPr>
        </c:majorGridlines>
        <c:title>
          <c:tx>
            <c:rich>
              <a:bodyPr rot="0" vert="horz"/>
              <a:lstStyle/>
              <a:p>
                <a:pPr>
                  <a:defRPr/>
                </a:pPr>
                <a:r>
                  <a:rPr lang="fr-FR"/>
                  <a:t>circumferential coordinates [degree]</a:t>
                </a:r>
              </a:p>
            </c:rich>
          </c:tx>
          <c:layout>
            <c:manualLayout>
              <c:xMode val="edge"/>
              <c:yMode val="edge"/>
              <c:x val="0.27760142945981076"/>
              <c:y val="0.9227787594050948"/>
            </c:manualLayout>
          </c:layout>
          <c:overlay val="0"/>
          <c:spPr>
            <a:noFill/>
            <a:ln>
              <a:noFill/>
            </a:ln>
            <a:effectLst/>
          </c:spPr>
        </c:title>
        <c:numFmt formatCode="General" sourceLinked="0"/>
        <c:majorTickMark val="none"/>
        <c:minorTickMark val="none"/>
        <c:tickLblPos val="low"/>
        <c:spPr>
          <a:noFill/>
          <a:ln w="9525" cap="flat" cmpd="sng" algn="ctr">
            <a:solidFill>
              <a:schemeClr val="tx1">
                <a:lumMod val="25000"/>
                <a:lumOff val="75000"/>
              </a:schemeClr>
            </a:solidFill>
            <a:round/>
          </a:ln>
          <a:effectLst/>
        </c:spPr>
        <c:txPr>
          <a:bodyPr rot="-60000000" vert="horz"/>
          <a:lstStyle/>
          <a:p>
            <a:pPr>
              <a:defRPr/>
            </a:pPr>
            <a:endParaRPr lang="fr-FR"/>
          </a:p>
        </c:txPr>
        <c:crossAx val="212584096"/>
        <c:crosses val="autoZero"/>
        <c:crossBetween val="midCat"/>
        <c:majorUnit val="14.5"/>
      </c:valAx>
      <c:valAx>
        <c:axId val="212584096"/>
        <c:scaling>
          <c:orientation val="minMax"/>
          <c:min val="-0.5"/>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a:pPr>
                <a:r>
                  <a:rPr lang="fr-FR"/>
                  <a:t>Pressure  (MPa)</a:t>
                </a:r>
              </a:p>
            </c:rich>
          </c:tx>
          <c:layout>
            <c:manualLayout>
              <c:xMode val="edge"/>
              <c:yMode val="edge"/>
              <c:x val="0"/>
              <c:y val="0.28607201782642638"/>
            </c:manualLayout>
          </c:layout>
          <c:overlay val="0"/>
          <c:spPr>
            <a:noFill/>
            <a:ln>
              <a:noFill/>
            </a:ln>
            <a:effectLst/>
          </c:spPr>
        </c:title>
        <c:numFmt formatCode="General" sourceLinked="0"/>
        <c:majorTickMark val="none"/>
        <c:minorTickMark val="none"/>
        <c:tickLblPos val="nextTo"/>
        <c:spPr>
          <a:noFill/>
          <a:ln w="9525" cap="flat" cmpd="sng" algn="ctr">
            <a:solidFill>
              <a:srgbClr val="000000"/>
            </a:solidFill>
            <a:round/>
          </a:ln>
          <a:effectLst/>
        </c:spPr>
        <c:txPr>
          <a:bodyPr rot="-60000000" vert="horz"/>
          <a:lstStyle/>
          <a:p>
            <a:pPr>
              <a:defRPr/>
            </a:pPr>
            <a:endParaRPr lang="fr-FR"/>
          </a:p>
        </c:txPr>
        <c:crossAx val="212583704"/>
        <c:crosses val="autoZero"/>
        <c:crossBetween val="midCat"/>
      </c:valAx>
      <c:spPr>
        <a:noFill/>
        <a:ln>
          <a:solidFill>
            <a:srgbClr val="000000"/>
          </a:solidFill>
        </a:ln>
        <a:effectLst/>
      </c:spPr>
    </c:plotArea>
    <c:legend>
      <c:legendPos val="t"/>
      <c:layout>
        <c:manualLayout>
          <c:xMode val="edge"/>
          <c:yMode val="edge"/>
          <c:x val="0.33129617008375517"/>
          <c:y val="0.57050958437880828"/>
          <c:w val="0.3487982200981381"/>
          <c:h val="0.2227780907469413"/>
        </c:manualLayout>
      </c:layout>
      <c:overlay val="0"/>
      <c:spPr>
        <a:solidFill>
          <a:sysClr val="window" lastClr="FFFFFF"/>
        </a:solidFill>
        <a:ln>
          <a:solidFill>
            <a:sysClr val="windowText" lastClr="000000"/>
          </a:solidFill>
        </a:ln>
        <a:effectLst/>
      </c:spPr>
      <c:txPr>
        <a:bodyPr rot="0" vert="horz"/>
        <a:lstStyle/>
        <a:p>
          <a:pPr>
            <a:defRPr sz="1400"/>
          </a:pPr>
          <a:endParaRPr lang="fr-FR"/>
        </a:p>
      </c:txPr>
    </c:legend>
    <c:plotVisOnly val="1"/>
    <c:dispBlanksAs val="gap"/>
    <c:showDLblsOverMax val="0"/>
  </c:chart>
  <c:spPr>
    <a:solidFill>
      <a:schemeClr val="bg1"/>
    </a:solidFill>
    <a:ln w="9525" cap="flat" cmpd="sng" algn="ctr">
      <a:noFill/>
      <a:round/>
    </a:ln>
    <a:effectLst/>
  </c:spPr>
  <c:txPr>
    <a:bodyPr/>
    <a:lstStyle/>
    <a:p>
      <a:pPr>
        <a:defRPr sz="1000" b="1"/>
      </a:pPr>
      <a:endParaRPr lang="fr-FR"/>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638029843631085"/>
          <c:y val="5.1360637212015177E-2"/>
          <c:w val="0.82101915221265354"/>
          <c:h val="0.74654975040905591"/>
        </c:manualLayout>
      </c:layout>
      <c:scatterChart>
        <c:scatterStyle val="smoothMarker"/>
        <c:varyColors val="0"/>
        <c:ser>
          <c:idx val="2"/>
          <c:order val="1"/>
          <c:tx>
            <c:v>Numerical</c:v>
          </c:tx>
          <c:spPr>
            <a:ln w="19050" cap="rnd">
              <a:solidFill>
                <a:srgbClr val="E75113">
                  <a:lumMod val="60000"/>
                  <a:lumOff val="40000"/>
                </a:srgbClr>
              </a:solidFill>
              <a:round/>
            </a:ln>
            <a:effectLst/>
          </c:spPr>
          <c:marker>
            <c:symbol val="none"/>
          </c:marker>
          <c:xVal>
            <c:numRef>
              <c:f>'Lobe inf'!$A$42:$A$73</c:f>
              <c:numCache>
                <c:formatCode>0.00</c:formatCode>
                <c:ptCount val="32"/>
                <c:pt idx="0">
                  <c:v>109.76562499999901</c:v>
                </c:pt>
                <c:pt idx="1">
                  <c:v>114.296875</c:v>
                </c:pt>
                <c:pt idx="2">
                  <c:v>118.82812499999901</c:v>
                </c:pt>
                <c:pt idx="3">
                  <c:v>123.35937499999901</c:v>
                </c:pt>
                <c:pt idx="4">
                  <c:v>127.89062499999901</c:v>
                </c:pt>
                <c:pt idx="5">
                  <c:v>132.42187499999901</c:v>
                </c:pt>
                <c:pt idx="6">
                  <c:v>136.953125</c:v>
                </c:pt>
                <c:pt idx="7">
                  <c:v>141.484375</c:v>
                </c:pt>
                <c:pt idx="8">
                  <c:v>146.015625</c:v>
                </c:pt>
                <c:pt idx="9">
                  <c:v>150.546875</c:v>
                </c:pt>
                <c:pt idx="10">
                  <c:v>155.078125</c:v>
                </c:pt>
                <c:pt idx="11">
                  <c:v>159.609375</c:v>
                </c:pt>
                <c:pt idx="12">
                  <c:v>164.140625</c:v>
                </c:pt>
                <c:pt idx="13">
                  <c:v>168.671875</c:v>
                </c:pt>
                <c:pt idx="14">
                  <c:v>173.203125</c:v>
                </c:pt>
                <c:pt idx="15">
                  <c:v>177.734375</c:v>
                </c:pt>
                <c:pt idx="16">
                  <c:v>182.265625</c:v>
                </c:pt>
                <c:pt idx="17">
                  <c:v>186.796875</c:v>
                </c:pt>
                <c:pt idx="18">
                  <c:v>191.328125</c:v>
                </c:pt>
                <c:pt idx="19">
                  <c:v>195.859375</c:v>
                </c:pt>
                <c:pt idx="20">
                  <c:v>200.390625</c:v>
                </c:pt>
                <c:pt idx="21">
                  <c:v>204.921875</c:v>
                </c:pt>
                <c:pt idx="22">
                  <c:v>209.453125</c:v>
                </c:pt>
                <c:pt idx="23">
                  <c:v>213.984375</c:v>
                </c:pt>
                <c:pt idx="24">
                  <c:v>218.515625</c:v>
                </c:pt>
                <c:pt idx="25">
                  <c:v>223.046875</c:v>
                </c:pt>
                <c:pt idx="26">
                  <c:v>227.578125</c:v>
                </c:pt>
                <c:pt idx="27">
                  <c:v>232.109375</c:v>
                </c:pt>
                <c:pt idx="28">
                  <c:v>236.640625</c:v>
                </c:pt>
                <c:pt idx="29">
                  <c:v>241.171875</c:v>
                </c:pt>
                <c:pt idx="30">
                  <c:v>245.703125</c:v>
                </c:pt>
                <c:pt idx="31">
                  <c:v>250.234375</c:v>
                </c:pt>
              </c:numCache>
            </c:numRef>
          </c:xVal>
          <c:yVal>
            <c:numRef>
              <c:f>'Lobe inf'!$C$42:$C$73</c:f>
              <c:numCache>
                <c:formatCode>0.00E+00</c:formatCode>
                <c:ptCount val="32"/>
                <c:pt idx="0">
                  <c:v>50.195649652967802</c:v>
                </c:pt>
                <c:pt idx="1">
                  <c:v>49.981080754785602</c:v>
                </c:pt>
                <c:pt idx="2">
                  <c:v>49.877621877932803</c:v>
                </c:pt>
                <c:pt idx="3">
                  <c:v>49.920800154565597</c:v>
                </c:pt>
                <c:pt idx="4">
                  <c:v>50.088717172844603</c:v>
                </c:pt>
                <c:pt idx="5">
                  <c:v>50.361033593474502</c:v>
                </c:pt>
                <c:pt idx="6">
                  <c:v>50.722692599016199</c:v>
                </c:pt>
                <c:pt idx="7">
                  <c:v>51.163752431585102</c:v>
                </c:pt>
                <c:pt idx="8">
                  <c:v>51.678076775454997</c:v>
                </c:pt>
                <c:pt idx="9">
                  <c:v>52.262137310298101</c:v>
                </c:pt>
                <c:pt idx="10">
                  <c:v>52.914561491085102</c:v>
                </c:pt>
                <c:pt idx="11">
                  <c:v>53.636415344916202</c:v>
                </c:pt>
                <c:pt idx="12">
                  <c:v>54.431720966647298</c:v>
                </c:pt>
                <c:pt idx="13">
                  <c:v>55.307496045777</c:v>
                </c:pt>
                <c:pt idx="14">
                  <c:v>56.272654789158501</c:v>
                </c:pt>
                <c:pt idx="15">
                  <c:v>57.335372690735497</c:v>
                </c:pt>
                <c:pt idx="16">
                  <c:v>58.4989656961856</c:v>
                </c:pt>
                <c:pt idx="17">
                  <c:v>59.756938495700702</c:v>
                </c:pt>
                <c:pt idx="18">
                  <c:v>61.088498273671</c:v>
                </c:pt>
                <c:pt idx="19">
                  <c:v>62.456244253716697</c:v>
                </c:pt>
                <c:pt idx="20">
                  <c:v>63.807583619330899</c:v>
                </c:pt>
                <c:pt idx="21">
                  <c:v>65.080486701278502</c:v>
                </c:pt>
                <c:pt idx="22">
                  <c:v>66.212682942550799</c:v>
                </c:pt>
                <c:pt idx="23">
                  <c:v>67.151970894222003</c:v>
                </c:pt>
                <c:pt idx="24">
                  <c:v>67.864736760984499</c:v>
                </c:pt>
                <c:pt idx="25">
                  <c:v>68.340307492589304</c:v>
                </c:pt>
                <c:pt idx="26">
                  <c:v>68.576007634146507</c:v>
                </c:pt>
                <c:pt idx="27">
                  <c:v>68.653529827731106</c:v>
                </c:pt>
                <c:pt idx="28">
                  <c:v>68.677276796660706</c:v>
                </c:pt>
                <c:pt idx="29">
                  <c:v>68.661702426167594</c:v>
                </c:pt>
                <c:pt idx="30">
                  <c:v>68.6616802089017</c:v>
                </c:pt>
                <c:pt idx="31">
                  <c:v>68.435363665342393</c:v>
                </c:pt>
              </c:numCache>
            </c:numRef>
          </c:yVal>
          <c:smooth val="1"/>
        </c:ser>
        <c:ser>
          <c:idx val="1"/>
          <c:order val="2"/>
          <c:tx>
            <c:v>Experimental</c:v>
          </c:tx>
          <c:spPr>
            <a:ln w="19050" cap="rnd">
              <a:noFill/>
              <a:round/>
            </a:ln>
            <a:effectLst/>
          </c:spPr>
          <c:marker>
            <c:symbol val="circle"/>
            <c:size val="4"/>
            <c:spPr>
              <a:solidFill>
                <a:srgbClr val="006AB3"/>
              </a:solidFill>
              <a:ln w="9525">
                <a:solidFill>
                  <a:srgbClr val="006AB3"/>
                </a:solidFill>
              </a:ln>
              <a:effectLst/>
            </c:spPr>
          </c:marker>
          <c:xVal>
            <c:numRef>
              <c:f>'Lobe inf'!$E$42:$E$47</c:f>
              <c:numCache>
                <c:formatCode>0.00</c:formatCode>
                <c:ptCount val="6"/>
                <c:pt idx="0">
                  <c:v>120</c:v>
                </c:pt>
                <c:pt idx="1">
                  <c:v>140</c:v>
                </c:pt>
                <c:pt idx="2">
                  <c:v>160</c:v>
                </c:pt>
                <c:pt idx="3">
                  <c:v>180</c:v>
                </c:pt>
                <c:pt idx="4">
                  <c:v>200</c:v>
                </c:pt>
                <c:pt idx="5">
                  <c:v>240</c:v>
                </c:pt>
              </c:numCache>
            </c:numRef>
          </c:xVal>
          <c:yVal>
            <c:numRef>
              <c:f>'Lobe inf'!$F$42:$F$47</c:f>
              <c:numCache>
                <c:formatCode>0.000</c:formatCode>
                <c:ptCount val="6"/>
                <c:pt idx="0">
                  <c:v>51.945799999999998</c:v>
                </c:pt>
                <c:pt idx="1">
                  <c:v>53.856000000000002</c:v>
                </c:pt>
                <c:pt idx="2">
                  <c:v>57.715000000000003</c:v>
                </c:pt>
                <c:pt idx="3">
                  <c:v>61.820300000000003</c:v>
                </c:pt>
                <c:pt idx="4">
                  <c:v>66.549899999999994</c:v>
                </c:pt>
                <c:pt idx="5">
                  <c:v>66.390500000000003</c:v>
                </c:pt>
              </c:numCache>
            </c:numRef>
          </c:yVal>
          <c:smooth val="1"/>
        </c:ser>
        <c:dLbls>
          <c:showLegendKey val="0"/>
          <c:showVal val="0"/>
          <c:showCatName val="0"/>
          <c:showSerName val="0"/>
          <c:showPercent val="0"/>
          <c:showBubbleSize val="0"/>
        </c:dLbls>
        <c:axId val="208152464"/>
        <c:axId val="210970144"/>
        <c:extLst>
          <c:ext xmlns:c15="http://schemas.microsoft.com/office/drawing/2012/chart" uri="{02D57815-91ED-43cb-92C2-25804820EDAC}">
            <c15:filteredScatterSeries>
              <c15:ser>
                <c:idx val="0"/>
                <c:order val="0"/>
                <c:tx>
                  <c:v>Num sans CE</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extLst>
                      <c:ext uri="{02D57815-91ED-43cb-92C2-25804820EDAC}">
                        <c15:formulaRef>
                          <c15:sqref>'Lobe inf'!$A$42:$A$73</c15:sqref>
                        </c15:formulaRef>
                      </c:ext>
                    </c:extLst>
                    <c:numCache>
                      <c:formatCode>0.00</c:formatCode>
                      <c:ptCount val="32"/>
                      <c:pt idx="0">
                        <c:v>109.76562499999901</c:v>
                      </c:pt>
                      <c:pt idx="1">
                        <c:v>114.296875</c:v>
                      </c:pt>
                      <c:pt idx="2">
                        <c:v>118.82812499999901</c:v>
                      </c:pt>
                      <c:pt idx="3">
                        <c:v>123.35937499999901</c:v>
                      </c:pt>
                      <c:pt idx="4">
                        <c:v>127.89062499999901</c:v>
                      </c:pt>
                      <c:pt idx="5">
                        <c:v>132.42187499999901</c:v>
                      </c:pt>
                      <c:pt idx="6">
                        <c:v>136.953125</c:v>
                      </c:pt>
                      <c:pt idx="7">
                        <c:v>141.484375</c:v>
                      </c:pt>
                      <c:pt idx="8">
                        <c:v>146.015625</c:v>
                      </c:pt>
                      <c:pt idx="9">
                        <c:v>150.546875</c:v>
                      </c:pt>
                      <c:pt idx="10">
                        <c:v>155.078125</c:v>
                      </c:pt>
                      <c:pt idx="11">
                        <c:v>159.609375</c:v>
                      </c:pt>
                      <c:pt idx="12">
                        <c:v>164.140625</c:v>
                      </c:pt>
                      <c:pt idx="13">
                        <c:v>168.671875</c:v>
                      </c:pt>
                      <c:pt idx="14">
                        <c:v>173.203125</c:v>
                      </c:pt>
                      <c:pt idx="15">
                        <c:v>177.734375</c:v>
                      </c:pt>
                      <c:pt idx="16">
                        <c:v>182.265625</c:v>
                      </c:pt>
                      <c:pt idx="17">
                        <c:v>186.796875</c:v>
                      </c:pt>
                      <c:pt idx="18">
                        <c:v>191.328125</c:v>
                      </c:pt>
                      <c:pt idx="19">
                        <c:v>195.859375</c:v>
                      </c:pt>
                      <c:pt idx="20">
                        <c:v>200.390625</c:v>
                      </c:pt>
                      <c:pt idx="21">
                        <c:v>204.921875</c:v>
                      </c:pt>
                      <c:pt idx="22">
                        <c:v>209.453125</c:v>
                      </c:pt>
                      <c:pt idx="23">
                        <c:v>213.984375</c:v>
                      </c:pt>
                      <c:pt idx="24">
                        <c:v>218.515625</c:v>
                      </c:pt>
                      <c:pt idx="25">
                        <c:v>223.046875</c:v>
                      </c:pt>
                      <c:pt idx="26">
                        <c:v>227.578125</c:v>
                      </c:pt>
                      <c:pt idx="27">
                        <c:v>232.109375</c:v>
                      </c:pt>
                      <c:pt idx="28">
                        <c:v>236.640625</c:v>
                      </c:pt>
                      <c:pt idx="29">
                        <c:v>241.171875</c:v>
                      </c:pt>
                      <c:pt idx="30">
                        <c:v>245.703125</c:v>
                      </c:pt>
                      <c:pt idx="31">
                        <c:v>250.234375</c:v>
                      </c:pt>
                    </c:numCache>
                  </c:numRef>
                </c:xVal>
                <c:yVal>
                  <c:numRef>
                    <c:extLst>
                      <c:ext uri="{02D57815-91ED-43cb-92C2-25804820EDAC}">
                        <c15:formulaRef>
                          <c15:sqref>'Lobe inf'!$B$42:$B$73</c15:sqref>
                        </c15:formulaRef>
                      </c:ext>
                    </c:extLst>
                    <c:numCache>
                      <c:formatCode>0.00E+00</c:formatCode>
                      <c:ptCount val="32"/>
                      <c:pt idx="0">
                        <c:v>36.581457461611699</c:v>
                      </c:pt>
                      <c:pt idx="1">
                        <c:v>39.321329625925998</c:v>
                      </c:pt>
                      <c:pt idx="2">
                        <c:v>41.881224145977697</c:v>
                      </c:pt>
                      <c:pt idx="3">
                        <c:v>44.302383935830498</c:v>
                      </c:pt>
                      <c:pt idx="4">
                        <c:v>46.620367386476602</c:v>
                      </c:pt>
                      <c:pt idx="5">
                        <c:v>48.8237361830327</c:v>
                      </c:pt>
                      <c:pt idx="6">
                        <c:v>50.880549527864403</c:v>
                      </c:pt>
                      <c:pt idx="7">
                        <c:v>52.754391793400501</c:v>
                      </c:pt>
                      <c:pt idx="8">
                        <c:v>54.4147004385106</c:v>
                      </c:pt>
                      <c:pt idx="9">
                        <c:v>55.8427791439629</c:v>
                      </c:pt>
                      <c:pt idx="10">
                        <c:v>57.035912078784598</c:v>
                      </c:pt>
                      <c:pt idx="11">
                        <c:v>58.029946616855</c:v>
                      </c:pt>
                      <c:pt idx="12">
                        <c:v>58.913078212515401</c:v>
                      </c:pt>
                      <c:pt idx="13">
                        <c:v>59.6817680395541</c:v>
                      </c:pt>
                      <c:pt idx="14">
                        <c:v>60.341900786151299</c:v>
                      </c:pt>
                      <c:pt idx="15">
                        <c:v>60.900924631623298</c:v>
                      </c:pt>
                      <c:pt idx="16">
                        <c:v>61.368781697517903</c:v>
                      </c:pt>
                      <c:pt idx="17">
                        <c:v>61.756583861792201</c:v>
                      </c:pt>
                      <c:pt idx="18">
                        <c:v>62.075569787565598</c:v>
                      </c:pt>
                      <c:pt idx="19">
                        <c:v>62.336385501970803</c:v>
                      </c:pt>
                      <c:pt idx="20">
                        <c:v>62.5486482617249</c:v>
                      </c:pt>
                      <c:pt idx="21">
                        <c:v>62.720741681755598</c:v>
                      </c:pt>
                      <c:pt idx="22">
                        <c:v>62.8597820752545</c:v>
                      </c:pt>
                      <c:pt idx="23">
                        <c:v>62.971696902587901</c:v>
                      </c:pt>
                      <c:pt idx="24">
                        <c:v>63.061364732806801</c:v>
                      </c:pt>
                      <c:pt idx="25">
                        <c:v>63.132778594468299</c:v>
                      </c:pt>
                      <c:pt idx="26">
                        <c:v>63.189207999744497</c:v>
                      </c:pt>
                      <c:pt idx="27">
                        <c:v>63.233317936867898</c:v>
                      </c:pt>
                      <c:pt idx="28">
                        <c:v>63.266934208013403</c:v>
                      </c:pt>
                      <c:pt idx="29">
                        <c:v>63.303305475321103</c:v>
                      </c:pt>
                      <c:pt idx="30">
                        <c:v>63.548202658984302</c:v>
                      </c:pt>
                      <c:pt idx="31">
                        <c:v>55.659803655430501</c:v>
                      </c:pt>
                    </c:numCache>
                  </c:numRef>
                </c:yVal>
                <c:smooth val="1"/>
              </c15:ser>
            </c15:filteredScatterSeries>
          </c:ext>
        </c:extLst>
      </c:scatterChart>
      <c:valAx>
        <c:axId val="208152464"/>
        <c:scaling>
          <c:orientation val="minMax"/>
          <c:max val="252.5"/>
          <c:min val="107.5"/>
        </c:scaling>
        <c:delete val="0"/>
        <c:axPos val="b"/>
        <c:majorGridlines>
          <c:spPr>
            <a:ln w="9525" cap="flat" cmpd="sng" algn="ctr">
              <a:solidFill>
                <a:schemeClr val="tx1">
                  <a:lumMod val="15000"/>
                  <a:lumOff val="85000"/>
                </a:schemeClr>
              </a:solidFill>
              <a:round/>
            </a:ln>
            <a:effectLst/>
          </c:spPr>
        </c:majorGridlines>
        <c:title>
          <c:tx>
            <c:rich>
              <a:bodyPr rot="0" vert="horz"/>
              <a:lstStyle/>
              <a:p>
                <a:pPr>
                  <a:defRPr/>
                </a:pPr>
                <a:r>
                  <a:rPr lang="fr-FR"/>
                  <a:t>circumferential coordinates [degree]</a:t>
                </a:r>
              </a:p>
            </c:rich>
          </c:tx>
          <c:layout>
            <c:manualLayout>
              <c:xMode val="edge"/>
              <c:yMode val="edge"/>
              <c:x val="0.29910853636328727"/>
              <c:y val="0.88845799062831166"/>
            </c:manualLayout>
          </c:layout>
          <c:overlay val="0"/>
          <c:spPr>
            <a:noFill/>
            <a:ln>
              <a:noFill/>
            </a:ln>
            <a:effectLst/>
          </c:spPr>
        </c:title>
        <c:numFmt formatCode="General" sourceLinked="0"/>
        <c:majorTickMark val="none"/>
        <c:minorTickMark val="none"/>
        <c:tickLblPos val="nextTo"/>
        <c:spPr>
          <a:noFill/>
          <a:ln w="9525" cap="flat" cmpd="sng" algn="ctr">
            <a:solidFill>
              <a:srgbClr val="000000"/>
            </a:solidFill>
            <a:round/>
          </a:ln>
          <a:effectLst/>
        </c:spPr>
        <c:txPr>
          <a:bodyPr rot="-60000000" vert="horz"/>
          <a:lstStyle/>
          <a:p>
            <a:pPr>
              <a:defRPr/>
            </a:pPr>
            <a:endParaRPr lang="fr-FR"/>
          </a:p>
        </c:txPr>
        <c:crossAx val="210970144"/>
        <c:crosses val="autoZero"/>
        <c:crossBetween val="midCat"/>
        <c:majorUnit val="14.5"/>
      </c:valAx>
      <c:valAx>
        <c:axId val="210970144"/>
        <c:scaling>
          <c:orientation val="minMax"/>
          <c:max val="70"/>
          <c:min val="40"/>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a:pPr>
                <a:r>
                  <a:rPr lang="fr-FR"/>
                  <a:t>Temperature (°C)</a:t>
                </a:r>
              </a:p>
            </c:rich>
          </c:tx>
          <c:layout>
            <c:manualLayout>
              <c:xMode val="edge"/>
              <c:yMode val="edge"/>
              <c:x val="2.2011812830265168E-2"/>
              <c:y val="0.25159761960617788"/>
            </c:manualLayout>
          </c:layout>
          <c:overlay val="0"/>
          <c:spPr>
            <a:noFill/>
            <a:ln>
              <a:noFill/>
            </a:ln>
            <a:effectLst/>
          </c:spPr>
        </c:title>
        <c:numFmt formatCode="General" sourceLinked="0"/>
        <c:majorTickMark val="none"/>
        <c:minorTickMark val="none"/>
        <c:tickLblPos val="nextTo"/>
        <c:spPr>
          <a:noFill/>
          <a:ln w="9525" cap="flat" cmpd="sng" algn="ctr">
            <a:solidFill>
              <a:srgbClr val="000000"/>
            </a:solidFill>
            <a:round/>
          </a:ln>
          <a:effectLst/>
        </c:spPr>
        <c:txPr>
          <a:bodyPr rot="-60000000" vert="horz"/>
          <a:lstStyle/>
          <a:p>
            <a:pPr>
              <a:defRPr/>
            </a:pPr>
            <a:endParaRPr lang="fr-FR"/>
          </a:p>
        </c:txPr>
        <c:crossAx val="208152464"/>
        <c:crosses val="autoZero"/>
        <c:crossBetween val="midCat"/>
        <c:majorUnit val="5"/>
      </c:valAx>
      <c:spPr>
        <a:noFill/>
        <a:ln>
          <a:solidFill>
            <a:srgbClr val="000000"/>
          </a:solidFill>
        </a:ln>
        <a:effectLst/>
      </c:spPr>
    </c:plotArea>
    <c:legend>
      <c:legendPos val="t"/>
      <c:layout>
        <c:manualLayout>
          <c:xMode val="edge"/>
          <c:yMode val="edge"/>
          <c:x val="0.51305342143219768"/>
          <c:y val="0.59958507918313531"/>
          <c:w val="0.41317222539720971"/>
          <c:h val="0.17894081977484846"/>
        </c:manualLayout>
      </c:layout>
      <c:overlay val="0"/>
      <c:spPr>
        <a:solidFill>
          <a:sysClr val="window" lastClr="FFFFFF"/>
        </a:solidFill>
        <a:ln>
          <a:solidFill>
            <a:sysClr val="windowText" lastClr="000000"/>
          </a:solidFill>
        </a:ln>
        <a:effectLst/>
      </c:spPr>
      <c:txPr>
        <a:bodyPr rot="0" vert="horz"/>
        <a:lstStyle/>
        <a:p>
          <a:pPr>
            <a:defRPr sz="1400"/>
          </a:pPr>
          <a:endParaRPr lang="fr-FR"/>
        </a:p>
      </c:txPr>
    </c:legend>
    <c:plotVisOnly val="1"/>
    <c:dispBlanksAs val="gap"/>
    <c:showDLblsOverMax val="0"/>
  </c:chart>
  <c:spPr>
    <a:solidFill>
      <a:schemeClr val="bg1"/>
    </a:solidFill>
    <a:ln w="9525" cap="flat" cmpd="sng" algn="ctr">
      <a:noFill/>
      <a:round/>
    </a:ln>
    <a:effectLst/>
  </c:spPr>
  <c:txPr>
    <a:bodyPr/>
    <a:lstStyle/>
    <a:p>
      <a:pPr>
        <a:defRPr sz="1000" b="1">
          <a:solidFill>
            <a:schemeClr val="tx1"/>
          </a:solidFill>
        </a:defRPr>
      </a:pPr>
      <a:endParaRPr lang="fr-FR"/>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dirty="0"/>
              <a:t>Amplitude X</a:t>
            </a:r>
          </a:p>
        </c:rich>
      </c:tx>
      <c:layout>
        <c:manualLayout>
          <c:xMode val="edge"/>
          <c:yMode val="edge"/>
          <c:x val="0.53070516870322715"/>
          <c:y val="0.45126671842076077"/>
        </c:manualLayout>
      </c:layout>
      <c:overlay val="0"/>
      <c:spPr>
        <a:solidFill>
          <a:schemeClr val="bg1"/>
        </a:solidFill>
        <a:ln>
          <a:no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3374236111111112"/>
          <c:y val="7.0418750000000016E-2"/>
          <c:w val="0.80690277777777764"/>
          <c:h val="0.75510347222222218"/>
        </c:manualLayout>
      </c:layout>
      <c:scatterChart>
        <c:scatterStyle val="lineMarker"/>
        <c:varyColors val="0"/>
        <c:ser>
          <c:idx val="0"/>
          <c:order val="0"/>
          <c:tx>
            <c:v>4DDL Masse concetrnée</c:v>
          </c:tx>
          <c:spPr>
            <a:ln w="19050" cap="rnd">
              <a:solidFill>
                <a:srgbClr val="00B050"/>
              </a:solidFill>
              <a:prstDash val="sysDash"/>
              <a:round/>
            </a:ln>
            <a:effectLst/>
          </c:spPr>
          <c:marker>
            <c:symbol val="none"/>
          </c:marker>
          <c:xVal>
            <c:numRef>
              <c:f>[1]DynamRot_4DDLAM!$A$2:$A$2500</c:f>
              <c:numCache>
                <c:formatCode>0.00</c:formatCode>
                <c:ptCount val="2499"/>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[1]DynamRot_4DDLAM!$B$2:$B$2500</c:f>
              <c:numCache>
                <c:formatCode>0.00</c:formatCode>
                <c:ptCount val="2499"/>
                <c:pt idx="0">
                  <c:v>6.3364989839745496</c:v>
                </c:pt>
                <c:pt idx="1">
                  <c:v>8.6377434941793503</c:v>
                </c:pt>
                <c:pt idx="2">
                  <c:v>8.9915834985810097</c:v>
                </c:pt>
                <c:pt idx="3">
                  <c:v>9.46444995899971</c:v>
                </c:pt>
                <c:pt idx="4">
                  <c:v>9.7980976707228606</c:v>
                </c:pt>
                <c:pt idx="5">
                  <c:v>10.106705485487501</c:v>
                </c:pt>
                <c:pt idx="6">
                  <c:v>10.394653311705101</c:v>
                </c:pt>
                <c:pt idx="7">
                  <c:v>10.6617155185145</c:v>
                </c:pt>
                <c:pt idx="8">
                  <c:v>10.915690032099199</c:v>
                </c:pt>
                <c:pt idx="9">
                  <c:v>11.168566904039499</c:v>
                </c:pt>
                <c:pt idx="10">
                  <c:v>11.419163772331199</c:v>
                </c:pt>
                <c:pt idx="11">
                  <c:v>11.6674583818613</c:v>
                </c:pt>
                <c:pt idx="12">
                  <c:v>11.903572868252899</c:v>
                </c:pt>
                <c:pt idx="13">
                  <c:v>12.1342442840429</c:v>
                </c:pt>
                <c:pt idx="14">
                  <c:v>12.361303000234299</c:v>
                </c:pt>
                <c:pt idx="15">
                  <c:v>12.5885445368675</c:v>
                </c:pt>
                <c:pt idx="16">
                  <c:v>12.8171641256843</c:v>
                </c:pt>
                <c:pt idx="17">
                  <c:v>13.0390179882622</c:v>
                </c:pt>
                <c:pt idx="18">
                  <c:v>13.2511991058067</c:v>
                </c:pt>
                <c:pt idx="19">
                  <c:v>13.457452148543201</c:v>
                </c:pt>
                <c:pt idx="20">
                  <c:v>13.6607371792026</c:v>
                </c:pt>
                <c:pt idx="21">
                  <c:v>13.861948743843501</c:v>
                </c:pt>
                <c:pt idx="22">
                  <c:v>14.053092992507199</c:v>
                </c:pt>
                <c:pt idx="23">
                  <c:v>14.234407834719899</c:v>
                </c:pt>
                <c:pt idx="24">
                  <c:v>14.408185726014599</c:v>
                </c:pt>
                <c:pt idx="25">
                  <c:v>14.5779197140482</c:v>
                </c:pt>
                <c:pt idx="26">
                  <c:v>14.742649888825101</c:v>
                </c:pt>
                <c:pt idx="27">
                  <c:v>14.903946217247199</c:v>
                </c:pt>
                <c:pt idx="28">
                  <c:v>15.061898207195201</c:v>
                </c:pt>
                <c:pt idx="29">
                  <c:v>15.216476034141101</c:v>
                </c:pt>
                <c:pt idx="30">
                  <c:v>15.370146167906499</c:v>
                </c:pt>
                <c:pt idx="31">
                  <c:v>15.522936707902099</c:v>
                </c:pt>
                <c:pt idx="32">
                  <c:v>15.6750248739569</c:v>
                </c:pt>
                <c:pt idx="33">
                  <c:v>15.8248740737899</c:v>
                </c:pt>
                <c:pt idx="34">
                  <c:v>15.971453096387901</c:v>
                </c:pt>
                <c:pt idx="35">
                  <c:v>16.115086336043301</c:v>
                </c:pt>
                <c:pt idx="36">
                  <c:v>16.2558860873818</c:v>
                </c:pt>
                <c:pt idx="37">
                  <c:v>16.347908199772501</c:v>
                </c:pt>
                <c:pt idx="38">
                  <c:v>16.4611120018691</c:v>
                </c:pt>
                <c:pt idx="39">
                  <c:v>16.5825590726242</c:v>
                </c:pt>
                <c:pt idx="40">
                  <c:v>16.700742605678599</c:v>
                </c:pt>
                <c:pt idx="41">
                  <c:v>16.8287666158914</c:v>
                </c:pt>
                <c:pt idx="42">
                  <c:v>16.944595996362999</c:v>
                </c:pt>
                <c:pt idx="43">
                  <c:v>17.0681464522794</c:v>
                </c:pt>
                <c:pt idx="44">
                  <c:v>17.180708580827002</c:v>
                </c:pt>
                <c:pt idx="45">
                  <c:v>17.298644384791199</c:v>
                </c:pt>
                <c:pt idx="46">
                  <c:v>17.4090809368845</c:v>
                </c:pt>
                <c:pt idx="47">
                  <c:v>17.5229820365862</c:v>
                </c:pt>
                <c:pt idx="48">
                  <c:v>17.631188619320199</c:v>
                </c:pt>
                <c:pt idx="49">
                  <c:v>17.741558636950199</c:v>
                </c:pt>
                <c:pt idx="50">
                  <c:v>17.848588806767399</c:v>
                </c:pt>
                <c:pt idx="51">
                  <c:v>17.956572863820799</c:v>
                </c:pt>
                <c:pt idx="52">
                  <c:v>18.0622013584874</c:v>
                </c:pt>
                <c:pt idx="53">
                  <c:v>18.1671390095844</c:v>
                </c:pt>
                <c:pt idx="54">
                  <c:v>18.271116666657701</c:v>
                </c:pt>
                <c:pt idx="55">
                  <c:v>18.3737865040633</c:v>
                </c:pt>
                <c:pt idx="56">
                  <c:v>18.475070921306799</c:v>
                </c:pt>
                <c:pt idx="57">
                  <c:v>18.575509521066699</c:v>
                </c:pt>
                <c:pt idx="58">
                  <c:v>18.674053640084399</c:v>
                </c:pt>
                <c:pt idx="59">
                  <c:v>18.7724078061872</c:v>
                </c:pt>
                <c:pt idx="60">
                  <c:v>18.867906682877798</c:v>
                </c:pt>
                <c:pt idx="61">
                  <c:v>18.962964532010702</c:v>
                </c:pt>
                <c:pt idx="62">
                  <c:v>19.056193147712701</c:v>
                </c:pt>
                <c:pt idx="63">
                  <c:v>19.147739624770502</c:v>
                </c:pt>
                <c:pt idx="64">
                  <c:v>19.238171897371</c:v>
                </c:pt>
                <c:pt idx="65">
                  <c:v>19.3269233412862</c:v>
                </c:pt>
                <c:pt idx="66">
                  <c:v>19.4145449462467</c:v>
                </c:pt>
                <c:pt idx="67">
                  <c:v>19.501149558830502</c:v>
                </c:pt>
                <c:pt idx="68">
                  <c:v>19.586457234821001</c:v>
                </c:pt>
                <c:pt idx="69">
                  <c:v>19.670996338449601</c:v>
                </c:pt>
                <c:pt idx="70">
                  <c:v>19.754131421104599</c:v>
                </c:pt>
                <c:pt idx="71">
                  <c:v>19.836773554231598</c:v>
                </c:pt>
                <c:pt idx="72">
                  <c:v>19.919482885054801</c:v>
                </c:pt>
                <c:pt idx="73">
                  <c:v>20.000845749379899</c:v>
                </c:pt>
                <c:pt idx="74">
                  <c:v>20.082161109248201</c:v>
                </c:pt>
                <c:pt idx="75">
                  <c:v>20.161946308706</c:v>
                </c:pt>
                <c:pt idx="76">
                  <c:v>20.241582546103</c:v>
                </c:pt>
                <c:pt idx="77">
                  <c:v>20.3194142070266</c:v>
                </c:pt>
                <c:pt idx="78">
                  <c:v>20.3968684163716</c:v>
                </c:pt>
                <c:pt idx="79">
                  <c:v>20.473135379945099</c:v>
                </c:pt>
                <c:pt idx="80">
                  <c:v>20.549116328712099</c:v>
                </c:pt>
                <c:pt idx="81">
                  <c:v>20.623558490427602</c:v>
                </c:pt>
                <c:pt idx="82">
                  <c:v>20.697072497502401</c:v>
                </c:pt>
                <c:pt idx="83">
                  <c:v>20.7692718963578</c:v>
                </c:pt>
                <c:pt idx="84">
                  <c:v>20.841120870362399</c:v>
                </c:pt>
                <c:pt idx="85">
                  <c:v>20.911178561187398</c:v>
                </c:pt>
                <c:pt idx="86">
                  <c:v>20.979655385130101</c:v>
                </c:pt>
                <c:pt idx="87">
                  <c:v>21.047542351117901</c:v>
                </c:pt>
                <c:pt idx="88">
                  <c:v>21.114415074764398</c:v>
                </c:pt>
                <c:pt idx="89">
                  <c:v>21.180053323932299</c:v>
                </c:pt>
                <c:pt idx="90">
                  <c:v>21.244574245448</c:v>
                </c:pt>
                <c:pt idx="91">
                  <c:v>21.307822145757601</c:v>
                </c:pt>
                <c:pt idx="92">
                  <c:v>21.370153000966301</c:v>
                </c:pt>
                <c:pt idx="93">
                  <c:v>21.4319065500042</c:v>
                </c:pt>
                <c:pt idx="94">
                  <c:v>21.492015402333301</c:v>
                </c:pt>
                <c:pt idx="95">
                  <c:v>21.5500049090126</c:v>
                </c:pt>
                <c:pt idx="96">
                  <c:v>21.608173139416401</c:v>
                </c:pt>
                <c:pt idx="97">
                  <c:v>21.665088795725101</c:v>
                </c:pt>
                <c:pt idx="98">
                  <c:v>21.7215225691962</c:v>
                </c:pt>
                <c:pt idx="99">
                  <c:v>21.776130200623101</c:v>
                </c:pt>
                <c:pt idx="100">
                  <c:v>21.831062349720501</c:v>
                </c:pt>
                <c:pt idx="101">
                  <c:v>21.8840412991762</c:v>
                </c:pt>
                <c:pt idx="102">
                  <c:v>21.937985668701302</c:v>
                </c:pt>
                <c:pt idx="103">
                  <c:v>21.991818742996799</c:v>
                </c:pt>
                <c:pt idx="104">
                  <c:v>22.0446317907831</c:v>
                </c:pt>
                <c:pt idx="105">
                  <c:v>22.097398972478199</c:v>
                </c:pt>
                <c:pt idx="106">
                  <c:v>22.148319490713401</c:v>
                </c:pt>
                <c:pt idx="107">
                  <c:v>22.200550795056099</c:v>
                </c:pt>
                <c:pt idx="108">
                  <c:v>22.2518811968304</c:v>
                </c:pt>
                <c:pt idx="109">
                  <c:v>22.3016724581686</c:v>
                </c:pt>
                <c:pt idx="110">
                  <c:v>22.352696699558098</c:v>
                </c:pt>
                <c:pt idx="111">
                  <c:v>22.398562790629899</c:v>
                </c:pt>
                <c:pt idx="112">
                  <c:v>22.449615455020901</c:v>
                </c:pt>
                <c:pt idx="113">
                  <c:v>22.497214029654501</c:v>
                </c:pt>
                <c:pt idx="114">
                  <c:v>22.545783670312499</c:v>
                </c:pt>
                <c:pt idx="115">
                  <c:v>22.591734711484001</c:v>
                </c:pt>
                <c:pt idx="116">
                  <c:v>22.640730563310498</c:v>
                </c:pt>
                <c:pt idx="117">
                  <c:v>22.687894743185499</c:v>
                </c:pt>
                <c:pt idx="118">
                  <c:v>22.735429135562999</c:v>
                </c:pt>
                <c:pt idx="119">
                  <c:v>22.7818912866625</c:v>
                </c:pt>
                <c:pt idx="120">
                  <c:v>22.8281577778856</c:v>
                </c:pt>
                <c:pt idx="121">
                  <c:v>22.873605070240099</c:v>
                </c:pt>
                <c:pt idx="122">
                  <c:v>22.918772492117</c:v>
                </c:pt>
                <c:pt idx="123">
                  <c:v>22.963328680024699</c:v>
                </c:pt>
                <c:pt idx="124">
                  <c:v>23.007539718412399</c:v>
                </c:pt>
                <c:pt idx="125">
                  <c:v>23.0503307607176</c:v>
                </c:pt>
                <c:pt idx="126">
                  <c:v>23.093659172933901</c:v>
                </c:pt>
                <c:pt idx="127">
                  <c:v>23.1349360414385</c:v>
                </c:pt>
                <c:pt idx="128">
                  <c:v>23.177335977510399</c:v>
                </c:pt>
                <c:pt idx="129">
                  <c:v>23.218115816512402</c:v>
                </c:pt>
                <c:pt idx="130">
                  <c:v>23.257775504843501</c:v>
                </c:pt>
                <c:pt idx="131">
                  <c:v>23.2978559450092</c:v>
                </c:pt>
                <c:pt idx="132">
                  <c:v>23.336798171654898</c:v>
                </c:pt>
                <c:pt idx="133">
                  <c:v>23.375648923644</c:v>
                </c:pt>
                <c:pt idx="134">
                  <c:v>23.413698132918402</c:v>
                </c:pt>
                <c:pt idx="135">
                  <c:v>23.451254800347499</c:v>
                </c:pt>
                <c:pt idx="136">
                  <c:v>23.4882794560382</c:v>
                </c:pt>
                <c:pt idx="137">
                  <c:v>23.5247569747056</c:v>
                </c:pt>
                <c:pt idx="138">
                  <c:v>23.5608675561914</c:v>
                </c:pt>
                <c:pt idx="139">
                  <c:v>23.596320594828299</c:v>
                </c:pt>
                <c:pt idx="140">
                  <c:v>23.630391352420499</c:v>
                </c:pt>
                <c:pt idx="141">
                  <c:v>23.664939286078901</c:v>
                </c:pt>
                <c:pt idx="142">
                  <c:v>23.698859543540799</c:v>
                </c:pt>
                <c:pt idx="143">
                  <c:v>23.7323408501796</c:v>
                </c:pt>
                <c:pt idx="144">
                  <c:v>23.765539440421701</c:v>
                </c:pt>
                <c:pt idx="145">
                  <c:v>23.799482819345901</c:v>
                </c:pt>
                <c:pt idx="146">
                  <c:v>23.832500064311901</c:v>
                </c:pt>
                <c:pt idx="147">
                  <c:v>23.865863777232502</c:v>
                </c:pt>
                <c:pt idx="148">
                  <c:v>23.897291089760898</c:v>
                </c:pt>
                <c:pt idx="149">
                  <c:v>23.929291080770099</c:v>
                </c:pt>
                <c:pt idx="150">
                  <c:v>23.9600775882442</c:v>
                </c:pt>
                <c:pt idx="151">
                  <c:v>23.9909531782844</c:v>
                </c:pt>
                <c:pt idx="152">
                  <c:v>24.021408550614701</c:v>
                </c:pt>
                <c:pt idx="153">
                  <c:v>24.0517000241334</c:v>
                </c:pt>
                <c:pt idx="154">
                  <c:v>24.081063238149099</c:v>
                </c:pt>
                <c:pt idx="155">
                  <c:v>24.110579813222699</c:v>
                </c:pt>
                <c:pt idx="156">
                  <c:v>24.1398677423953</c:v>
                </c:pt>
                <c:pt idx="157">
                  <c:v>24.1684600068583</c:v>
                </c:pt>
                <c:pt idx="158">
                  <c:v>24.1973068799538</c:v>
                </c:pt>
                <c:pt idx="159">
                  <c:v>24.225643510152</c:v>
                </c:pt>
                <c:pt idx="160">
                  <c:v>24.253975175117802</c:v>
                </c:pt>
                <c:pt idx="161">
                  <c:v>24.281967743887201</c:v>
                </c:pt>
                <c:pt idx="162">
                  <c:v>24.309830827437001</c:v>
                </c:pt>
                <c:pt idx="163">
                  <c:v>24.3369483196042</c:v>
                </c:pt>
                <c:pt idx="164">
                  <c:v>24.364338443666799</c:v>
                </c:pt>
                <c:pt idx="165">
                  <c:v>24.3912445556312</c:v>
                </c:pt>
                <c:pt idx="166">
                  <c:v>24.4182352582887</c:v>
                </c:pt>
                <c:pt idx="167">
                  <c:v>24.444880652550999</c:v>
                </c:pt>
                <c:pt idx="168">
                  <c:v>24.4714245537347</c:v>
                </c:pt>
                <c:pt idx="169">
                  <c:v>24.496743798398899</c:v>
                </c:pt>
                <c:pt idx="170">
                  <c:v>24.523201890899902</c:v>
                </c:pt>
                <c:pt idx="171">
                  <c:v>24.548113188976401</c:v>
                </c:pt>
                <c:pt idx="172">
                  <c:v>24.574170713181999</c:v>
                </c:pt>
                <c:pt idx="173">
                  <c:v>24.599821855326802</c:v>
                </c:pt>
                <c:pt idx="174">
                  <c:v>24.625189217284198</c:v>
                </c:pt>
                <c:pt idx="175">
                  <c:v>24.650684188803599</c:v>
                </c:pt>
                <c:pt idx="176">
                  <c:v>24.675844545168001</c:v>
                </c:pt>
                <c:pt idx="177">
                  <c:v>24.700764700393801</c:v>
                </c:pt>
                <c:pt idx="178">
                  <c:v>24.7255991775172</c:v>
                </c:pt>
                <c:pt idx="179">
                  <c:v>24.750112247123798</c:v>
                </c:pt>
                <c:pt idx="180">
                  <c:v>24.774518787758002</c:v>
                </c:pt>
                <c:pt idx="181">
                  <c:v>24.798687928870599</c:v>
                </c:pt>
                <c:pt idx="182">
                  <c:v>24.822241734616</c:v>
                </c:pt>
                <c:pt idx="183">
                  <c:v>24.845989560652001</c:v>
                </c:pt>
                <c:pt idx="184">
                  <c:v>24.869551176905901</c:v>
                </c:pt>
                <c:pt idx="185">
                  <c:v>24.892918428078101</c:v>
                </c:pt>
                <c:pt idx="186">
                  <c:v>24.915799174568001</c:v>
                </c:pt>
                <c:pt idx="187">
                  <c:v>24.938862138399099</c:v>
                </c:pt>
                <c:pt idx="188">
                  <c:v>24.961860354589</c:v>
                </c:pt>
                <c:pt idx="189">
                  <c:v>24.984433520467299</c:v>
                </c:pt>
                <c:pt idx="190">
                  <c:v>25.0067431861216</c:v>
                </c:pt>
                <c:pt idx="191">
                  <c:v>25.028847166705599</c:v>
                </c:pt>
                <c:pt idx="192">
                  <c:v>25.050744260284802</c:v>
                </c:pt>
                <c:pt idx="193">
                  <c:v>25.072271098061002</c:v>
                </c:pt>
                <c:pt idx="194">
                  <c:v>25.0938327969595</c:v>
                </c:pt>
                <c:pt idx="195">
                  <c:v>25.1148691799626</c:v>
                </c:pt>
                <c:pt idx="196">
                  <c:v>25.135976451506401</c:v>
                </c:pt>
                <c:pt idx="197">
                  <c:v>25.1585659280858</c:v>
                </c:pt>
                <c:pt idx="198">
                  <c:v>25.1788655163217</c:v>
                </c:pt>
                <c:pt idx="199">
                  <c:v>25.2004373743837</c:v>
                </c:pt>
                <c:pt idx="200">
                  <c:v>25.219424800383699</c:v>
                </c:pt>
                <c:pt idx="201">
                  <c:v>25.240067315306899</c:v>
                </c:pt>
                <c:pt idx="202">
                  <c:v>25.259639636766799</c:v>
                </c:pt>
                <c:pt idx="203">
                  <c:v>25.279596817004201</c:v>
                </c:pt>
                <c:pt idx="204">
                  <c:v>25.299138514530402</c:v>
                </c:pt>
                <c:pt idx="205">
                  <c:v>25.318590471105502</c:v>
                </c:pt>
                <c:pt idx="206">
                  <c:v>25.337827675240199</c:v>
                </c:pt>
                <c:pt idx="207">
                  <c:v>25.356842841177201</c:v>
                </c:pt>
                <c:pt idx="208">
                  <c:v>25.3756619770401</c:v>
                </c:pt>
                <c:pt idx="209">
                  <c:v>25.3944596634657</c:v>
                </c:pt>
                <c:pt idx="210">
                  <c:v>25.412932147082</c:v>
                </c:pt>
                <c:pt idx="211">
                  <c:v>25.431062657153401</c:v>
                </c:pt>
                <c:pt idx="212">
                  <c:v>25.449134798727702</c:v>
                </c:pt>
                <c:pt idx="213">
                  <c:v>25.4669569759326</c:v>
                </c:pt>
                <c:pt idx="214">
                  <c:v>25.484600408950701</c:v>
                </c:pt>
                <c:pt idx="215">
                  <c:v>25.5020522348273</c:v>
                </c:pt>
                <c:pt idx="216">
                  <c:v>25.5193079139421</c:v>
                </c:pt>
                <c:pt idx="217">
                  <c:v>25.536304317366898</c:v>
                </c:pt>
                <c:pt idx="218">
                  <c:v>25.552337464270799</c:v>
                </c:pt>
                <c:pt idx="219">
                  <c:v>25.569216514494901</c:v>
                </c:pt>
                <c:pt idx="220">
                  <c:v>25.5854805382005</c:v>
                </c:pt>
                <c:pt idx="221">
                  <c:v>25.601838940736499</c:v>
                </c:pt>
                <c:pt idx="222">
                  <c:v>25.617639361967399</c:v>
                </c:pt>
                <c:pt idx="223">
                  <c:v>25.633763715703701</c:v>
                </c:pt>
                <c:pt idx="224">
                  <c:v>25.649561425006901</c:v>
                </c:pt>
                <c:pt idx="225">
                  <c:v>25.665116863404499</c:v>
                </c:pt>
                <c:pt idx="226">
                  <c:v>25.6805622549284</c:v>
                </c:pt>
                <c:pt idx="227">
                  <c:v>25.695611982160401</c:v>
                </c:pt>
                <c:pt idx="228">
                  <c:v>25.711082503563901</c:v>
                </c:pt>
                <c:pt idx="229">
                  <c:v>25.726065228676202</c:v>
                </c:pt>
                <c:pt idx="230">
                  <c:v>25.741448273847698</c:v>
                </c:pt>
                <c:pt idx="231">
                  <c:v>25.756228330821699</c:v>
                </c:pt>
                <c:pt idx="232">
                  <c:v>25.771149129291899</c:v>
                </c:pt>
                <c:pt idx="233">
                  <c:v>25.785720212240498</c:v>
                </c:pt>
                <c:pt idx="234">
                  <c:v>25.800203957420901</c:v>
                </c:pt>
                <c:pt idx="235">
                  <c:v>25.814580190861001</c:v>
                </c:pt>
                <c:pt idx="236">
                  <c:v>25.828615687789799</c:v>
                </c:pt>
                <c:pt idx="237">
                  <c:v>25.842877639975701</c:v>
                </c:pt>
                <c:pt idx="238">
                  <c:v>25.856682839384199</c:v>
                </c:pt>
                <c:pt idx="239">
                  <c:v>25.870605079316299</c:v>
                </c:pt>
                <c:pt idx="240">
                  <c:v>25.884238650534702</c:v>
                </c:pt>
                <c:pt idx="241">
                  <c:v>25.897846358123701</c:v>
                </c:pt>
                <c:pt idx="242">
                  <c:v>25.911262371935599</c:v>
                </c:pt>
                <c:pt idx="243">
                  <c:v>25.924626641084501</c:v>
                </c:pt>
                <c:pt idx="244">
                  <c:v>25.937831137080199</c:v>
                </c:pt>
                <c:pt idx="245">
                  <c:v>25.950954096651301</c:v>
                </c:pt>
                <c:pt idx="246">
                  <c:v>25.963834790740599</c:v>
                </c:pt>
                <c:pt idx="247">
                  <c:v>25.976727888818299</c:v>
                </c:pt>
                <c:pt idx="248">
                  <c:v>25.989338906924299</c:v>
                </c:pt>
                <c:pt idx="249">
                  <c:v>26.0020550310178</c:v>
                </c:pt>
                <c:pt idx="250">
                  <c:v>26.014574604266802</c:v>
                </c:pt>
                <c:pt idx="251">
                  <c:v>26.026647603471801</c:v>
                </c:pt>
                <c:pt idx="252">
                  <c:v>26.038985687908799</c:v>
                </c:pt>
                <c:pt idx="253">
                  <c:v>26.051232781645201</c:v>
                </c:pt>
                <c:pt idx="254">
                  <c:v>26.0633779465056</c:v>
                </c:pt>
                <c:pt idx="255">
                  <c:v>26.075615223591701</c:v>
                </c:pt>
                <c:pt idx="256">
                  <c:v>26.087593600632001</c:v>
                </c:pt>
                <c:pt idx="257">
                  <c:v>26.099453838045399</c:v>
                </c:pt>
                <c:pt idx="258">
                  <c:v>26.111247294324599</c:v>
                </c:pt>
                <c:pt idx="259">
                  <c:v>26.122913953982401</c:v>
                </c:pt>
                <c:pt idx="260">
                  <c:v>26.134504182138599</c:v>
                </c:pt>
                <c:pt idx="261">
                  <c:v>26.1460852805263</c:v>
                </c:pt>
                <c:pt idx="262">
                  <c:v>26.1574745001633</c:v>
                </c:pt>
                <c:pt idx="263">
                  <c:v>26.168854419315199</c:v>
                </c:pt>
                <c:pt idx="264">
                  <c:v>26.180073088342301</c:v>
                </c:pt>
                <c:pt idx="265">
                  <c:v>26.191253941851901</c:v>
                </c:pt>
                <c:pt idx="266">
                  <c:v>26.2023030392298</c:v>
                </c:pt>
                <c:pt idx="267">
                  <c:v>26.213296806702701</c:v>
                </c:pt>
                <c:pt idx="268">
                  <c:v>26.224193513874201</c:v>
                </c:pt>
                <c:pt idx="269">
                  <c:v>26.235007880413399</c:v>
                </c:pt>
                <c:pt idx="270">
                  <c:v>26.2457193989549</c:v>
                </c:pt>
                <c:pt idx="271">
                  <c:v>26.256391776806598</c:v>
                </c:pt>
                <c:pt idx="272">
                  <c:v>26.266782923325199</c:v>
                </c:pt>
                <c:pt idx="273">
                  <c:v>26.2772904830763</c:v>
                </c:pt>
                <c:pt idx="274">
                  <c:v>26.2876855497172</c:v>
                </c:pt>
                <c:pt idx="275">
                  <c:v>26.297954000213601</c:v>
                </c:pt>
                <c:pt idx="276">
                  <c:v>26.307957545092101</c:v>
                </c:pt>
                <c:pt idx="277">
                  <c:v>26.3181766433189</c:v>
                </c:pt>
                <c:pt idx="278">
                  <c:v>26.328123227994102</c:v>
                </c:pt>
                <c:pt idx="279">
                  <c:v>26.3383220522201</c:v>
                </c:pt>
                <c:pt idx="280">
                  <c:v>26.348011068901101</c:v>
                </c:pt>
                <c:pt idx="281">
                  <c:v>26.357915438435501</c:v>
                </c:pt>
                <c:pt idx="282">
                  <c:v>26.3675683088269</c:v>
                </c:pt>
                <c:pt idx="283">
                  <c:v>26.3772572349055</c:v>
                </c:pt>
                <c:pt idx="284">
                  <c:v>26.386792284267099</c:v>
                </c:pt>
                <c:pt idx="285">
                  <c:v>26.396332606697499</c:v>
                </c:pt>
                <c:pt idx="286">
                  <c:v>26.4058081402539</c:v>
                </c:pt>
                <c:pt idx="287">
                  <c:v>26.415193031217999</c:v>
                </c:pt>
                <c:pt idx="288">
                  <c:v>26.424529774453202</c:v>
                </c:pt>
                <c:pt idx="289">
                  <c:v>26.4337834649493</c:v>
                </c:pt>
                <c:pt idx="290">
                  <c:v>26.442985896989601</c:v>
                </c:pt>
                <c:pt idx="291">
                  <c:v>26.4520794445448</c:v>
                </c:pt>
                <c:pt idx="292">
                  <c:v>26.461136069496</c:v>
                </c:pt>
                <c:pt idx="293">
                  <c:v>26.470253132217099</c:v>
                </c:pt>
                <c:pt idx="294">
                  <c:v>26.4791809455226</c:v>
                </c:pt>
                <c:pt idx="295">
                  <c:v>26.488016354762198</c:v>
                </c:pt>
                <c:pt idx="296">
                  <c:v>26.496842420169301</c:v>
                </c:pt>
                <c:pt idx="297">
                  <c:v>26.505537673500498</c:v>
                </c:pt>
                <c:pt idx="298">
                  <c:v>26.514260644032799</c:v>
                </c:pt>
                <c:pt idx="299">
                  <c:v>26.5228604579871</c:v>
                </c:pt>
                <c:pt idx="300">
                  <c:v>26.531443690619799</c:v>
                </c:pt>
                <c:pt idx="301">
                  <c:v>26.539936728821601</c:v>
                </c:pt>
                <c:pt idx="302">
                  <c:v>26.548383009540402</c:v>
                </c:pt>
                <c:pt idx="303">
                  <c:v>26.556780989088999</c:v>
                </c:pt>
                <c:pt idx="304">
                  <c:v>26.565104877320799</c:v>
                </c:pt>
                <c:pt idx="305">
                  <c:v>26.573384880584999</c:v>
                </c:pt>
                <c:pt idx="306">
                  <c:v>26.581592038560199</c:v>
                </c:pt>
                <c:pt idx="307">
                  <c:v>26.589766375123101</c:v>
                </c:pt>
                <c:pt idx="308">
                  <c:v>26.597927354297699</c:v>
                </c:pt>
                <c:pt idx="309">
                  <c:v>26.6059925421904</c:v>
                </c:pt>
                <c:pt idx="310">
                  <c:v>26.614016512553398</c:v>
                </c:pt>
                <c:pt idx="311">
                  <c:v>26.621969527330499</c:v>
                </c:pt>
                <c:pt idx="312">
                  <c:v>26.629854611410099</c:v>
                </c:pt>
                <c:pt idx="313">
                  <c:v>26.637687508982999</c:v>
                </c:pt>
                <c:pt idx="314">
                  <c:v>26.6468298035097</c:v>
                </c:pt>
                <c:pt idx="315">
                  <c:v>26.652890139646299</c:v>
                </c:pt>
                <c:pt idx="316">
                  <c:v>26.661611262060401</c:v>
                </c:pt>
                <c:pt idx="317">
                  <c:v>26.668322030136402</c:v>
                </c:pt>
                <c:pt idx="318">
                  <c:v>26.676236147252499</c:v>
                </c:pt>
                <c:pt idx="319">
                  <c:v>26.683577877512398</c:v>
                </c:pt>
                <c:pt idx="320">
                  <c:v>26.691080056596899</c:v>
                </c:pt>
                <c:pt idx="321">
                  <c:v>26.698481661738299</c:v>
                </c:pt>
                <c:pt idx="322">
                  <c:v>26.707181786886</c:v>
                </c:pt>
                <c:pt idx="323">
                  <c:v>26.714192259557102</c:v>
                </c:pt>
                <c:pt idx="324">
                  <c:v>26.72217673666</c:v>
                </c:pt>
                <c:pt idx="325">
                  <c:v>26.727802449073501</c:v>
                </c:pt>
                <c:pt idx="326">
                  <c:v>26.736908832210698</c:v>
                </c:pt>
                <c:pt idx="327">
                  <c:v>26.741618596873899</c:v>
                </c:pt>
                <c:pt idx="328">
                  <c:v>26.749901602188899</c:v>
                </c:pt>
                <c:pt idx="329">
                  <c:v>26.755988796499199</c:v>
                </c:pt>
                <c:pt idx="330">
                  <c:v>26.763251040863899</c:v>
                </c:pt>
                <c:pt idx="331">
                  <c:v>26.771457010412501</c:v>
                </c:pt>
                <c:pt idx="332">
                  <c:v>26.7779869637485</c:v>
                </c:pt>
                <c:pt idx="333">
                  <c:v>26.785494694266401</c:v>
                </c:pt>
                <c:pt idx="334">
                  <c:v>26.790664313497199</c:v>
                </c:pt>
                <c:pt idx="335">
                  <c:v>26.799166418229799</c:v>
                </c:pt>
                <c:pt idx="336">
                  <c:v>26.804847396786599</c:v>
                </c:pt>
                <c:pt idx="337">
                  <c:v>26.812215247832199</c:v>
                </c:pt>
                <c:pt idx="338">
                  <c:v>26.8185489383002</c:v>
                </c:pt>
                <c:pt idx="339">
                  <c:v>26.8251945385047</c:v>
                </c:pt>
                <c:pt idx="340">
                  <c:v>26.831678286126699</c:v>
                </c:pt>
                <c:pt idx="341">
                  <c:v>26.838110688945999</c:v>
                </c:pt>
                <c:pt idx="342">
                  <c:v>26.8445600527156</c:v>
                </c:pt>
                <c:pt idx="343">
                  <c:v>26.8508845733515</c:v>
                </c:pt>
                <c:pt idx="344">
                  <c:v>26.857233962434599</c:v>
                </c:pt>
                <c:pt idx="345">
                  <c:v>26.8634943367319</c:v>
                </c:pt>
                <c:pt idx="346">
                  <c:v>26.869741012447999</c:v>
                </c:pt>
                <c:pt idx="347">
                  <c:v>26.8759199147317</c:v>
                </c:pt>
                <c:pt idx="348">
                  <c:v>26.8820815791439</c:v>
                </c:pt>
                <c:pt idx="349">
                  <c:v>26.888171957940799</c:v>
                </c:pt>
                <c:pt idx="350">
                  <c:v>26.8942313307112</c:v>
                </c:pt>
                <c:pt idx="351">
                  <c:v>26.900375781399301</c:v>
                </c:pt>
                <c:pt idx="352">
                  <c:v>26.906363388870201</c:v>
                </c:pt>
                <c:pt idx="353">
                  <c:v>26.912361410394201</c:v>
                </c:pt>
                <c:pt idx="354">
                  <c:v>26.9182881244489</c:v>
                </c:pt>
                <c:pt idx="355">
                  <c:v>26.924186202766101</c:v>
                </c:pt>
                <c:pt idx="356">
                  <c:v>26.930035545032201</c:v>
                </c:pt>
                <c:pt idx="357">
                  <c:v>26.935836150674799</c:v>
                </c:pt>
                <c:pt idx="358">
                  <c:v>26.941601951654299</c:v>
                </c:pt>
                <c:pt idx="359">
                  <c:v>26.947313448443101</c:v>
                </c:pt>
                <c:pt idx="360">
                  <c:v>26.9530167882494</c:v>
                </c:pt>
                <c:pt idx="361">
                  <c:v>26.958652842976299</c:v>
                </c:pt>
                <c:pt idx="362">
                  <c:v>26.964255741969499</c:v>
                </c:pt>
                <c:pt idx="363">
                  <c:v>26.9698136482404</c:v>
                </c:pt>
                <c:pt idx="364">
                  <c:v>26.975332394105902</c:v>
                </c:pt>
                <c:pt idx="365">
                  <c:v>26.98081632585</c:v>
                </c:pt>
                <c:pt idx="366">
                  <c:v>26.986258215393001</c:v>
                </c:pt>
                <c:pt idx="367">
                  <c:v>26.991666642333499</c:v>
                </c:pt>
                <c:pt idx="368">
                  <c:v>26.9970462505492</c:v>
                </c:pt>
                <c:pt idx="369">
                  <c:v>27.002372243119201</c:v>
                </c:pt>
                <c:pt idx="370">
                  <c:v>27.007674120792199</c:v>
                </c:pt>
                <c:pt idx="371">
                  <c:v>27.0129291813513</c:v>
                </c:pt>
                <c:pt idx="372">
                  <c:v>27.018151732898499</c:v>
                </c:pt>
                <c:pt idx="373">
                  <c:v>27.023475002436999</c:v>
                </c:pt>
                <c:pt idx="374">
                  <c:v>27.0286503328119</c:v>
                </c:pt>
                <c:pt idx="375">
                  <c:v>27.0337144357743</c:v>
                </c:pt>
                <c:pt idx="376">
                  <c:v>27.0388009454628</c:v>
                </c:pt>
                <c:pt idx="377">
                  <c:v>27.0438809227504</c:v>
                </c:pt>
                <c:pt idx="378">
                  <c:v>27.0489057979065</c:v>
                </c:pt>
                <c:pt idx="379">
                  <c:v>27.053889163116899</c:v>
                </c:pt>
                <c:pt idx="380">
                  <c:v>27.058838415121201</c:v>
                </c:pt>
                <c:pt idx="381">
                  <c:v>27.063754321163898</c:v>
                </c:pt>
                <c:pt idx="382">
                  <c:v>27.0686373798838</c:v>
                </c:pt>
                <c:pt idx="383">
                  <c:v>27.073487551867899</c:v>
                </c:pt>
                <c:pt idx="384">
                  <c:v>27.078300982319501</c:v>
                </c:pt>
                <c:pt idx="385">
                  <c:v>27.0830854102466</c:v>
                </c:pt>
                <c:pt idx="386">
                  <c:v>27.087839018342802</c:v>
                </c:pt>
                <c:pt idx="387">
                  <c:v>27.092547071081899</c:v>
                </c:pt>
                <c:pt idx="388">
                  <c:v>27.0972263053064</c:v>
                </c:pt>
                <c:pt idx="389">
                  <c:v>27.101869730224799</c:v>
                </c:pt>
                <c:pt idx="390">
                  <c:v>27.1064846016037</c:v>
                </c:pt>
                <c:pt idx="391">
                  <c:v>27.111049998549699</c:v>
                </c:pt>
                <c:pt idx="392">
                  <c:v>27.115599653697799</c:v>
                </c:pt>
                <c:pt idx="393">
                  <c:v>27.120110289260602</c:v>
                </c:pt>
                <c:pt idx="394">
                  <c:v>27.124569565758598</c:v>
                </c:pt>
                <c:pt idx="395">
                  <c:v>27.129025199555301</c:v>
                </c:pt>
                <c:pt idx="396">
                  <c:v>27.133439573908799</c:v>
                </c:pt>
                <c:pt idx="397">
                  <c:v>27.1378138584436</c:v>
                </c:pt>
                <c:pt idx="398">
                  <c:v>27.142176154762598</c:v>
                </c:pt>
                <c:pt idx="399">
                  <c:v>27.146489886764101</c:v>
                </c:pt>
                <c:pt idx="400">
                  <c:v>27.150783073666201</c:v>
                </c:pt>
                <c:pt idx="401">
                  <c:v>27.155109624574401</c:v>
                </c:pt>
                <c:pt idx="402">
                  <c:v>27.159328545036299</c:v>
                </c:pt>
                <c:pt idx="403">
                  <c:v>27.163574388569501</c:v>
                </c:pt>
                <c:pt idx="404">
                  <c:v>27.1677394093083</c:v>
                </c:pt>
                <c:pt idx="405">
                  <c:v>27.171899173400199</c:v>
                </c:pt>
                <c:pt idx="406">
                  <c:v>27.176017557555198</c:v>
                </c:pt>
                <c:pt idx="407">
                  <c:v>27.180111323078599</c:v>
                </c:pt>
                <c:pt idx="408">
                  <c:v>27.1841685400499</c:v>
                </c:pt>
                <c:pt idx="409">
                  <c:v>27.188205527394299</c:v>
                </c:pt>
                <c:pt idx="410">
                  <c:v>27.192206290946899</c:v>
                </c:pt>
                <c:pt idx="411">
                  <c:v>27.196183148309</c:v>
                </c:pt>
                <c:pt idx="412">
                  <c:v>27.200130459792899</c:v>
                </c:pt>
                <c:pt idx="413">
                  <c:v>27.204051471512098</c:v>
                </c:pt>
                <c:pt idx="414">
                  <c:v>27.207939714758499</c:v>
                </c:pt>
                <c:pt idx="415">
                  <c:v>27.2118052277639</c:v>
                </c:pt>
                <c:pt idx="416">
                  <c:v>27.215635558064001</c:v>
                </c:pt>
                <c:pt idx="417">
                  <c:v>27.2194432204526</c:v>
                </c:pt>
                <c:pt idx="418">
                  <c:v>27.223220001717301</c:v>
                </c:pt>
                <c:pt idx="419">
                  <c:v>27.2269694430748</c:v>
                </c:pt>
                <c:pt idx="420">
                  <c:v>27.230696826576199</c:v>
                </c:pt>
                <c:pt idx="421">
                  <c:v>27.234392637928998</c:v>
                </c:pt>
                <c:pt idx="422">
                  <c:v>27.238078328639201</c:v>
                </c:pt>
                <c:pt idx="423">
                  <c:v>27.241716015657499</c:v>
                </c:pt>
                <c:pt idx="424">
                  <c:v>27.245349359434599</c:v>
                </c:pt>
                <c:pt idx="425">
                  <c:v>27.248918297269501</c:v>
                </c:pt>
                <c:pt idx="426">
                  <c:v>27.25248043725</c:v>
                </c:pt>
                <c:pt idx="427">
                  <c:v>27.2560406956059</c:v>
                </c:pt>
                <c:pt idx="428">
                  <c:v>27.259575122333199</c:v>
                </c:pt>
                <c:pt idx="429">
                  <c:v>27.263085131762899</c:v>
                </c:pt>
                <c:pt idx="430">
                  <c:v>27.266572687288601</c:v>
                </c:pt>
                <c:pt idx="431">
                  <c:v>27.270038636983202</c:v>
                </c:pt>
                <c:pt idx="432">
                  <c:v>27.273482057840599</c:v>
                </c:pt>
                <c:pt idx="433">
                  <c:v>27.2768962547716</c:v>
                </c:pt>
                <c:pt idx="434">
                  <c:v>27.280286822864198</c:v>
                </c:pt>
                <c:pt idx="435">
                  <c:v>27.283664585110898</c:v>
                </c:pt>
                <c:pt idx="436">
                  <c:v>27.287012029938101</c:v>
                </c:pt>
                <c:pt idx="437">
                  <c:v>27.2903482268866</c:v>
                </c:pt>
                <c:pt idx="438">
                  <c:v>27.293648523072701</c:v>
                </c:pt>
                <c:pt idx="439">
                  <c:v>27.296936160060199</c:v>
                </c:pt>
                <c:pt idx="440">
                  <c:v>27.3001977717492</c:v>
                </c:pt>
                <c:pt idx="441">
                  <c:v>27.303368897176799</c:v>
                </c:pt>
                <c:pt idx="442">
                  <c:v>27.306583415502899</c:v>
                </c:pt>
                <c:pt idx="443">
                  <c:v>27.3097696106801</c:v>
                </c:pt>
                <c:pt idx="444">
                  <c:v>27.3129491871391</c:v>
                </c:pt>
                <c:pt idx="445">
                  <c:v>27.3161537189117</c:v>
                </c:pt>
                <c:pt idx="446">
                  <c:v>27.319222444359202</c:v>
                </c:pt>
                <c:pt idx="447">
                  <c:v>27.322133255510899</c:v>
                </c:pt>
                <c:pt idx="448">
                  <c:v>27.325268972941799</c:v>
                </c:pt>
                <c:pt idx="449">
                  <c:v>27.328201693484001</c:v>
                </c:pt>
                <c:pt idx="450">
                  <c:v>27.3312511741495</c:v>
                </c:pt>
                <c:pt idx="451">
                  <c:v>27.3342001014042</c:v>
                </c:pt>
                <c:pt idx="452">
                  <c:v>27.337189996510599</c:v>
                </c:pt>
                <c:pt idx="453">
                  <c:v>27.340132352851899</c:v>
                </c:pt>
                <c:pt idx="454">
                  <c:v>27.343071270148499</c:v>
                </c:pt>
                <c:pt idx="455">
                  <c:v>27.345917668797501</c:v>
                </c:pt>
                <c:pt idx="456">
                  <c:v>27.348819705589801</c:v>
                </c:pt>
                <c:pt idx="457">
                  <c:v>27.351747005534499</c:v>
                </c:pt>
                <c:pt idx="458">
                  <c:v>27.354625037710999</c:v>
                </c:pt>
                <c:pt idx="459">
                  <c:v>27.357413319506101</c:v>
                </c:pt>
                <c:pt idx="460">
                  <c:v>27.3602314647163</c:v>
                </c:pt>
                <c:pt idx="461">
                  <c:v>27.363102978657501</c:v>
                </c:pt>
                <c:pt idx="462">
                  <c:v>27.3659031726054</c:v>
                </c:pt>
                <c:pt idx="463">
                  <c:v>27.368676968993999</c:v>
                </c:pt>
                <c:pt idx="464">
                  <c:v>27.3714526557333</c:v>
                </c:pt>
                <c:pt idx="465">
                  <c:v>27.3741674383364</c:v>
                </c:pt>
                <c:pt idx="466">
                  <c:v>27.377030790237701</c:v>
                </c:pt>
                <c:pt idx="467">
                  <c:v>27.379695023799801</c:v>
                </c:pt>
                <c:pt idx="468">
                  <c:v>27.3824289914003</c:v>
                </c:pt>
                <c:pt idx="469">
                  <c:v>27.385106113119502</c:v>
                </c:pt>
                <c:pt idx="470">
                  <c:v>27.387762422791699</c:v>
                </c:pt>
                <c:pt idx="471">
                  <c:v>27.390474754350301</c:v>
                </c:pt>
                <c:pt idx="472">
                  <c:v>27.393046742973802</c:v>
                </c:pt>
                <c:pt idx="473">
                  <c:v>27.3956751344415</c:v>
                </c:pt>
                <c:pt idx="474">
                  <c:v>27.398249081084298</c:v>
                </c:pt>
                <c:pt idx="475">
                  <c:v>27.400819536177899</c:v>
                </c:pt>
                <c:pt idx="476">
                  <c:v>27.403367384611901</c:v>
                </c:pt>
                <c:pt idx="477">
                  <c:v>27.4059083746541</c:v>
                </c:pt>
                <c:pt idx="478">
                  <c:v>27.4084248151078</c:v>
                </c:pt>
                <c:pt idx="479">
                  <c:v>27.4109272927113</c:v>
                </c:pt>
                <c:pt idx="480">
                  <c:v>27.4134148342985</c:v>
                </c:pt>
                <c:pt idx="481">
                  <c:v>27.4158757588276</c:v>
                </c:pt>
                <c:pt idx="482">
                  <c:v>27.418329536062299</c:v>
                </c:pt>
                <c:pt idx="483">
                  <c:v>27.4207709941135</c:v>
                </c:pt>
                <c:pt idx="484">
                  <c:v>27.423190333600001</c:v>
                </c:pt>
                <c:pt idx="485">
                  <c:v>27.425599692389302</c:v>
                </c:pt>
                <c:pt idx="486">
                  <c:v>27.427989678002799</c:v>
                </c:pt>
                <c:pt idx="487">
                  <c:v>27.430365889516199</c:v>
                </c:pt>
                <c:pt idx="488">
                  <c:v>27.432718783637199</c:v>
                </c:pt>
                <c:pt idx="489">
                  <c:v>27.435070691366299</c:v>
                </c:pt>
                <c:pt idx="490">
                  <c:v>27.4373931150886</c:v>
                </c:pt>
                <c:pt idx="491">
                  <c:v>27.439706702737901</c:v>
                </c:pt>
                <c:pt idx="492">
                  <c:v>27.4420037944267</c:v>
                </c:pt>
                <c:pt idx="493">
                  <c:v>27.4442877410834</c:v>
                </c:pt>
                <c:pt idx="494">
                  <c:v>27.446554890181801</c:v>
                </c:pt>
                <c:pt idx="495">
                  <c:v>27.448807645007498</c:v>
                </c:pt>
                <c:pt idx="496">
                  <c:v>27.4510429386483</c:v>
                </c:pt>
                <c:pt idx="497">
                  <c:v>27.453262684519899</c:v>
                </c:pt>
                <c:pt idx="498">
                  <c:v>27.455476948748601</c:v>
                </c:pt>
                <c:pt idx="499">
                  <c:v>27.4576608364119</c:v>
                </c:pt>
                <c:pt idx="500">
                  <c:v>27.459839871440099</c:v>
                </c:pt>
                <c:pt idx="501">
                  <c:v>27.4619976934862</c:v>
                </c:pt>
                <c:pt idx="502">
                  <c:v>27.4641454029111</c:v>
                </c:pt>
                <c:pt idx="503">
                  <c:v>27.466275268172701</c:v>
                </c:pt>
                <c:pt idx="504">
                  <c:v>27.4683901905608</c:v>
                </c:pt>
                <c:pt idx="505">
                  <c:v>27.4704862042835</c:v>
                </c:pt>
                <c:pt idx="506">
                  <c:v>27.4725845743516</c:v>
                </c:pt>
                <c:pt idx="507">
                  <c:v>27.474655032005</c:v>
                </c:pt>
                <c:pt idx="508">
                  <c:v>27.476711562066502</c:v>
                </c:pt>
                <c:pt idx="509">
                  <c:v>27.478769795946999</c:v>
                </c:pt>
                <c:pt idx="510">
                  <c:v>27.480804040873601</c:v>
                </c:pt>
                <c:pt idx="511">
                  <c:v>27.482817067220299</c:v>
                </c:pt>
                <c:pt idx="512">
                  <c:v>27.484834075708999</c:v>
                </c:pt>
                <c:pt idx="513">
                  <c:v>27.486825964418699</c:v>
                </c:pt>
                <c:pt idx="514">
                  <c:v>27.488805400404999</c:v>
                </c:pt>
                <c:pt idx="515">
                  <c:v>27.490780871077</c:v>
                </c:pt>
                <c:pt idx="516">
                  <c:v>27.492747079895899</c:v>
                </c:pt>
                <c:pt idx="517">
                  <c:v>27.494679791522898</c:v>
                </c:pt>
                <c:pt idx="518">
                  <c:v>27.496616781192198</c:v>
                </c:pt>
                <c:pt idx="519">
                  <c:v>27.4985314063041</c:v>
                </c:pt>
                <c:pt idx="520">
                  <c:v>27.500445280695399</c:v>
                </c:pt>
                <c:pt idx="521">
                  <c:v>27.502336248264001</c:v>
                </c:pt>
                <c:pt idx="522">
                  <c:v>27.504226129692199</c:v>
                </c:pt>
                <c:pt idx="523">
                  <c:v>27.5060937059202</c:v>
                </c:pt>
                <c:pt idx="524">
                  <c:v>27.507953339968601</c:v>
                </c:pt>
                <c:pt idx="525">
                  <c:v>27.509801225501899</c:v>
                </c:pt>
                <c:pt idx="526">
                  <c:v>27.511640218588699</c:v>
                </c:pt>
                <c:pt idx="527">
                  <c:v>27.513462610719699</c:v>
                </c:pt>
                <c:pt idx="528">
                  <c:v>27.5152774677716</c:v>
                </c:pt>
                <c:pt idx="529">
                  <c:v>27.517080638026499</c:v>
                </c:pt>
                <c:pt idx="530">
                  <c:v>27.518870966317301</c:v>
                </c:pt>
                <c:pt idx="531">
                  <c:v>27.520647193210198</c:v>
                </c:pt>
                <c:pt idx="532">
                  <c:v>27.522414808954899</c:v>
                </c:pt>
                <c:pt idx="533">
                  <c:v>27.524168241758801</c:v>
                </c:pt>
                <c:pt idx="534">
                  <c:v>27.5259125035764</c:v>
                </c:pt>
                <c:pt idx="535">
                  <c:v>27.527603086225501</c:v>
                </c:pt>
                <c:pt idx="536">
                  <c:v>27.5293502731679</c:v>
                </c:pt>
                <c:pt idx="537">
                  <c:v>27.531147704351401</c:v>
                </c:pt>
                <c:pt idx="538">
                  <c:v>27.5328287233304</c:v>
                </c:pt>
                <c:pt idx="539">
                  <c:v>27.53458689132</c:v>
                </c:pt>
                <c:pt idx="540">
                  <c:v>27.536271063780099</c:v>
                </c:pt>
                <c:pt idx="541">
                  <c:v>27.537973686669002</c:v>
                </c:pt>
                <c:pt idx="542">
                  <c:v>27.539645413270499</c:v>
                </c:pt>
                <c:pt idx="543">
                  <c:v>27.541319383822501</c:v>
                </c:pt>
                <c:pt idx="544">
                  <c:v>27.5429738033577</c:v>
                </c:pt>
                <c:pt idx="545">
                  <c:v>27.5446142184338</c:v>
                </c:pt>
                <c:pt idx="546">
                  <c:v>27.546248799464401</c:v>
                </c:pt>
                <c:pt idx="547">
                  <c:v>27.547872449825999</c:v>
                </c:pt>
                <c:pt idx="548">
                  <c:v>27.549484120022701</c:v>
                </c:pt>
                <c:pt idx="549">
                  <c:v>27.551089274480201</c:v>
                </c:pt>
                <c:pt idx="550">
                  <c:v>27.552676605954399</c:v>
                </c:pt>
                <c:pt idx="551">
                  <c:v>27.5542567062671</c:v>
                </c:pt>
                <c:pt idx="552">
                  <c:v>27.555828569760202</c:v>
                </c:pt>
                <c:pt idx="553">
                  <c:v>27.5586677624662</c:v>
                </c:pt>
                <c:pt idx="554">
                  <c:v>27.559996488552599</c:v>
                </c:pt>
                <c:pt idx="555">
                  <c:v>27.561774921905101</c:v>
                </c:pt>
                <c:pt idx="556">
                  <c:v>27.563257025612199</c:v>
                </c:pt>
                <c:pt idx="557">
                  <c:v>27.5647855836818</c:v>
                </c:pt>
                <c:pt idx="558">
                  <c:v>27.566297497293</c:v>
                </c:pt>
                <c:pt idx="559">
                  <c:v>27.5677816340649</c:v>
                </c:pt>
                <c:pt idx="560">
                  <c:v>27.569276068556899</c:v>
                </c:pt>
                <c:pt idx="561">
                  <c:v>27.572146316877301</c:v>
                </c:pt>
                <c:pt idx="562">
                  <c:v>27.573384751233</c:v>
                </c:pt>
                <c:pt idx="563">
                  <c:v>27.575220185340498</c:v>
                </c:pt>
                <c:pt idx="564">
                  <c:v>27.576620025106799</c:v>
                </c:pt>
                <c:pt idx="565">
                  <c:v>27.578139729973199</c:v>
                </c:pt>
                <c:pt idx="566">
                  <c:v>27.579591012566901</c:v>
                </c:pt>
                <c:pt idx="567">
                  <c:v>27.581039260179899</c:v>
                </c:pt>
                <c:pt idx="568">
                  <c:v>27.582477630452299</c:v>
                </c:pt>
                <c:pt idx="569">
                  <c:v>27.585389729378299</c:v>
                </c:pt>
                <c:pt idx="570">
                  <c:v>27.586511028750198</c:v>
                </c:pt>
                <c:pt idx="571">
                  <c:v>27.588285372938099</c:v>
                </c:pt>
                <c:pt idx="572">
                  <c:v>27.589616797462099</c:v>
                </c:pt>
                <c:pt idx="573">
                  <c:v>27.5910278155811</c:v>
                </c:pt>
                <c:pt idx="574">
                  <c:v>27.592416751309599</c:v>
                </c:pt>
                <c:pt idx="575">
                  <c:v>27.5937898506644</c:v>
                </c:pt>
                <c:pt idx="576">
                  <c:v>27.595145920710699</c:v>
                </c:pt>
                <c:pt idx="577">
                  <c:v>27.596514115305901</c:v>
                </c:pt>
                <c:pt idx="578">
                  <c:v>27.597850893464798</c:v>
                </c:pt>
                <c:pt idx="579">
                  <c:v>27.599199854177002</c:v>
                </c:pt>
                <c:pt idx="580">
                  <c:v>27.600526664720299</c:v>
                </c:pt>
                <c:pt idx="581">
                  <c:v>27.601846571192901</c:v>
                </c:pt>
                <c:pt idx="582">
                  <c:v>27.6031596582684</c:v>
                </c:pt>
                <c:pt idx="583">
                  <c:v>27.604466745688999</c:v>
                </c:pt>
                <c:pt idx="584">
                  <c:v>27.605762709089898</c:v>
                </c:pt>
                <c:pt idx="585">
                  <c:v>27.607051437912599</c:v>
                </c:pt>
                <c:pt idx="586">
                  <c:v>27.608336927123201</c:v>
                </c:pt>
                <c:pt idx="587">
                  <c:v>27.609607274605601</c:v>
                </c:pt>
                <c:pt idx="588">
                  <c:v>27.610870545231801</c:v>
                </c:pt>
                <c:pt idx="589">
                  <c:v>27.6121316948092</c:v>
                </c:pt>
                <c:pt idx="590">
                  <c:v>27.613378993251899</c:v>
                </c:pt>
                <c:pt idx="591">
                  <c:v>27.6146161311034</c:v>
                </c:pt>
                <c:pt idx="592">
                  <c:v>27.6158528136129</c:v>
                </c:pt>
                <c:pt idx="593">
                  <c:v>27.617077652813599</c:v>
                </c:pt>
                <c:pt idx="594">
                  <c:v>27.618300480832001</c:v>
                </c:pt>
                <c:pt idx="595">
                  <c:v>27.619508232717401</c:v>
                </c:pt>
                <c:pt idx="596">
                  <c:v>27.6207167727915</c:v>
                </c:pt>
                <c:pt idx="597">
                  <c:v>27.621915863932202</c:v>
                </c:pt>
                <c:pt idx="598">
                  <c:v>27.623107334926399</c:v>
                </c:pt>
                <c:pt idx="599">
                  <c:v>27.624297966149399</c:v>
                </c:pt>
                <c:pt idx="600">
                  <c:v>27.625466267529401</c:v>
                </c:pt>
                <c:pt idx="601">
                  <c:v>27.626640715372201</c:v>
                </c:pt>
                <c:pt idx="602">
                  <c:v>27.627792001356099</c:v>
                </c:pt>
                <c:pt idx="603">
                  <c:v>27.6289580609509</c:v>
                </c:pt>
                <c:pt idx="604">
                  <c:v>27.630106384975601</c:v>
                </c:pt>
                <c:pt idx="605">
                  <c:v>27.631255105623499</c:v>
                </c:pt>
                <c:pt idx="606">
                  <c:v>27.632390823525199</c:v>
                </c:pt>
                <c:pt idx="607">
                  <c:v>27.633523722897799</c:v>
                </c:pt>
                <c:pt idx="608">
                  <c:v>27.634648603959899</c:v>
                </c:pt>
                <c:pt idx="609">
                  <c:v>27.6357695353603</c:v>
                </c:pt>
                <c:pt idx="610">
                  <c:v>27.636878801084801</c:v>
                </c:pt>
                <c:pt idx="611">
                  <c:v>27.6379867526509</c:v>
                </c:pt>
                <c:pt idx="612">
                  <c:v>27.6390833898867</c:v>
                </c:pt>
                <c:pt idx="613">
                  <c:v>27.640180155741401</c:v>
                </c:pt>
                <c:pt idx="614">
                  <c:v>27.641263250677099</c:v>
                </c:pt>
                <c:pt idx="615">
                  <c:v>27.642346990904802</c:v>
                </c:pt>
                <c:pt idx="616">
                  <c:v>27.643417643867501</c:v>
                </c:pt>
                <c:pt idx="617">
                  <c:v>27.644484978341101</c:v>
                </c:pt>
                <c:pt idx="618">
                  <c:v>27.645548489238401</c:v>
                </c:pt>
                <c:pt idx="619">
                  <c:v>27.646602556387801</c:v>
                </c:pt>
                <c:pt idx="620">
                  <c:v>27.647647502999501</c:v>
                </c:pt>
                <c:pt idx="621">
                  <c:v>27.6486896196385</c:v>
                </c:pt>
                <c:pt idx="622">
                  <c:v>27.6497289974733</c:v>
                </c:pt>
                <c:pt idx="623">
                  <c:v>27.650761293576998</c:v>
                </c:pt>
                <c:pt idx="624">
                  <c:v>27.651789607888901</c:v>
                </c:pt>
                <c:pt idx="625">
                  <c:v>27.652801083355399</c:v>
                </c:pt>
                <c:pt idx="626">
                  <c:v>27.653812729171101</c:v>
                </c:pt>
                <c:pt idx="627">
                  <c:v>27.654829523933</c:v>
                </c:pt>
                <c:pt idx="628">
                  <c:v>27.65582924281</c:v>
                </c:pt>
                <c:pt idx="629">
                  <c:v>27.656820350485599</c:v>
                </c:pt>
                <c:pt idx="630">
                  <c:v>27.657808971757799</c:v>
                </c:pt>
                <c:pt idx="631">
                  <c:v>27.658795234632102</c:v>
                </c:pt>
                <c:pt idx="632">
                  <c:v>27.659776346481301</c:v>
                </c:pt>
                <c:pt idx="633">
                  <c:v>27.660748512554299</c:v>
                </c:pt>
                <c:pt idx="634">
                  <c:v>27.6617211755601</c:v>
                </c:pt>
                <c:pt idx="635">
                  <c:v>27.6626811619224</c:v>
                </c:pt>
                <c:pt idx="636">
                  <c:v>27.663636040740201</c:v>
                </c:pt>
                <c:pt idx="637">
                  <c:v>27.664596044883499</c:v>
                </c:pt>
                <c:pt idx="638">
                  <c:v>27.665535104749399</c:v>
                </c:pt>
                <c:pt idx="639">
                  <c:v>27.666483365679301</c:v>
                </c:pt>
                <c:pt idx="640">
                  <c:v>27.6674147010248</c:v>
                </c:pt>
                <c:pt idx="641">
                  <c:v>27.668350705662199</c:v>
                </c:pt>
                <c:pt idx="642">
                  <c:v>27.669274846052598</c:v>
                </c:pt>
                <c:pt idx="643">
                  <c:v>27.670192461886799</c:v>
                </c:pt>
                <c:pt idx="644">
                  <c:v>27.6711139685017</c:v>
                </c:pt>
                <c:pt idx="645">
                  <c:v>27.6720217003224</c:v>
                </c:pt>
                <c:pt idx="646">
                  <c:v>27.6729236111548</c:v>
                </c:pt>
                <c:pt idx="647">
                  <c:v>27.673827614855</c:v>
                </c:pt>
                <c:pt idx="648">
                  <c:v>27.674722768818199</c:v>
                </c:pt>
                <c:pt idx="649">
                  <c:v>27.6756091084942</c:v>
                </c:pt>
                <c:pt idx="650">
                  <c:v>27.676497819315401</c:v>
                </c:pt>
                <c:pt idx="651">
                  <c:v>27.677373454348601</c:v>
                </c:pt>
                <c:pt idx="652">
                  <c:v>27.678253599376099</c:v>
                </c:pt>
                <c:pt idx="653">
                  <c:v>27.679125191358398</c:v>
                </c:pt>
                <c:pt idx="654">
                  <c:v>27.679987615154101</c:v>
                </c:pt>
                <c:pt idx="655">
                  <c:v>27.680850646889699</c:v>
                </c:pt>
                <c:pt idx="656">
                  <c:v>27.6817041077888</c:v>
                </c:pt>
                <c:pt idx="657">
                  <c:v>27.6825579249019</c:v>
                </c:pt>
                <c:pt idx="658">
                  <c:v>27.683403299620501</c:v>
                </c:pt>
                <c:pt idx="659">
                  <c:v>27.684249814041699</c:v>
                </c:pt>
                <c:pt idx="660">
                  <c:v>27.685081467729798</c:v>
                </c:pt>
                <c:pt idx="661">
                  <c:v>27.685918400630701</c:v>
                </c:pt>
                <c:pt idx="662">
                  <c:v>27.686742249602101</c:v>
                </c:pt>
                <c:pt idx="663">
                  <c:v>27.687570231968799</c:v>
                </c:pt>
                <c:pt idx="664">
                  <c:v>27.688385836469099</c:v>
                </c:pt>
                <c:pt idx="665">
                  <c:v>27.6891999807304</c:v>
                </c:pt>
                <c:pt idx="666">
                  <c:v>27.6900081534828</c:v>
                </c:pt>
                <c:pt idx="667">
                  <c:v>27.690820357755999</c:v>
                </c:pt>
                <c:pt idx="668">
                  <c:v>27.6916212879119</c:v>
                </c:pt>
                <c:pt idx="669">
                  <c:v>27.6924121189918</c:v>
                </c:pt>
                <c:pt idx="670">
                  <c:v>27.6932093486101</c:v>
                </c:pt>
                <c:pt idx="671">
                  <c:v>27.693998403286098</c:v>
                </c:pt>
                <c:pt idx="672">
                  <c:v>27.694780065637602</c:v>
                </c:pt>
                <c:pt idx="673">
                  <c:v>27.695564641765198</c:v>
                </c:pt>
                <c:pt idx="674">
                  <c:v>27.6963364982869</c:v>
                </c:pt>
                <c:pt idx="675">
                  <c:v>27.697109006383702</c:v>
                </c:pt>
                <c:pt idx="676">
                  <c:v>27.6978825143051</c:v>
                </c:pt>
                <c:pt idx="677">
                  <c:v>27.6986418951501</c:v>
                </c:pt>
                <c:pt idx="678">
                  <c:v>27.699400103390001</c:v>
                </c:pt>
                <c:pt idx="679">
                  <c:v>27.700156056329501</c:v>
                </c:pt>
                <c:pt idx="680">
                  <c:v>27.700905687371701</c:v>
                </c:pt>
                <c:pt idx="681">
                  <c:v>27.701656865182802</c:v>
                </c:pt>
                <c:pt idx="682">
                  <c:v>27.702400050844499</c:v>
                </c:pt>
                <c:pt idx="683">
                  <c:v>27.703135610322001</c:v>
                </c:pt>
                <c:pt idx="684">
                  <c:v>27.703875834837799</c:v>
                </c:pt>
                <c:pt idx="685">
                  <c:v>27.704604423896701</c:v>
                </c:pt>
                <c:pt idx="686">
                  <c:v>27.705332165304402</c:v>
                </c:pt>
                <c:pt idx="687">
                  <c:v>27.7060569664641</c:v>
                </c:pt>
                <c:pt idx="688">
                  <c:v>27.7067774820385</c:v>
                </c:pt>
                <c:pt idx="689">
                  <c:v>27.707487483826799</c:v>
                </c:pt>
                <c:pt idx="690">
                  <c:v>27.708203839819301</c:v>
                </c:pt>
                <c:pt idx="691">
                  <c:v>27.708912998026399</c:v>
                </c:pt>
                <c:pt idx="692">
                  <c:v>27.709612645669502</c:v>
                </c:pt>
                <c:pt idx="693">
                  <c:v>27.710317500841299</c:v>
                </c:pt>
                <c:pt idx="694">
                  <c:v>27.711009806624201</c:v>
                </c:pt>
                <c:pt idx="695">
                  <c:v>27.711705945831898</c:v>
                </c:pt>
                <c:pt idx="696">
                  <c:v>27.712390997758199</c:v>
                </c:pt>
                <c:pt idx="697">
                  <c:v>27.713078653057401</c:v>
                </c:pt>
                <c:pt idx="698">
                  <c:v>27.713759561379199</c:v>
                </c:pt>
                <c:pt idx="699">
                  <c:v>27.714437439240101</c:v>
                </c:pt>
                <c:pt idx="700">
                  <c:v>27.715117397371099</c:v>
                </c:pt>
                <c:pt idx="701">
                  <c:v>27.7157818637539</c:v>
                </c:pt>
                <c:pt idx="702">
                  <c:v>27.716451727589099</c:v>
                </c:pt>
                <c:pt idx="703">
                  <c:v>27.717113845069601</c:v>
                </c:pt>
                <c:pt idx="704">
                  <c:v>27.717779970136501</c:v>
                </c:pt>
                <c:pt idx="705">
                  <c:v>27.718432620373001</c:v>
                </c:pt>
                <c:pt idx="706">
                  <c:v>27.7190875333511</c:v>
                </c:pt>
                <c:pt idx="707">
                  <c:v>27.719742516279201</c:v>
                </c:pt>
                <c:pt idx="708">
                  <c:v>27.720384446795698</c:v>
                </c:pt>
                <c:pt idx="709">
                  <c:v>27.7210293574392</c:v>
                </c:pt>
                <c:pt idx="710">
                  <c:v>27.721666083194101</c:v>
                </c:pt>
                <c:pt idx="711">
                  <c:v>27.722309418862999</c:v>
                </c:pt>
                <c:pt idx="712">
                  <c:v>27.7229365226348</c:v>
                </c:pt>
                <c:pt idx="713">
                  <c:v>27.723567067157902</c:v>
                </c:pt>
                <c:pt idx="714">
                  <c:v>27.7241964262255</c:v>
                </c:pt>
                <c:pt idx="715">
                  <c:v>27.724818917566299</c:v>
                </c:pt>
                <c:pt idx="716">
                  <c:v>27.725435246644</c:v>
                </c:pt>
                <c:pt idx="717">
                  <c:v>27.726053755634901</c:v>
                </c:pt>
                <c:pt idx="718">
                  <c:v>27.726670094300701</c:v>
                </c:pt>
                <c:pt idx="719">
                  <c:v>27.727276371984299</c:v>
                </c:pt>
                <c:pt idx="720">
                  <c:v>27.727887605090299</c:v>
                </c:pt>
                <c:pt idx="721">
                  <c:v>27.728489642817699</c:v>
                </c:pt>
                <c:pt idx="722">
                  <c:v>27.729086031600001</c:v>
                </c:pt>
                <c:pt idx="723">
                  <c:v>27.729692968096401</c:v>
                </c:pt>
                <c:pt idx="724">
                  <c:v>27.730275526790699</c:v>
                </c:pt>
                <c:pt idx="725">
                  <c:v>27.7308737974232</c:v>
                </c:pt>
                <c:pt idx="726">
                  <c:v>27.731462332125801</c:v>
                </c:pt>
                <c:pt idx="727">
                  <c:v>27.732047620326199</c:v>
                </c:pt>
                <c:pt idx="728">
                  <c:v>27.732628039305698</c:v>
                </c:pt>
                <c:pt idx="729">
                  <c:v>27.733206680720102</c:v>
                </c:pt>
                <c:pt idx="730">
                  <c:v>27.7337831889527</c:v>
                </c:pt>
                <c:pt idx="731">
                  <c:v>27.7343537252214</c:v>
                </c:pt>
                <c:pt idx="732">
                  <c:v>27.734929190599701</c:v>
                </c:pt>
                <c:pt idx="733">
                  <c:v>27.735492651530802</c:v>
                </c:pt>
                <c:pt idx="734">
                  <c:v>27.7360561954345</c:v>
                </c:pt>
                <c:pt idx="735">
                  <c:v>27.736625618973001</c:v>
                </c:pt>
                <c:pt idx="736">
                  <c:v>27.737177938083299</c:v>
                </c:pt>
                <c:pt idx="737">
                  <c:v>27.737735597741299</c:v>
                </c:pt>
                <c:pt idx="738">
                  <c:v>27.738286022978102</c:v>
                </c:pt>
                <c:pt idx="739">
                  <c:v>27.7388406707644</c:v>
                </c:pt>
                <c:pt idx="740">
                  <c:v>27.7393861627218</c:v>
                </c:pt>
                <c:pt idx="741">
                  <c:v>27.739928038959199</c:v>
                </c:pt>
                <c:pt idx="742">
                  <c:v>27.740470709087099</c:v>
                </c:pt>
                <c:pt idx="743">
                  <c:v>27.741010636948701</c:v>
                </c:pt>
                <c:pt idx="744">
                  <c:v>27.741544431516001</c:v>
                </c:pt>
                <c:pt idx="745">
                  <c:v>27.742076008352601</c:v>
                </c:pt>
                <c:pt idx="746">
                  <c:v>27.742612531038301</c:v>
                </c:pt>
                <c:pt idx="747">
                  <c:v>27.7431392589754</c:v>
                </c:pt>
                <c:pt idx="748">
                  <c:v>27.743661627504999</c:v>
                </c:pt>
                <c:pt idx="749">
                  <c:v>27.744186274700301</c:v>
                </c:pt>
                <c:pt idx="750">
                  <c:v>27.7447040890038</c:v>
                </c:pt>
                <c:pt idx="751">
                  <c:v>27.745223331071699</c:v>
                </c:pt>
                <c:pt idx="752">
                  <c:v>27.745725738337999</c:v>
                </c:pt>
                <c:pt idx="753">
                  <c:v>27.746242893972799</c:v>
                </c:pt>
                <c:pt idx="754">
                  <c:v>27.746751577842701</c:v>
                </c:pt>
                <c:pt idx="755">
                  <c:v>27.7472516603207</c:v>
                </c:pt>
                <c:pt idx="756">
                  <c:v>27.747760793481302</c:v>
                </c:pt>
                <c:pt idx="757">
                  <c:v>27.748263414762299</c:v>
                </c:pt>
                <c:pt idx="758">
                  <c:v>27.748760072178801</c:v>
                </c:pt>
                <c:pt idx="759">
                  <c:v>27.7492599127986</c:v>
                </c:pt>
                <c:pt idx="760">
                  <c:v>27.749748935482799</c:v>
                </c:pt>
                <c:pt idx="761">
                  <c:v>27.750245897688799</c:v>
                </c:pt>
                <c:pt idx="762">
                  <c:v>27.750731371953002</c:v>
                </c:pt>
                <c:pt idx="763">
                  <c:v>27.751220364144999</c:v>
                </c:pt>
                <c:pt idx="764">
                  <c:v>27.751702393229198</c:v>
                </c:pt>
                <c:pt idx="765">
                  <c:v>27.7521872281167</c:v>
                </c:pt>
                <c:pt idx="766">
                  <c:v>27.752663571050402</c:v>
                </c:pt>
                <c:pt idx="767">
                  <c:v>27.753141829931099</c:v>
                </c:pt>
                <c:pt idx="768">
                  <c:v>27.753615940248999</c:v>
                </c:pt>
                <c:pt idx="769">
                  <c:v>27.754085956939399</c:v>
                </c:pt>
                <c:pt idx="770">
                  <c:v>27.7545600183111</c:v>
                </c:pt>
                <c:pt idx="771">
                  <c:v>27.755025381123499</c:v>
                </c:pt>
                <c:pt idx="772">
                  <c:v>27.755494905620601</c:v>
                </c:pt>
                <c:pt idx="773">
                  <c:v>27.755953906927001</c:v>
                </c:pt>
                <c:pt idx="774">
                  <c:v>27.756415538068101</c:v>
                </c:pt>
                <c:pt idx="775">
                  <c:v>27.756872309200801</c:v>
                </c:pt>
                <c:pt idx="776">
                  <c:v>27.7573258906225</c:v>
                </c:pt>
                <c:pt idx="777">
                  <c:v>27.7577827648267</c:v>
                </c:pt>
                <c:pt idx="778">
                  <c:v>27.7582288901548</c:v>
                </c:pt>
                <c:pt idx="779">
                  <c:v>27.758681538686901</c:v>
                </c:pt>
                <c:pt idx="780">
                  <c:v>27.759126701307999</c:v>
                </c:pt>
                <c:pt idx="781">
                  <c:v>27.759571656563999</c:v>
                </c:pt>
                <c:pt idx="782">
                  <c:v>27.760012322484599</c:v>
                </c:pt>
                <c:pt idx="783">
                  <c:v>27.760457234045202</c:v>
                </c:pt>
                <c:pt idx="784">
                  <c:v>27.760890025615598</c:v>
                </c:pt>
                <c:pt idx="785">
                  <c:v>27.761329628818299</c:v>
                </c:pt>
                <c:pt idx="786">
                  <c:v>27.761762019328501</c:v>
                </c:pt>
                <c:pt idx="787">
                  <c:v>27.762193230601699</c:v>
                </c:pt>
                <c:pt idx="788">
                  <c:v>27.7626204405883</c:v>
                </c:pt>
                <c:pt idx="789">
                  <c:v>27.763049735792201</c:v>
                </c:pt>
                <c:pt idx="790">
                  <c:v>27.7634707258992</c:v>
                </c:pt>
                <c:pt idx="791">
                  <c:v>27.763902551738099</c:v>
                </c:pt>
                <c:pt idx="792">
                  <c:v>27.764316236629199</c:v>
                </c:pt>
                <c:pt idx="793">
                  <c:v>27.7647384992617</c:v>
                </c:pt>
                <c:pt idx="794">
                  <c:v>27.765156760501601</c:v>
                </c:pt>
                <c:pt idx="795">
                  <c:v>27.765565069979498</c:v>
                </c:pt>
                <c:pt idx="796">
                  <c:v>27.7659843694016</c:v>
                </c:pt>
                <c:pt idx="797">
                  <c:v>27.766386919044201</c:v>
                </c:pt>
                <c:pt idx="798">
                  <c:v>27.766804620049399</c:v>
                </c:pt>
                <c:pt idx="799">
                  <c:v>27.7672043866236</c:v>
                </c:pt>
                <c:pt idx="800">
                  <c:v>27.767612034900001</c:v>
                </c:pt>
                <c:pt idx="801">
                  <c:v>27.7680094539161</c:v>
                </c:pt>
                <c:pt idx="802">
                  <c:v>27.768416378165899</c:v>
                </c:pt>
                <c:pt idx="803">
                  <c:v>27.768809525292301</c:v>
                </c:pt>
                <c:pt idx="804">
                  <c:v>27.769211226769102</c:v>
                </c:pt>
                <c:pt idx="805">
                  <c:v>27.769605399353299</c:v>
                </c:pt>
                <c:pt idx="806">
                  <c:v>27.7699979057973</c:v>
                </c:pt>
                <c:pt idx="807">
                  <c:v>27.770387362958399</c:v>
                </c:pt>
                <c:pt idx="808">
                  <c:v>27.7707794038472</c:v>
                </c:pt>
                <c:pt idx="809">
                  <c:v>27.7711657298372</c:v>
                </c:pt>
                <c:pt idx="810">
                  <c:v>27.771552066300899</c:v>
                </c:pt>
                <c:pt idx="811">
                  <c:v>27.771933587983099</c:v>
                </c:pt>
                <c:pt idx="812">
                  <c:v>27.7723148998586</c:v>
                </c:pt>
                <c:pt idx="813">
                  <c:v>27.772697268441298</c:v>
                </c:pt>
                <c:pt idx="814">
                  <c:v>27.773071970146301</c:v>
                </c:pt>
                <c:pt idx="815">
                  <c:v>27.773443614185499</c:v>
                </c:pt>
                <c:pt idx="816">
                  <c:v>27.773822434587299</c:v>
                </c:pt>
                <c:pt idx="817">
                  <c:v>27.7741924801972</c:v>
                </c:pt>
                <c:pt idx="818">
                  <c:v>27.7745627351098</c:v>
                </c:pt>
                <c:pt idx="819">
                  <c:v>27.774931304287101</c:v>
                </c:pt>
                <c:pt idx="820">
                  <c:v>27.7753021309559</c:v>
                </c:pt>
                <c:pt idx="821">
                  <c:v>27.775660962288701</c:v>
                </c:pt>
                <c:pt idx="822">
                  <c:v>27.776029812758502</c:v>
                </c:pt>
                <c:pt idx="823">
                  <c:v>27.776387236833699</c:v>
                </c:pt>
                <c:pt idx="824">
                  <c:v>27.776748983074</c:v>
                </c:pt>
                <c:pt idx="825">
                  <c:v>27.7771041628624</c:v>
                </c:pt>
                <c:pt idx="826">
                  <c:v>27.7774606012619</c:v>
                </c:pt>
                <c:pt idx="827">
                  <c:v>27.777815957706899</c:v>
                </c:pt>
                <c:pt idx="828">
                  <c:v>27.778167907123098</c:v>
                </c:pt>
                <c:pt idx="829">
                  <c:v>27.778521487370899</c:v>
                </c:pt>
                <c:pt idx="830">
                  <c:v>27.7788699489906</c:v>
                </c:pt>
                <c:pt idx="831">
                  <c:v>27.779215702057598</c:v>
                </c:pt>
                <c:pt idx="832">
                  <c:v>27.779562758870899</c:v>
                </c:pt>
                <c:pt idx="833">
                  <c:v>27.7799068273603</c:v>
                </c:pt>
                <c:pt idx="834">
                  <c:v>27.7802474108612</c:v>
                </c:pt>
                <c:pt idx="835">
                  <c:v>27.780588555570699</c:v>
                </c:pt>
                <c:pt idx="836">
                  <c:v>27.780928670743702</c:v>
                </c:pt>
                <c:pt idx="837">
                  <c:v>27.781260468533102</c:v>
                </c:pt>
                <c:pt idx="838">
                  <c:v>27.781600607372201</c:v>
                </c:pt>
                <c:pt idx="839">
                  <c:v>27.7819376214802</c:v>
                </c:pt>
                <c:pt idx="840">
                  <c:v>27.783619132440801</c:v>
                </c:pt>
                <c:pt idx="841">
                  <c:v>27.7837223114851</c:v>
                </c:pt>
                <c:pt idx="842">
                  <c:v>27.784349354563201</c:v>
                </c:pt>
                <c:pt idx="843">
                  <c:v>27.784619277978798</c:v>
                </c:pt>
                <c:pt idx="844">
                  <c:v>27.784982303885901</c:v>
                </c:pt>
                <c:pt idx="845">
                  <c:v>27.7853078427759</c:v>
                </c:pt>
                <c:pt idx="846">
                  <c:v>27.785636576613101</c:v>
                </c:pt>
                <c:pt idx="847">
                  <c:v>27.785961204477001</c:v>
                </c:pt>
                <c:pt idx="848">
                  <c:v>27.7862820295612</c:v>
                </c:pt>
                <c:pt idx="849">
                  <c:v>27.786603776090999</c:v>
                </c:pt>
                <c:pt idx="850">
                  <c:v>27.7869233801223</c:v>
                </c:pt>
                <c:pt idx="851">
                  <c:v>27.787244283352901</c:v>
                </c:pt>
                <c:pt idx="852">
                  <c:v>27.787555611806699</c:v>
                </c:pt>
                <c:pt idx="853">
                  <c:v>27.7878739755498</c:v>
                </c:pt>
                <c:pt idx="854">
                  <c:v>27.788182931731999</c:v>
                </c:pt>
                <c:pt idx="855">
                  <c:v>27.788494806191</c:v>
                </c:pt>
                <c:pt idx="856">
                  <c:v>27.7888032684181</c:v>
                </c:pt>
                <c:pt idx="857">
                  <c:v>27.789110477626298</c:v>
                </c:pt>
                <c:pt idx="858">
                  <c:v>27.789419258566699</c:v>
                </c:pt>
                <c:pt idx="859">
                  <c:v>27.789723570041701</c:v>
                </c:pt>
                <c:pt idx="860">
                  <c:v>27.7900285940309</c:v>
                </c:pt>
                <c:pt idx="861">
                  <c:v>27.790333077021302</c:v>
                </c:pt>
                <c:pt idx="862">
                  <c:v>27.790634207492399</c:v>
                </c:pt>
                <c:pt idx="863">
                  <c:v>27.790939723995901</c:v>
                </c:pt>
                <c:pt idx="864">
                  <c:v>27.7912378919481</c:v>
                </c:pt>
                <c:pt idx="865">
                  <c:v>27.791529926326401</c:v>
                </c:pt>
                <c:pt idx="866">
                  <c:v>27.791829497132699</c:v>
                </c:pt>
                <c:pt idx="867">
                  <c:v>27.792117473367</c:v>
                </c:pt>
                <c:pt idx="868">
                  <c:v>27.792412548870999</c:v>
                </c:pt>
                <c:pt idx="869">
                  <c:v>27.792704566655399</c:v>
                </c:pt>
                <c:pt idx="870">
                  <c:v>27.7929901097101</c:v>
                </c:pt>
                <c:pt idx="871">
                  <c:v>27.793277127699501</c:v>
                </c:pt>
                <c:pt idx="872">
                  <c:v>27.7935654312233</c:v>
                </c:pt>
                <c:pt idx="873">
                  <c:v>27.793851346954199</c:v>
                </c:pt>
                <c:pt idx="874">
                  <c:v>27.794133407954799</c:v>
                </c:pt>
                <c:pt idx="875">
                  <c:v>27.794417384363101</c:v>
                </c:pt>
                <c:pt idx="876">
                  <c:v>27.7946995032516</c:v>
                </c:pt>
                <c:pt idx="877">
                  <c:v>27.794972115661601</c:v>
                </c:pt>
                <c:pt idx="878">
                  <c:v>27.795259546025299</c:v>
                </c:pt>
                <c:pt idx="879">
                  <c:v>27.795533392117498</c:v>
                </c:pt>
                <c:pt idx="880">
                  <c:v>27.795808952370098</c:v>
                </c:pt>
                <c:pt idx="881">
                  <c:v>27.796083704510099</c:v>
                </c:pt>
                <c:pt idx="882">
                  <c:v>27.7963587177066</c:v>
                </c:pt>
                <c:pt idx="883">
                  <c:v>27.796625958386301</c:v>
                </c:pt>
                <c:pt idx="884">
                  <c:v>27.796901446260001</c:v>
                </c:pt>
                <c:pt idx="885">
                  <c:v>27.797163986064799</c:v>
                </c:pt>
                <c:pt idx="886">
                  <c:v>27.797438245227099</c:v>
                </c:pt>
                <c:pt idx="887">
                  <c:v>27.7977037239108</c:v>
                </c:pt>
                <c:pt idx="888">
                  <c:v>27.7979656324149</c:v>
                </c:pt>
                <c:pt idx="889">
                  <c:v>27.798232538786799</c:v>
                </c:pt>
                <c:pt idx="890">
                  <c:v>27.798493315987798</c:v>
                </c:pt>
                <c:pt idx="891">
                  <c:v>27.798753734935499</c:v>
                </c:pt>
                <c:pt idx="892">
                  <c:v>27.799016265512499</c:v>
                </c:pt>
                <c:pt idx="893">
                  <c:v>27.799272451466301</c:v>
                </c:pt>
                <c:pt idx="894">
                  <c:v>27.799528248889899</c:v>
                </c:pt>
                <c:pt idx="895">
                  <c:v>27.799789806501501</c:v>
                </c:pt>
                <c:pt idx="896">
                  <c:v>27.800040831450399</c:v>
                </c:pt>
                <c:pt idx="897">
                  <c:v>27.8002976258324</c:v>
                </c:pt>
                <c:pt idx="898">
                  <c:v>27.8005512560892</c:v>
                </c:pt>
                <c:pt idx="899">
                  <c:v>27.8008017546729</c:v>
                </c:pt>
                <c:pt idx="900">
                  <c:v>27.801053833853398</c:v>
                </c:pt>
                <c:pt idx="901">
                  <c:v>27.801303478031301</c:v>
                </c:pt>
                <c:pt idx="902">
                  <c:v>27.801555117523499</c:v>
                </c:pt>
                <c:pt idx="903">
                  <c:v>27.801792872537401</c:v>
                </c:pt>
                <c:pt idx="904">
                  <c:v>27.802045864272099</c:v>
                </c:pt>
                <c:pt idx="905">
                  <c:v>27.802287938425401</c:v>
                </c:pt>
                <c:pt idx="906">
                  <c:v>27.802531865614998</c:v>
                </c:pt>
                <c:pt idx="907">
                  <c:v>27.802772663683101</c:v>
                </c:pt>
                <c:pt idx="908">
                  <c:v>27.803020098831102</c:v>
                </c:pt>
                <c:pt idx="909">
                  <c:v>27.803254970058301</c:v>
                </c:pt>
                <c:pt idx="910">
                  <c:v>27.8034968338143</c:v>
                </c:pt>
                <c:pt idx="911">
                  <c:v>27.8037309547828</c:v>
                </c:pt>
                <c:pt idx="912">
                  <c:v>27.803759437533301</c:v>
                </c:pt>
                <c:pt idx="913">
                  <c:v>27.8039688336148</c:v>
                </c:pt>
                <c:pt idx="914">
                  <c:v>27.804171094810201</c:v>
                </c:pt>
                <c:pt idx="915">
                  <c:v>27.8044031746557</c:v>
                </c:pt>
                <c:pt idx="916">
                  <c:v>27.804620916490698</c:v>
                </c:pt>
                <c:pt idx="917">
                  <c:v>27.8048496932328</c:v>
                </c:pt>
                <c:pt idx="918">
                  <c:v>27.805075039813001</c:v>
                </c:pt>
                <c:pt idx="919">
                  <c:v>27.8052962929264</c:v>
                </c:pt>
                <c:pt idx="920">
                  <c:v>27.805521944256199</c:v>
                </c:pt>
                <c:pt idx="921">
                  <c:v>27.805743842710701</c:v>
                </c:pt>
                <c:pt idx="922">
                  <c:v>27.805965771153598</c:v>
                </c:pt>
                <c:pt idx="923">
                  <c:v>27.806184987143599</c:v>
                </c:pt>
                <c:pt idx="924">
                  <c:v>27.806403548083299</c:v>
                </c:pt>
                <c:pt idx="925">
                  <c:v>27.806621981941401</c:v>
                </c:pt>
                <c:pt idx="926">
                  <c:v>27.8068413535002</c:v>
                </c:pt>
                <c:pt idx="927">
                  <c:v>27.807058643447998</c:v>
                </c:pt>
                <c:pt idx="928">
                  <c:v>27.807273222367002</c:v>
                </c:pt>
                <c:pt idx="929">
                  <c:v>27.8074868974815</c:v>
                </c:pt>
                <c:pt idx="930">
                  <c:v>27.807698122687</c:v>
                </c:pt>
                <c:pt idx="931">
                  <c:v>27.807914532633699</c:v>
                </c:pt>
                <c:pt idx="932">
                  <c:v>27.808123411351598</c:v>
                </c:pt>
                <c:pt idx="933">
                  <c:v>27.808334179852</c:v>
                </c:pt>
                <c:pt idx="934">
                  <c:v>27.8085406973853</c:v>
                </c:pt>
                <c:pt idx="935">
                  <c:v>27.8087546175088</c:v>
                </c:pt>
                <c:pt idx="936">
                  <c:v>27.808959096391501</c:v>
                </c:pt>
                <c:pt idx="937">
                  <c:v>27.809168371087299</c:v>
                </c:pt>
                <c:pt idx="938">
                  <c:v>27.809371599266399</c:v>
                </c:pt>
                <c:pt idx="939">
                  <c:v>27.809574534189501</c:v>
                </c:pt>
                <c:pt idx="940">
                  <c:v>27.809780265136599</c:v>
                </c:pt>
                <c:pt idx="941">
                  <c:v>27.809984080428301</c:v>
                </c:pt>
                <c:pt idx="942">
                  <c:v>27.810187470999999</c:v>
                </c:pt>
                <c:pt idx="943">
                  <c:v>27.810384621883099</c:v>
                </c:pt>
                <c:pt idx="944">
                  <c:v>27.8105859629209</c:v>
                </c:pt>
                <c:pt idx="945">
                  <c:v>27.8107886047591</c:v>
                </c:pt>
                <c:pt idx="946">
                  <c:v>27.810986876536099</c:v>
                </c:pt>
                <c:pt idx="947">
                  <c:v>27.811181001069802</c:v>
                </c:pt>
                <c:pt idx="948">
                  <c:v>27.811382633669101</c:v>
                </c:pt>
                <c:pt idx="949">
                  <c:v>27.811572084694301</c:v>
                </c:pt>
                <c:pt idx="950">
                  <c:v>27.8117715789035</c:v>
                </c:pt>
                <c:pt idx="951">
                  <c:v>27.8119626518438</c:v>
                </c:pt>
                <c:pt idx="952">
                  <c:v>27.812160208681899</c:v>
                </c:pt>
                <c:pt idx="953">
                  <c:v>27.812344356278501</c:v>
                </c:pt>
                <c:pt idx="954">
                  <c:v>27.8125435383648</c:v>
                </c:pt>
                <c:pt idx="955">
                  <c:v>27.812727827877001</c:v>
                </c:pt>
                <c:pt idx="956">
                  <c:v>27.812918706958101</c:v>
                </c:pt>
                <c:pt idx="957">
                  <c:v>27.8131102930619</c:v>
                </c:pt>
                <c:pt idx="958">
                  <c:v>27.813295762193398</c:v>
                </c:pt>
                <c:pt idx="959">
                  <c:v>27.813486563254699</c:v>
                </c:pt>
                <c:pt idx="960">
                  <c:v>27.8136646204558</c:v>
                </c:pt>
                <c:pt idx="961">
                  <c:v>27.813858856637601</c:v>
                </c:pt>
                <c:pt idx="962">
                  <c:v>27.814038693427499</c:v>
                </c:pt>
                <c:pt idx="963">
                  <c:v>27.814223019230301</c:v>
                </c:pt>
                <c:pt idx="964">
                  <c:v>27.814403535069001</c:v>
                </c:pt>
                <c:pt idx="965">
                  <c:v>27.814587765056999</c:v>
                </c:pt>
                <c:pt idx="966">
                  <c:v>27.814770685431899</c:v>
                </c:pt>
                <c:pt idx="967">
                  <c:v>27.814945079048801</c:v>
                </c:pt>
                <c:pt idx="968">
                  <c:v>27.815128102586598</c:v>
                </c:pt>
                <c:pt idx="969">
                  <c:v>27.815306627511202</c:v>
                </c:pt>
                <c:pt idx="970">
                  <c:v>27.815483465565901</c:v>
                </c:pt>
                <c:pt idx="971">
                  <c:v>27.815661920602398</c:v>
                </c:pt>
                <c:pt idx="972">
                  <c:v>27.815834813090699</c:v>
                </c:pt>
                <c:pt idx="973">
                  <c:v>27.816012678627899</c:v>
                </c:pt>
                <c:pt idx="974">
                  <c:v>27.816189506447898</c:v>
                </c:pt>
                <c:pt idx="975">
                  <c:v>27.8163594968401</c:v>
                </c:pt>
                <c:pt idx="976">
                  <c:v>27.8165376367824</c:v>
                </c:pt>
                <c:pt idx="977">
                  <c:v>27.8167023277331</c:v>
                </c:pt>
                <c:pt idx="978">
                  <c:v>27.8168792828683</c:v>
                </c:pt>
                <c:pt idx="979">
                  <c:v>27.817046334020201</c:v>
                </c:pt>
                <c:pt idx="980">
                  <c:v>27.817222332704901</c:v>
                </c:pt>
                <c:pt idx="981">
                  <c:v>27.8173897400466</c:v>
                </c:pt>
                <c:pt idx="982">
                  <c:v>27.817555407498698</c:v>
                </c:pt>
                <c:pt idx="983">
                  <c:v>27.817724741973201</c:v>
                </c:pt>
                <c:pt idx="984">
                  <c:v>27.817892957391699</c:v>
                </c:pt>
                <c:pt idx="985">
                  <c:v>27.818057538888802</c:v>
                </c:pt>
                <c:pt idx="986">
                  <c:v>27.818224960003501</c:v>
                </c:pt>
                <c:pt idx="987">
                  <c:v>27.818391537183398</c:v>
                </c:pt>
                <c:pt idx="988">
                  <c:v>27.8185519518725</c:v>
                </c:pt>
                <c:pt idx="989">
                  <c:v>27.818717109195099</c:v>
                </c:pt>
                <c:pt idx="990">
                  <c:v>27.8188738552718</c:v>
                </c:pt>
                <c:pt idx="991">
                  <c:v>27.819041792730498</c:v>
                </c:pt>
                <c:pt idx="992">
                  <c:v>27.819206605594001</c:v>
                </c:pt>
                <c:pt idx="993">
                  <c:v>27.8193619321002</c:v>
                </c:pt>
                <c:pt idx="994">
                  <c:v>27.819526397522601</c:v>
                </c:pt>
                <c:pt idx="995">
                  <c:v>27.819681412173999</c:v>
                </c:pt>
                <c:pt idx="996">
                  <c:v>27.819845738535701</c:v>
                </c:pt>
                <c:pt idx="997">
                  <c:v>27.8199981232633</c:v>
                </c:pt>
                <c:pt idx="998">
                  <c:v>27.820155350006399</c:v>
                </c:pt>
                <c:pt idx="999">
                  <c:v>27.820313430041999</c:v>
                </c:pt>
                <c:pt idx="1000">
                  <c:v>27.8204687955044</c:v>
                </c:pt>
                <c:pt idx="1001">
                  <c:v>27.820623844251301</c:v>
                </c:pt>
                <c:pt idx="1002">
                  <c:v>27.820774333828499</c:v>
                </c:pt>
                <c:pt idx="1003">
                  <c:v>27.820931148627601</c:v>
                </c:pt>
                <c:pt idx="1004">
                  <c:v>27.821081322731899</c:v>
                </c:pt>
                <c:pt idx="1005">
                  <c:v>27.821233570526701</c:v>
                </c:pt>
                <c:pt idx="1006">
                  <c:v>27.821382772469899</c:v>
                </c:pt>
                <c:pt idx="1007">
                  <c:v>27.8215412044358</c:v>
                </c:pt>
                <c:pt idx="1008">
                  <c:v>27.821682417962201</c:v>
                </c:pt>
                <c:pt idx="1009">
                  <c:v>27.821835446980501</c:v>
                </c:pt>
                <c:pt idx="1010">
                  <c:v>27.821983011095799</c:v>
                </c:pt>
                <c:pt idx="1011">
                  <c:v>27.822134734536501</c:v>
                </c:pt>
                <c:pt idx="1012">
                  <c:v>27.822277509374899</c:v>
                </c:pt>
                <c:pt idx="1013">
                  <c:v>27.8224291221591</c:v>
                </c:pt>
                <c:pt idx="1014">
                  <c:v>27.822573682896699</c:v>
                </c:pt>
                <c:pt idx="1015">
                  <c:v>27.822715250023101</c:v>
                </c:pt>
                <c:pt idx="1016">
                  <c:v>27.8228659234526</c:v>
                </c:pt>
                <c:pt idx="1017">
                  <c:v>27.823008314712499</c:v>
                </c:pt>
                <c:pt idx="1018">
                  <c:v>27.823148374958201</c:v>
                </c:pt>
                <c:pt idx="1019">
                  <c:v>27.823296087463302</c:v>
                </c:pt>
                <c:pt idx="1020">
                  <c:v>27.8234351098045</c:v>
                </c:pt>
                <c:pt idx="1021">
                  <c:v>27.823582486580399</c:v>
                </c:pt>
                <c:pt idx="1022">
                  <c:v>27.823719606290702</c:v>
                </c:pt>
                <c:pt idx="1023">
                  <c:v>27.8238562229728</c:v>
                </c:pt>
                <c:pt idx="1024">
                  <c:v>27.8240047524157</c:v>
                </c:pt>
                <c:pt idx="1025">
                  <c:v>27.824136173212001</c:v>
                </c:pt>
                <c:pt idx="1026">
                  <c:v>27.824278415380999</c:v>
                </c:pt>
                <c:pt idx="1027">
                  <c:v>27.8244148542259</c:v>
                </c:pt>
                <c:pt idx="1028">
                  <c:v>27.824551448604598</c:v>
                </c:pt>
                <c:pt idx="1029">
                  <c:v>27.824686003156099</c:v>
                </c:pt>
                <c:pt idx="1030">
                  <c:v>27.824823718669599</c:v>
                </c:pt>
                <c:pt idx="1031">
                  <c:v>27.824962693112699</c:v>
                </c:pt>
                <c:pt idx="1032">
                  <c:v>27.825091224408499</c:v>
                </c:pt>
                <c:pt idx="1033">
                  <c:v>27.825230417168399</c:v>
                </c:pt>
                <c:pt idx="1034">
                  <c:v>27.825359084630399</c:v>
                </c:pt>
                <c:pt idx="1035">
                  <c:v>27.825497079186398</c:v>
                </c:pt>
                <c:pt idx="1036">
                  <c:v>27.825625439118799</c:v>
                </c:pt>
                <c:pt idx="1037">
                  <c:v>27.8257622248702</c:v>
                </c:pt>
                <c:pt idx="1038">
                  <c:v>27.825889275638598</c:v>
                </c:pt>
                <c:pt idx="1039">
                  <c:v>27.8260226002037</c:v>
                </c:pt>
                <c:pt idx="1040">
                  <c:v>27.826153371009902</c:v>
                </c:pt>
                <c:pt idx="1041">
                  <c:v>27.826282125870801</c:v>
                </c:pt>
                <c:pt idx="1042">
                  <c:v>27.826411386513598</c:v>
                </c:pt>
                <c:pt idx="1043">
                  <c:v>27.826538790922999</c:v>
                </c:pt>
                <c:pt idx="1044">
                  <c:v>27.826667742361199</c:v>
                </c:pt>
                <c:pt idx="1045">
                  <c:v>27.826798055859602</c:v>
                </c:pt>
                <c:pt idx="1046">
                  <c:v>27.826925963826099</c:v>
                </c:pt>
                <c:pt idx="1047">
                  <c:v>27.827044760911502</c:v>
                </c:pt>
                <c:pt idx="1048">
                  <c:v>27.827175880452799</c:v>
                </c:pt>
                <c:pt idx="1049">
                  <c:v>27.8273001037463</c:v>
                </c:pt>
                <c:pt idx="1050">
                  <c:v>27.827426615618801</c:v>
                </c:pt>
                <c:pt idx="1051">
                  <c:v>27.827550478049201</c:v>
                </c:pt>
                <c:pt idx="1052">
                  <c:v>27.8276693674615</c:v>
                </c:pt>
                <c:pt idx="1053">
                  <c:v>27.827797820824401</c:v>
                </c:pt>
                <c:pt idx="1054">
                  <c:v>27.827917183981601</c:v>
                </c:pt>
                <c:pt idx="1055">
                  <c:v>27.828040386108398</c:v>
                </c:pt>
                <c:pt idx="1056">
                  <c:v>27.828161404448501</c:v>
                </c:pt>
                <c:pt idx="1057">
                  <c:v>27.828282020238898</c:v>
                </c:pt>
                <c:pt idx="1058">
                  <c:v>27.8284035906951</c:v>
                </c:pt>
                <c:pt idx="1059">
                  <c:v>27.828519376464499</c:v>
                </c:pt>
                <c:pt idx="1060">
                  <c:v>27.828644645090499</c:v>
                </c:pt>
                <c:pt idx="1061">
                  <c:v>27.828758163405301</c:v>
                </c:pt>
                <c:pt idx="1062">
                  <c:v>27.828877037301801</c:v>
                </c:pt>
                <c:pt idx="1063">
                  <c:v>27.828992097611099</c:v>
                </c:pt>
                <c:pt idx="1064">
                  <c:v>27.829111514881198</c:v>
                </c:pt>
                <c:pt idx="1065">
                  <c:v>27.829229170937001</c:v>
                </c:pt>
                <c:pt idx="1066">
                  <c:v>27.829346191552499</c:v>
                </c:pt>
                <c:pt idx="1067">
                  <c:v>27.829458786808601</c:v>
                </c:pt>
                <c:pt idx="1068">
                  <c:v>27.829576238057999</c:v>
                </c:pt>
                <c:pt idx="1069">
                  <c:v>27.8296926405006</c:v>
                </c:pt>
                <c:pt idx="1070">
                  <c:v>27.829802508175899</c:v>
                </c:pt>
                <c:pt idx="1071">
                  <c:v>27.829921932252201</c:v>
                </c:pt>
                <c:pt idx="1072">
                  <c:v>27.830029857028201</c:v>
                </c:pt>
                <c:pt idx="1073">
                  <c:v>27.830141229090199</c:v>
                </c:pt>
                <c:pt idx="1074">
                  <c:v>27.830256060994301</c:v>
                </c:pt>
                <c:pt idx="1075">
                  <c:v>27.830368044753001</c:v>
                </c:pt>
                <c:pt idx="1076">
                  <c:v>27.830475828861498</c:v>
                </c:pt>
                <c:pt idx="1077">
                  <c:v>27.8305912100043</c:v>
                </c:pt>
                <c:pt idx="1078">
                  <c:v>27.830698917160699</c:v>
                </c:pt>
                <c:pt idx="1079">
                  <c:v>27.830808544038</c:v>
                </c:pt>
                <c:pt idx="1080">
                  <c:v>27.8309167902264</c:v>
                </c:pt>
                <c:pt idx="1081">
                  <c:v>27.831027499002602</c:v>
                </c:pt>
                <c:pt idx="1082">
                  <c:v>27.831134589583598</c:v>
                </c:pt>
                <c:pt idx="1083">
                  <c:v>27.831243671606199</c:v>
                </c:pt>
                <c:pt idx="1084">
                  <c:v>27.831349124562799</c:v>
                </c:pt>
                <c:pt idx="1085">
                  <c:v>27.831456180829299</c:v>
                </c:pt>
                <c:pt idx="1086">
                  <c:v>27.8315620994595</c:v>
                </c:pt>
                <c:pt idx="1087">
                  <c:v>27.831675071686199</c:v>
                </c:pt>
                <c:pt idx="1088">
                  <c:v>27.831773449582499</c:v>
                </c:pt>
                <c:pt idx="1089">
                  <c:v>27.831877134196599</c:v>
                </c:pt>
                <c:pt idx="1090">
                  <c:v>27.831981433523101</c:v>
                </c:pt>
                <c:pt idx="1091">
                  <c:v>27.832090458052399</c:v>
                </c:pt>
                <c:pt idx="1092">
                  <c:v>27.832193800802798</c:v>
                </c:pt>
                <c:pt idx="1093">
                  <c:v>27.8322931973455</c:v>
                </c:pt>
                <c:pt idx="1094">
                  <c:v>27.832397865159599</c:v>
                </c:pt>
                <c:pt idx="1095">
                  <c:v>27.832501588458602</c:v>
                </c:pt>
                <c:pt idx="1096">
                  <c:v>27.832604588970302</c:v>
                </c:pt>
                <c:pt idx="1097">
                  <c:v>27.832704958862099</c:v>
                </c:pt>
                <c:pt idx="1098">
                  <c:v>27.832800327556299</c:v>
                </c:pt>
                <c:pt idx="1099">
                  <c:v>27.832908036588002</c:v>
                </c:pt>
                <c:pt idx="1100">
                  <c:v>27.833003920949501</c:v>
                </c:pt>
                <c:pt idx="1101">
                  <c:v>27.833104014152401</c:v>
                </c:pt>
                <c:pt idx="1102">
                  <c:v>27.833203858698202</c:v>
                </c:pt>
                <c:pt idx="1103">
                  <c:v>27.833301760807402</c:v>
                </c:pt>
                <c:pt idx="1104">
                  <c:v>27.833398435391999</c:v>
                </c:pt>
                <c:pt idx="1105">
                  <c:v>27.833496802086</c:v>
                </c:pt>
                <c:pt idx="1106">
                  <c:v>27.833595353640298</c:v>
                </c:pt>
                <c:pt idx="1107">
                  <c:v>27.833694285746201</c:v>
                </c:pt>
                <c:pt idx="1108">
                  <c:v>27.833790757617699</c:v>
                </c:pt>
                <c:pt idx="1109">
                  <c:v>27.833880880343798</c:v>
                </c:pt>
                <c:pt idx="1110">
                  <c:v>27.833984621451702</c:v>
                </c:pt>
                <c:pt idx="1111">
                  <c:v>27.834072409119202</c:v>
                </c:pt>
                <c:pt idx="1112">
                  <c:v>27.834172012686299</c:v>
                </c:pt>
                <c:pt idx="1113">
                  <c:v>27.834264048764801</c:v>
                </c:pt>
                <c:pt idx="1114">
                  <c:v>27.834355608949501</c:v>
                </c:pt>
                <c:pt idx="1115">
                  <c:v>27.8344521745591</c:v>
                </c:pt>
                <c:pt idx="1116">
                  <c:v>27.834545240301502</c:v>
                </c:pt>
                <c:pt idx="1117">
                  <c:v>27.834643282918901</c:v>
                </c:pt>
                <c:pt idx="1118">
                  <c:v>27.834728822674599</c:v>
                </c:pt>
                <c:pt idx="1119">
                  <c:v>27.834822492529199</c:v>
                </c:pt>
                <c:pt idx="1120">
                  <c:v>27.834918442246199</c:v>
                </c:pt>
                <c:pt idx="1121">
                  <c:v>27.835003320400801</c:v>
                </c:pt>
                <c:pt idx="1122">
                  <c:v>27.835098707158402</c:v>
                </c:pt>
                <c:pt idx="1123">
                  <c:v>27.835189351657299</c:v>
                </c:pt>
                <c:pt idx="1124">
                  <c:v>27.835274966804899</c:v>
                </c:pt>
                <c:pt idx="1125">
                  <c:v>27.835370360254199</c:v>
                </c:pt>
                <c:pt idx="1126">
                  <c:v>27.835460266029301</c:v>
                </c:pt>
                <c:pt idx="1127">
                  <c:v>27.835547771279501</c:v>
                </c:pt>
                <c:pt idx="1128">
                  <c:v>27.8356362820833</c:v>
                </c:pt>
                <c:pt idx="1129">
                  <c:v>27.8357228477253</c:v>
                </c:pt>
                <c:pt idx="1130">
                  <c:v>27.8358108730386</c:v>
                </c:pt>
                <c:pt idx="1131">
                  <c:v>27.835899663303699</c:v>
                </c:pt>
                <c:pt idx="1132">
                  <c:v>27.835988437380301</c:v>
                </c:pt>
                <c:pt idx="1133">
                  <c:v>27.836071773306902</c:v>
                </c:pt>
                <c:pt idx="1134">
                  <c:v>27.8361578201072</c:v>
                </c:pt>
                <c:pt idx="1135">
                  <c:v>27.836246965438701</c:v>
                </c:pt>
                <c:pt idx="1136">
                  <c:v>27.8363273739741</c:v>
                </c:pt>
                <c:pt idx="1137">
                  <c:v>27.836416708622799</c:v>
                </c:pt>
                <c:pt idx="1138">
                  <c:v>27.836500560435301</c:v>
                </c:pt>
                <c:pt idx="1139">
                  <c:v>27.836583726561599</c:v>
                </c:pt>
                <c:pt idx="1140">
                  <c:v>27.836667063589299</c:v>
                </c:pt>
                <c:pt idx="1141">
                  <c:v>27.836751114737599</c:v>
                </c:pt>
                <c:pt idx="1142">
                  <c:v>27.836835100680599</c:v>
                </c:pt>
                <c:pt idx="1143">
                  <c:v>27.8369175450323</c:v>
                </c:pt>
                <c:pt idx="1144">
                  <c:v>27.8370004474978</c:v>
                </c:pt>
                <c:pt idx="1145">
                  <c:v>27.837079251721999</c:v>
                </c:pt>
                <c:pt idx="1146">
                  <c:v>27.837167167650101</c:v>
                </c:pt>
                <c:pt idx="1147">
                  <c:v>27.837249243597501</c:v>
                </c:pt>
                <c:pt idx="1148">
                  <c:v>27.837328113885601</c:v>
                </c:pt>
                <c:pt idx="1149">
                  <c:v>27.8374072446653</c:v>
                </c:pt>
                <c:pt idx="1150">
                  <c:v>27.837488211937899</c:v>
                </c:pt>
                <c:pt idx="1151">
                  <c:v>27.837567813506698</c:v>
                </c:pt>
                <c:pt idx="1152">
                  <c:v>27.837651041983602</c:v>
                </c:pt>
                <c:pt idx="1153">
                  <c:v>27.837725421042901</c:v>
                </c:pt>
                <c:pt idx="1154">
                  <c:v>27.837807796638199</c:v>
                </c:pt>
                <c:pt idx="1155">
                  <c:v>27.837887222577798</c:v>
                </c:pt>
                <c:pt idx="1156">
                  <c:v>27.837963661343199</c:v>
                </c:pt>
                <c:pt idx="1157">
                  <c:v>27.838038892089699</c:v>
                </c:pt>
                <c:pt idx="1158">
                  <c:v>27.8381194237842</c:v>
                </c:pt>
                <c:pt idx="1159">
                  <c:v>27.838194308985901</c:v>
                </c:pt>
                <c:pt idx="1160">
                  <c:v>27.838275051038298</c:v>
                </c:pt>
                <c:pt idx="1161">
                  <c:v>27.838348580792399</c:v>
                </c:pt>
                <c:pt idx="1162">
                  <c:v>27.838427240229201</c:v>
                </c:pt>
                <c:pt idx="1163">
                  <c:v>27.838501196116098</c:v>
                </c:pt>
                <c:pt idx="1164">
                  <c:v>27.838577714985899</c:v>
                </c:pt>
                <c:pt idx="1165">
                  <c:v>27.8386560646879</c:v>
                </c:pt>
                <c:pt idx="1166">
                  <c:v>27.838729090209299</c:v>
                </c:pt>
                <c:pt idx="1167">
                  <c:v>27.838808265870998</c:v>
                </c:pt>
                <c:pt idx="1168">
                  <c:v>27.838880505051801</c:v>
                </c:pt>
                <c:pt idx="1169">
                  <c:v>27.838954086650599</c:v>
                </c:pt>
                <c:pt idx="1170">
                  <c:v>27.839029317819101</c:v>
                </c:pt>
                <c:pt idx="1171">
                  <c:v>27.844227170304237</c:v>
                </c:pt>
                <c:pt idx="1172">
                  <c:v>27.844373780121224</c:v>
                </c:pt>
                <c:pt idx="1173">
                  <c:v>27.844520265004395</c:v>
                </c:pt>
                <c:pt idx="1174">
                  <c:v>27.844666625166493</c:v>
                </c:pt>
                <c:pt idx="1175">
                  <c:v>27.844812860819719</c:v>
                </c:pt>
                <c:pt idx="1176">
                  <c:v>27.844958972175732</c:v>
                </c:pt>
                <c:pt idx="1177">
                  <c:v>27.845104959445649</c:v>
                </c:pt>
                <c:pt idx="1178">
                  <c:v>27.845250822840061</c:v>
                </c:pt>
                <c:pt idx="1179">
                  <c:v>27.845396562569011</c:v>
                </c:pt>
                <c:pt idx="1180">
                  <c:v>27.845542178842013</c:v>
                </c:pt>
                <c:pt idx="1181">
                  <c:v>27.845687671868049</c:v>
                </c:pt>
                <c:pt idx="1182">
                  <c:v>27.84583304185557</c:v>
                </c:pt>
                <c:pt idx="1183">
                  <c:v>27.8459782890125</c:v>
                </c:pt>
                <c:pt idx="1184">
                  <c:v>27.846123413546238</c:v>
                </c:pt>
                <c:pt idx="1185">
                  <c:v>27.846268415663648</c:v>
                </c:pt>
                <c:pt idx="1186">
                  <c:v>27.846413295571086</c:v>
                </c:pt>
                <c:pt idx="1187">
                  <c:v>27.846558053474379</c:v>
                </c:pt>
                <c:pt idx="1188">
                  <c:v>27.84670268957883</c:v>
                </c:pt>
                <c:pt idx="1189">
                  <c:v>27.846847204089233</c:v>
                </c:pt>
                <c:pt idx="1190">
                  <c:v>27.846991597209858</c:v>
                </c:pt>
                <c:pt idx="1191">
                  <c:v>27.84713586914447</c:v>
                </c:pt>
                <c:pt idx="1192">
                  <c:v>27.847280020096314</c:v>
                </c:pt>
                <c:pt idx="1193">
                  <c:v>27.847424050268124</c:v>
                </c:pt>
                <c:pt idx="1194">
                  <c:v>27.847567959862129</c:v>
                </c:pt>
                <c:pt idx="1195">
                  <c:v>27.847711749080048</c:v>
                </c:pt>
                <c:pt idx="1196">
                  <c:v>27.847855418123096</c:v>
                </c:pt>
                <c:pt idx="1197">
                  <c:v>27.84799896719198</c:v>
                </c:pt>
                <c:pt idx="1198">
                  <c:v>27.848142396486907</c:v>
                </c:pt>
                <c:pt idx="1199">
                  <c:v>27.848285706207587</c:v>
                </c:pt>
                <c:pt idx="1200">
                  <c:v>27.848428896553227</c:v>
                </c:pt>
                <c:pt idx="1201">
                  <c:v>27.848571967722535</c:v>
                </c:pt>
                <c:pt idx="1202">
                  <c:v>27.848714919913725</c:v>
                </c:pt>
                <c:pt idx="1203">
                  <c:v>27.848857753324516</c:v>
                </c:pt>
                <c:pt idx="1204">
                  <c:v>27.849000468152141</c:v>
                </c:pt>
                <c:pt idx="1205">
                  <c:v>27.849143064593335</c:v>
                </c:pt>
                <c:pt idx="1206">
                  <c:v>27.849285542844342</c:v>
                </c:pt>
                <c:pt idx="1207">
                  <c:v>27.849427903100924</c:v>
                </c:pt>
                <c:pt idx="1208">
                  <c:v>27.849570145558356</c:v>
                </c:pt>
                <c:pt idx="1209">
                  <c:v>27.84971227041143</c:v>
                </c:pt>
                <c:pt idx="1210">
                  <c:v>27.849854277854451</c:v>
                </c:pt>
                <c:pt idx="1211">
                  <c:v>27.849996168081244</c:v>
                </c:pt>
                <c:pt idx="1212">
                  <c:v>27.850137941285155</c:v>
                </c:pt>
                <c:pt idx="1213">
                  <c:v>27.850279597659053</c:v>
                </c:pt>
                <c:pt idx="1214">
                  <c:v>27.850421137395333</c:v>
                </c:pt>
                <c:pt idx="1215">
                  <c:v>27.850562560685908</c:v>
                </c:pt>
                <c:pt idx="1216">
                  <c:v>27.850703867722228</c:v>
                </c:pt>
                <c:pt idx="1217">
                  <c:v>27.850845058695256</c:v>
                </c:pt>
                <c:pt idx="1218">
                  <c:v>27.850986133795502</c:v>
                </c:pt>
                <c:pt idx="1219">
                  <c:v>27.851127093212991</c:v>
                </c:pt>
                <c:pt idx="1220">
                  <c:v>27.851267937137298</c:v>
                </c:pt>
                <c:pt idx="1221">
                  <c:v>27.851408665757521</c:v>
                </c:pt>
                <c:pt idx="1222">
                  <c:v>27.851549279262294</c:v>
                </c:pt>
                <c:pt idx="1223">
                  <c:v>27.851689777839791</c:v>
                </c:pt>
                <c:pt idx="1224">
                  <c:v>27.851830161677729</c:v>
                </c:pt>
                <c:pt idx="1225">
                  <c:v>27.851970430963355</c:v>
                </c:pt>
                <c:pt idx="1226">
                  <c:v>27.852110585883473</c:v>
                </c:pt>
                <c:pt idx="1227">
                  <c:v>27.852250626624414</c:v>
                </c:pt>
                <c:pt idx="1228">
                  <c:v>27.852390553372068</c:v>
                </c:pt>
                <c:pt idx="1229">
                  <c:v>27.852530366311861</c:v>
                </c:pt>
                <c:pt idx="1230">
                  <c:v>27.852670065628772</c:v>
                </c:pt>
                <c:pt idx="1231">
                  <c:v>27.852809651507329</c:v>
                </c:pt>
                <c:pt idx="1232">
                  <c:v>27.852949124131612</c:v>
                </c:pt>
                <c:pt idx="1233">
                  <c:v>27.853088483685255</c:v>
                </c:pt>
                <c:pt idx="1234">
                  <c:v>27.853227730351435</c:v>
                </c:pt>
                <c:pt idx="1235">
                  <c:v>27.853366864312893</c:v>
                </c:pt>
                <c:pt idx="1236">
                  <c:v>27.853505885751929</c:v>
                </c:pt>
                <c:pt idx="1237">
                  <c:v>27.853644794850396</c:v>
                </c:pt>
                <c:pt idx="1238">
                  <c:v>27.853783591789711</c:v>
                </c:pt>
                <c:pt idx="1239">
                  <c:v>27.853922276750843</c:v>
                </c:pt>
                <c:pt idx="1240">
                  <c:v>27.854060849914333</c:v>
                </c:pt>
                <c:pt idx="1241">
                  <c:v>27.854199311460277</c:v>
                </c:pt>
                <c:pt idx="1242">
                  <c:v>27.854337661568351</c:v>
                </c:pt>
                <c:pt idx="1243">
                  <c:v>27.854475900417778</c:v>
                </c:pt>
                <c:pt idx="1244">
                  <c:v>27.854614028187363</c:v>
                </c:pt>
                <c:pt idx="1245">
                  <c:v>27.854752045055477</c:v>
                </c:pt>
                <c:pt idx="1246">
                  <c:v>27.854889951200057</c:v>
                </c:pt>
                <c:pt idx="1247">
                  <c:v>27.855027746798616</c:v>
                </c:pt>
                <c:pt idx="1248">
                  <c:v>27.855165432028244</c:v>
                </c:pt>
                <c:pt idx="1249">
                  <c:v>27.855303007065597</c:v>
                </c:pt>
                <c:pt idx="1250">
                  <c:v>27.855440472086919</c:v>
                </c:pt>
                <c:pt idx="1251">
                  <c:v>27.855577827268018</c:v>
                </c:pt>
                <c:pt idx="1252">
                  <c:v>27.855715072784289</c:v>
                </c:pt>
                <c:pt idx="1253">
                  <c:v>27.85585220881071</c:v>
                </c:pt>
                <c:pt idx="1254">
                  <c:v>27.855989235521829</c:v>
                </c:pt>
                <c:pt idx="1255">
                  <c:v>27.856126153091793</c:v>
                </c:pt>
                <c:pt idx="1256">
                  <c:v>27.856262961694316</c:v>
                </c:pt>
                <c:pt idx="1257">
                  <c:v>27.856399661502714</c:v>
                </c:pt>
                <c:pt idx="1258">
                  <c:v>27.856536252689875</c:v>
                </c:pt>
                <c:pt idx="1259">
                  <c:v>27.856672735428287</c:v>
                </c:pt>
                <c:pt idx="1260">
                  <c:v>27.856809109890023</c:v>
                </c:pt>
                <c:pt idx="1261">
                  <c:v>27.856945376246738</c:v>
                </c:pt>
                <c:pt idx="1262">
                  <c:v>27.8570815346697</c:v>
                </c:pt>
                <c:pt idx="1263">
                  <c:v>27.857217585329749</c:v>
                </c:pt>
                <c:pt idx="1264">
                  <c:v>27.857353528397333</c:v>
                </c:pt>
                <c:pt idx="1265">
                  <c:v>27.857489364042486</c:v>
                </c:pt>
                <c:pt idx="1266">
                  <c:v>27.857625092434851</c:v>
                </c:pt>
                <c:pt idx="1267">
                  <c:v>27.857760713743662</c:v>
                </c:pt>
                <c:pt idx="1268">
                  <c:v>27.857896228137751</c:v>
                </c:pt>
                <c:pt idx="1269">
                  <c:v>27.858031635785554</c:v>
                </c:pt>
                <c:pt idx="1270">
                  <c:v>27.858166936855113</c:v>
                </c:pt>
                <c:pt idx="1271">
                  <c:v>27.858302131514069</c:v>
                </c:pt>
                <c:pt idx="1272">
                  <c:v>27.858437219929666</c:v>
                </c:pt>
                <c:pt idx="1273">
                  <c:v>27.858572202268757</c:v>
                </c:pt>
                <c:pt idx="1274">
                  <c:v>27.858707078697801</c:v>
                </c:pt>
                <c:pt idx="1275">
                  <c:v>27.85884184938287</c:v>
                </c:pt>
                <c:pt idx="1276">
                  <c:v>27.85897651448964</c:v>
                </c:pt>
                <c:pt idx="1277">
                  <c:v>27.859111074183399</c:v>
                </c:pt>
                <c:pt idx="1278">
                  <c:v>27.859245528629049</c:v>
                </c:pt>
                <c:pt idx="1279">
                  <c:v>27.859379877991103</c:v>
                </c:pt>
                <c:pt idx="1280">
                  <c:v>27.859514122433694</c:v>
                </c:pt>
                <c:pt idx="1281">
                  <c:v>27.859648262120562</c:v>
                </c:pt>
                <c:pt idx="1282">
                  <c:v>27.859782297215073</c:v>
                </c:pt>
                <c:pt idx="1283">
                  <c:v>27.859916227880202</c:v>
                </c:pt>
                <c:pt idx="1284">
                  <c:v>27.860050054278553</c:v>
                </c:pt>
                <c:pt idx="1285">
                  <c:v>27.860183776572345</c:v>
                </c:pt>
                <c:pt idx="1286">
                  <c:v>27.860317394923417</c:v>
                </c:pt>
                <c:pt idx="1287">
                  <c:v>27.860450909493235</c:v>
                </c:pt>
                <c:pt idx="1288">
                  <c:v>27.860584320442889</c:v>
                </c:pt>
                <c:pt idx="1289">
                  <c:v>27.860717627933088</c:v>
                </c:pt>
                <c:pt idx="1290">
                  <c:v>27.860850832124179</c:v>
                </c:pt>
                <c:pt idx="1291">
                  <c:v>27.860983933176122</c:v>
                </c:pt>
                <c:pt idx="1292">
                  <c:v>27.861116931248521</c:v>
                </c:pt>
                <c:pt idx="1293">
                  <c:v>27.8612498265006</c:v>
                </c:pt>
                <c:pt idx="1294">
                  <c:v>27.861382619091213</c:v>
                </c:pt>
                <c:pt idx="1295">
                  <c:v>27.861515309178849</c:v>
                </c:pt>
                <c:pt idx="1296">
                  <c:v>27.861647896921635</c:v>
                </c:pt>
                <c:pt idx="1297">
                  <c:v>27.861780382477324</c:v>
                </c:pt>
                <c:pt idx="1298">
                  <c:v>27.861912766003314</c:v>
                </c:pt>
                <c:pt idx="1299">
                  <c:v>27.862045047656629</c:v>
                </c:pt>
                <c:pt idx="1300">
                  <c:v>27.862177227593936</c:v>
                </c:pt>
                <c:pt idx="1301">
                  <c:v>27.862309305971543</c:v>
                </c:pt>
                <c:pt idx="1302">
                  <c:v>27.862441282945397</c:v>
                </c:pt>
                <c:pt idx="1303">
                  <c:v>27.862573158671083</c:v>
                </c:pt>
                <c:pt idx="1304">
                  <c:v>27.862704933303828</c:v>
                </c:pt>
                <c:pt idx="1305">
                  <c:v>27.862836606998506</c:v>
                </c:pt>
                <c:pt idx="1306">
                  <c:v>27.862968179909636</c:v>
                </c:pt>
                <c:pt idx="1307">
                  <c:v>27.86309965219138</c:v>
                </c:pt>
                <c:pt idx="1308">
                  <c:v>27.863231023997546</c:v>
                </c:pt>
                <c:pt idx="1309">
                  <c:v>27.863362295481586</c:v>
                </c:pt>
                <c:pt idx="1310">
                  <c:v>27.863493466796612</c:v>
                </c:pt>
                <c:pt idx="1311">
                  <c:v>27.863624538095376</c:v>
                </c:pt>
                <c:pt idx="1312">
                  <c:v>27.863755509530282</c:v>
                </c:pt>
                <c:pt idx="1313">
                  <c:v>27.863886381253391</c:v>
                </c:pt>
                <c:pt idx="1314">
                  <c:v>27.864017153416412</c:v>
                </c:pt>
                <c:pt idx="1315">
                  <c:v>27.864147826170708</c:v>
                </c:pt>
                <c:pt idx="1316">
                  <c:v>27.864278399667299</c:v>
                </c:pt>
                <c:pt idx="1317">
                  <c:v>27.864408874056867</c:v>
                </c:pt>
                <c:pt idx="1318">
                  <c:v>27.864539249489734</c:v>
                </c:pt>
                <c:pt idx="1319">
                  <c:v>27.864669526115904</c:v>
                </c:pt>
                <c:pt idx="1320">
                  <c:v>27.864799704085016</c:v>
                </c:pt>
                <c:pt idx="1321">
                  <c:v>27.864929783546387</c:v>
                </c:pt>
                <c:pt idx="1322">
                  <c:v>27.86505976464899</c:v>
                </c:pt>
                <c:pt idx="1323">
                  <c:v>27.865189647541452</c:v>
                </c:pt>
                <c:pt idx="1324">
                  <c:v>27.865319432372079</c:v>
                </c:pt>
                <c:pt idx="1325">
                  <c:v>27.865449119288833</c:v>
                </c:pt>
                <c:pt idx="1326">
                  <c:v>27.865578708439333</c:v>
                </c:pt>
                <c:pt idx="1327">
                  <c:v>27.865708199970879</c:v>
                </c:pt>
                <c:pt idx="1328">
                  <c:v>27.865837594030431</c:v>
                </c:pt>
                <c:pt idx="1329">
                  <c:v>27.865966890764621</c:v>
                </c:pt>
                <c:pt idx="1330">
                  <c:v>27.866096090319743</c:v>
                </c:pt>
                <c:pt idx="1331">
                  <c:v>27.866225192841771</c:v>
                </c:pt>
                <c:pt idx="1332">
                  <c:v>27.866354198476344</c:v>
                </c:pt>
                <c:pt idx="1333">
                  <c:v>27.866483107368772</c:v>
                </c:pt>
                <c:pt idx="1334">
                  <c:v>27.866611919664049</c:v>
                </c:pt>
                <c:pt idx="1335">
                  <c:v>27.866740635506826</c:v>
                </c:pt>
                <c:pt idx="1336">
                  <c:v>27.866869255041447</c:v>
                </c:pt>
                <c:pt idx="1337">
                  <c:v>27.866997778411921</c:v>
                </c:pt>
                <c:pt idx="1338">
                  <c:v>27.867126205761934</c:v>
                </c:pt>
                <c:pt idx="1339">
                  <c:v>27.86725453723486</c:v>
                </c:pt>
                <c:pt idx="1340">
                  <c:v>27.867382772973741</c:v>
                </c:pt>
                <c:pt idx="1341">
                  <c:v>27.867510913121308</c:v>
                </c:pt>
                <c:pt idx="1342">
                  <c:v>27.867638957819963</c:v>
                </c:pt>
                <c:pt idx="1343">
                  <c:v>27.867766907211802</c:v>
                </c:pt>
                <c:pt idx="1344">
                  <c:v>27.867894761438599</c:v>
                </c:pt>
                <c:pt idx="1345">
                  <c:v>27.868022520641802</c:v>
                </c:pt>
                <c:pt idx="1346">
                  <c:v>27.868150184962559</c:v>
                </c:pt>
                <c:pt idx="1347">
                  <c:v>27.868277754541698</c:v>
                </c:pt>
                <c:pt idx="1348">
                  <c:v>27.86840522951973</c:v>
                </c:pt>
                <c:pt idx="1349">
                  <c:v>27.868532610036858</c:v>
                </c:pt>
                <c:pt idx="1350">
                  <c:v>27.868659896232977</c:v>
                </c:pt>
                <c:pt idx="1351">
                  <c:v>27.868787088247657</c:v>
                </c:pt>
                <c:pt idx="1352">
                  <c:v>27.868914186220174</c:v>
                </c:pt>
                <c:pt idx="1353">
                  <c:v>27.86904119028949</c:v>
                </c:pt>
                <c:pt idx="1354">
                  <c:v>27.869168100594258</c:v>
                </c:pt>
                <c:pt idx="1355">
                  <c:v>27.869294917272825</c:v>
                </c:pt>
                <c:pt idx="1356">
                  <c:v>27.86942164046323</c:v>
                </c:pt>
                <c:pt idx="1357">
                  <c:v>27.869548270303209</c:v>
                </c:pt>
                <c:pt idx="1358">
                  <c:v>27.869674806930195</c:v>
                </c:pt>
                <c:pt idx="1359">
                  <c:v>27.869801250481316</c:v>
                </c:pt>
                <c:pt idx="1360">
                  <c:v>27.869927601093401</c:v>
                </c:pt>
                <c:pt idx="1361">
                  <c:v>27.87005385890297</c:v>
                </c:pt>
                <c:pt idx="1362">
                  <c:v>27.870180024046245</c:v>
                </c:pt>
                <c:pt idx="1363">
                  <c:v>27.870306096659156</c:v>
                </c:pt>
                <c:pt idx="1364">
                  <c:v>27.870432076877329</c:v>
                </c:pt>
                <c:pt idx="1365">
                  <c:v>27.870557964836085</c:v>
                </c:pt>
                <c:pt idx="1366">
                  <c:v>27.87068376067046</c:v>
                </c:pt>
                <c:pt idx="1367">
                  <c:v>27.870809464515183</c:v>
                </c:pt>
                <c:pt idx="1368">
                  <c:v>27.870935076504693</c:v>
                </c:pt>
                <c:pt idx="1369">
                  <c:v>27.871060596773141</c:v>
                </c:pt>
                <c:pt idx="1370">
                  <c:v>27.871186025454371</c:v>
                </c:pt>
                <c:pt idx="1371">
                  <c:v>27.871311362681944</c:v>
                </c:pt>
                <c:pt idx="1372">
                  <c:v>27.871436608589125</c:v>
                </c:pt>
                <c:pt idx="1373">
                  <c:v>27.871561763308886</c:v>
                </c:pt>
                <c:pt idx="1374">
                  <c:v>27.871686826973914</c:v>
                </c:pt>
                <c:pt idx="1375">
                  <c:v>27.871811799716603</c:v>
                </c:pt>
                <c:pt idx="1376">
                  <c:v>27.871936681669062</c:v>
                </c:pt>
                <c:pt idx="1377">
                  <c:v>27.872061472963111</c:v>
                </c:pt>
                <c:pt idx="1378">
                  <c:v>27.872186173730277</c:v>
                </c:pt>
                <c:pt idx="1379">
                  <c:v>27.872310784101806</c:v>
                </c:pt>
                <c:pt idx="1380">
                  <c:v>27.872435304208665</c:v>
                </c:pt>
                <c:pt idx="1381">
                  <c:v>27.872559734181522</c:v>
                </c:pt>
                <c:pt idx="1382">
                  <c:v>27.872684074150779</c:v>
                </c:pt>
                <c:pt idx="1383">
                  <c:v>27.872808324246538</c:v>
                </c:pt>
                <c:pt idx="1384">
                  <c:v>27.872932484598632</c:v>
                </c:pt>
                <c:pt idx="1385">
                  <c:v>27.873056555336603</c:v>
                </c:pt>
                <c:pt idx="1386">
                  <c:v>27.873180536589725</c:v>
                </c:pt>
                <c:pt idx="1387">
                  <c:v>27.873304428486978</c:v>
                </c:pt>
                <c:pt idx="1388">
                  <c:v>27.873428231157074</c:v>
                </c:pt>
                <c:pt idx="1389">
                  <c:v>27.873551944728447</c:v>
                </c:pt>
                <c:pt idx="1390">
                  <c:v>27.873675569329244</c:v>
                </c:pt>
                <c:pt idx="1391">
                  <c:v>27.873799105087343</c:v>
                </c:pt>
                <c:pt idx="1392">
                  <c:v>27.873922552130352</c:v>
                </c:pt>
                <c:pt idx="1393">
                  <c:v>27.87404591058559</c:v>
                </c:pt>
                <c:pt idx="1394">
                  <c:v>27.874169180580115</c:v>
                </c:pt>
                <c:pt idx="1395">
                  <c:v>27.874292362240709</c:v>
                </c:pt>
                <c:pt idx="1396">
                  <c:v>27.874415455693871</c:v>
                </c:pt>
                <c:pt idx="1397">
                  <c:v>27.874538461065846</c:v>
                </c:pt>
                <c:pt idx="1398">
                  <c:v>27.874661378482596</c:v>
                </c:pt>
                <c:pt idx="1399">
                  <c:v>27.874784208069816</c:v>
                </c:pt>
                <c:pt idx="1400">
                  <c:v>27.87490694995293</c:v>
                </c:pt>
                <c:pt idx="1401">
                  <c:v>27.875029604257101</c:v>
                </c:pt>
                <c:pt idx="1402">
                  <c:v>27.87515217110721</c:v>
                </c:pt>
                <c:pt idx="1403">
                  <c:v>27.87527465062789</c:v>
                </c:pt>
                <c:pt idx="1404">
                  <c:v>27.87539704294349</c:v>
                </c:pt>
                <c:pt idx="1405">
                  <c:v>27.875519348178106</c:v>
                </c:pt>
                <c:pt idx="1406">
                  <c:v>27.87564156645556</c:v>
                </c:pt>
                <c:pt idx="1407">
                  <c:v>27.875763697899419</c:v>
                </c:pt>
                <c:pt idx="1408">
                  <c:v>27.875885742632981</c:v>
                </c:pt>
                <c:pt idx="1409">
                  <c:v>27.876007700779279</c:v>
                </c:pt>
                <c:pt idx="1410">
                  <c:v>27.876129572461096</c:v>
                </c:pt>
                <c:pt idx="1411">
                  <c:v>27.876251357800939</c:v>
                </c:pt>
                <c:pt idx="1412">
                  <c:v>27.876373056921064</c:v>
                </c:pt>
                <c:pt idx="1413">
                  <c:v>27.876494669943469</c:v>
                </c:pt>
                <c:pt idx="1414">
                  <c:v>27.87661619698989</c:v>
                </c:pt>
                <c:pt idx="1415">
                  <c:v>27.876737638181801</c:v>
                </c:pt>
                <c:pt idx="1416">
                  <c:v>27.876858993640422</c:v>
                </c:pt>
                <c:pt idx="1417">
                  <c:v>27.876980263486722</c:v>
                </c:pt>
                <c:pt idx="1418">
                  <c:v>27.877101447841405</c:v>
                </c:pt>
                <c:pt idx="1419">
                  <c:v>27.877222546824925</c:v>
                </c:pt>
                <c:pt idx="1420">
                  <c:v>27.877343560557485</c:v>
                </c:pt>
                <c:pt idx="1421">
                  <c:v>27.877464489159024</c:v>
                </c:pt>
                <c:pt idx="1422">
                  <c:v>27.877585332749238</c:v>
                </c:pt>
                <c:pt idx="1423">
                  <c:v>27.877706091447564</c:v>
                </c:pt>
                <c:pt idx="1424">
                  <c:v>27.877826765373193</c:v>
                </c:pt>
                <c:pt idx="1425">
                  <c:v>27.877947354645062</c:v>
                </c:pt>
                <c:pt idx="1426">
                  <c:v>27.878067859381858</c:v>
                </c:pt>
                <c:pt idx="1427">
                  <c:v>27.87818827970202</c:v>
                </c:pt>
                <c:pt idx="1428">
                  <c:v>27.878308615723736</c:v>
                </c:pt>
                <c:pt idx="1429">
                  <c:v>27.878428867564946</c:v>
                </c:pt>
                <c:pt idx="1430">
                  <c:v>27.878549035343344</c:v>
                </c:pt>
                <c:pt idx="1431">
                  <c:v>27.878669119176379</c:v>
                </c:pt>
                <c:pt idx="1432">
                  <c:v>27.878789119181253</c:v>
                </c:pt>
                <c:pt idx="1433">
                  <c:v>27.878909035474919</c:v>
                </c:pt>
                <c:pt idx="1434">
                  <c:v>27.879028868174089</c:v>
                </c:pt>
                <c:pt idx="1435">
                  <c:v>27.879148617395231</c:v>
                </c:pt>
                <c:pt idx="1436">
                  <c:v>27.879268283254572</c:v>
                </c:pt>
                <c:pt idx="1437">
                  <c:v>27.87938786586809</c:v>
                </c:pt>
                <c:pt idx="1438">
                  <c:v>27.879507365351525</c:v>
                </c:pt>
                <c:pt idx="1439">
                  <c:v>27.879626781820377</c:v>
                </c:pt>
                <c:pt idx="1440">
                  <c:v>27.879746115389903</c:v>
                </c:pt>
                <c:pt idx="1441">
                  <c:v>27.879865366175125</c:v>
                </c:pt>
                <c:pt idx="1442">
                  <c:v>27.879984534290813</c:v>
                </c:pt>
                <c:pt idx="1443">
                  <c:v>27.880103619851518</c:v>
                </c:pt>
                <c:pt idx="1444">
                  <c:v>27.880222622971534</c:v>
                </c:pt>
                <c:pt idx="1445">
                  <c:v>27.880341543764931</c:v>
                </c:pt>
                <c:pt idx="1446">
                  <c:v>27.880460382345536</c:v>
                </c:pt>
                <c:pt idx="1447">
                  <c:v>27.880579138826942</c:v>
                </c:pt>
                <c:pt idx="1448">
                  <c:v>27.880697813322509</c:v>
                </c:pt>
                <c:pt idx="1449">
                  <c:v>27.880816405945357</c:v>
                </c:pt>
                <c:pt idx="1450">
                  <c:v>27.880934916808375</c:v>
                </c:pt>
                <c:pt idx="1451">
                  <c:v>27.88105334602422</c:v>
                </c:pt>
                <c:pt idx="1452">
                  <c:v>27.881171693705316</c:v>
                </c:pt>
                <c:pt idx="1453">
                  <c:v>27.881289959963848</c:v>
                </c:pt>
                <c:pt idx="1454">
                  <c:v>27.881408144911784</c:v>
                </c:pt>
                <c:pt idx="1455">
                  <c:v>27.881526248660848</c:v>
                </c:pt>
                <c:pt idx="1456">
                  <c:v>27.881644271322536</c:v>
                </c:pt>
                <c:pt idx="1457">
                  <c:v>27.881762213008123</c:v>
                </c:pt>
                <c:pt idx="1458">
                  <c:v>27.881880073828647</c:v>
                </c:pt>
                <c:pt idx="1459">
                  <c:v>27.881997853894919</c:v>
                </c:pt>
                <c:pt idx="1460">
                  <c:v>27.882115553317526</c:v>
                </c:pt>
                <c:pt idx="1461">
                  <c:v>27.882233172206821</c:v>
                </c:pt>
                <c:pt idx="1462">
                  <c:v>27.882350710672938</c:v>
                </c:pt>
                <c:pt idx="1463">
                  <c:v>27.882468168825785</c:v>
                </c:pt>
                <c:pt idx="1464">
                  <c:v>27.882585546775033</c:v>
                </c:pt>
                <c:pt idx="1465">
                  <c:v>27.882702844630149</c:v>
                </c:pt>
                <c:pt idx="1466">
                  <c:v>27.882820062500357</c:v>
                </c:pt>
                <c:pt idx="1467">
                  <c:v>27.882937200494666</c:v>
                </c:pt>
                <c:pt idx="1468">
                  <c:v>27.883054258721867</c:v>
                </c:pt>
                <c:pt idx="1469">
                  <c:v>27.883171237290519</c:v>
                </c:pt>
                <c:pt idx="1470">
                  <c:v>27.883288136308963</c:v>
                </c:pt>
                <c:pt idx="1471">
                  <c:v>27.883404955885325</c:v>
                </c:pt>
                <c:pt idx="1472">
                  <c:v>27.883521696127502</c:v>
                </c:pt>
                <c:pt idx="1473">
                  <c:v>27.883638357143177</c:v>
                </c:pt>
                <c:pt idx="1474">
                  <c:v>27.883754939039811</c:v>
                </c:pt>
                <c:pt idx="1475">
                  <c:v>27.883871441924654</c:v>
                </c:pt>
                <c:pt idx="1476">
                  <c:v>27.883987865904722</c:v>
                </c:pt>
                <c:pt idx="1477">
                  <c:v>27.884104211086825</c:v>
                </c:pt>
                <c:pt idx="1478">
                  <c:v>27.884220477577561</c:v>
                </c:pt>
                <c:pt idx="1479">
                  <c:v>27.884336665483303</c:v>
                </c:pt>
                <c:pt idx="1480">
                  <c:v>27.884452774910208</c:v>
                </c:pt>
                <c:pt idx="1481">
                  <c:v>27.884568805964225</c:v>
                </c:pt>
                <c:pt idx="1482">
                  <c:v>27.884684758751085</c:v>
                </c:pt>
                <c:pt idx="1483">
                  <c:v>27.884800633376301</c:v>
                </c:pt>
                <c:pt idx="1484">
                  <c:v>27.884916429945179</c:v>
                </c:pt>
                <c:pt idx="1485">
                  <c:v>27.885032148562811</c:v>
                </c:pt>
                <c:pt idx="1486">
                  <c:v>27.885167055234906</c:v>
                </c:pt>
                <c:pt idx="1487">
                  <c:v>27.885301856115618</c:v>
                </c:pt>
                <c:pt idx="1488">
                  <c:v>27.885436551370731</c:v>
                </c:pt>
                <c:pt idx="1489">
                  <c:v>27.885571141165649</c:v>
                </c:pt>
                <c:pt idx="1490">
                  <c:v>27.885705625665384</c:v>
                </c:pt>
                <c:pt idx="1491">
                  <c:v>27.885840005034559</c:v>
                </c:pt>
                <c:pt idx="1492">
                  <c:v>27.885974279437413</c:v>
                </c:pt>
                <c:pt idx="1493">
                  <c:v>27.886108449037803</c:v>
                </c:pt>
                <c:pt idx="1494">
                  <c:v>27.886242513999196</c:v>
                </c:pt>
                <c:pt idx="1495">
                  <c:v>27.886376474484685</c:v>
                </c:pt>
                <c:pt idx="1496">
                  <c:v>27.886510330656975</c:v>
                </c:pt>
                <c:pt idx="1497">
                  <c:v>27.886644082678394</c:v>
                </c:pt>
                <c:pt idx="1498">
                  <c:v>27.886777730710897</c:v>
                </c:pt>
                <c:pt idx="1499">
                  <c:v>27.886911274916049</c:v>
                </c:pt>
                <c:pt idx="1500">
                  <c:v>27.887044715455048</c:v>
                </c:pt>
                <c:pt idx="1501">
                  <c:v>27.887178052488714</c:v>
                </c:pt>
                <c:pt idx="1502">
                  <c:v>27.887311286177496</c:v>
                </c:pt>
                <c:pt idx="1503">
                  <c:v>27.887444416681468</c:v>
                </c:pt>
                <c:pt idx="1504">
                  <c:v>27.887577444160332</c:v>
                </c:pt>
                <c:pt idx="1505">
                  <c:v>27.887710368773416</c:v>
                </c:pt>
                <c:pt idx="1506">
                  <c:v>27.887843190679689</c:v>
                </c:pt>
                <c:pt idx="1507">
                  <c:v>27.887975910037738</c:v>
                </c:pt>
                <c:pt idx="1508">
                  <c:v>27.888108527005798</c:v>
                </c:pt>
                <c:pt idx="1509">
                  <c:v>27.888241041741725</c:v>
                </c:pt>
                <c:pt idx="1510">
                  <c:v>27.88837345440302</c:v>
                </c:pt>
                <c:pt idx="1511">
                  <c:v>27.88850576514681</c:v>
                </c:pt>
                <c:pt idx="1512">
                  <c:v>27.888637974129871</c:v>
                </c:pt>
                <c:pt idx="1513">
                  <c:v>27.888770081508607</c:v>
                </c:pt>
                <c:pt idx="1514">
                  <c:v>27.888902087439071</c:v>
                </c:pt>
                <c:pt idx="1515">
                  <c:v>27.889033992076946</c:v>
                </c:pt>
                <c:pt idx="1516">
                  <c:v>27.889165795577572</c:v>
                </c:pt>
                <c:pt idx="1517">
                  <c:v>27.889297498095917</c:v>
                </c:pt>
                <c:pt idx="1518">
                  <c:v>27.8894290997866</c:v>
                </c:pt>
                <c:pt idx="1519">
                  <c:v>27.88956060080389</c:v>
                </c:pt>
                <c:pt idx="1520">
                  <c:v>27.889692001301686</c:v>
                </c:pt>
                <c:pt idx="1521">
                  <c:v>27.889823301433555</c:v>
                </c:pt>
                <c:pt idx="1522">
                  <c:v>27.889954501352697</c:v>
                </c:pt>
                <c:pt idx="1523">
                  <c:v>27.890085601211968</c:v>
                </c:pt>
                <c:pt idx="1524">
                  <c:v>27.890216601163875</c:v>
                </c:pt>
                <c:pt idx="1525">
                  <c:v>27.890347501360573</c:v>
                </c:pt>
                <c:pt idx="1526">
                  <c:v>27.890478301953873</c:v>
                </c:pt>
                <c:pt idx="1527">
                  <c:v>27.890609003095236</c:v>
                </c:pt>
                <c:pt idx="1528">
                  <c:v>27.890739604935785</c:v>
                </c:pt>
                <c:pt idx="1529">
                  <c:v>27.890870107626288</c:v>
                </c:pt>
                <c:pt idx="1530">
                  <c:v>27.891000511317181</c:v>
                </c:pt>
                <c:pt idx="1531">
                  <c:v>27.891130816158551</c:v>
                </c:pt>
                <c:pt idx="1532">
                  <c:v>27.891261022300142</c:v>
                </c:pt>
                <c:pt idx="1533">
                  <c:v>27.891391129891367</c:v>
                </c:pt>
                <c:pt idx="1534">
                  <c:v>27.891521139081295</c:v>
                </c:pt>
                <c:pt idx="1535">
                  <c:v>27.891651050018652</c:v>
                </c:pt>
                <c:pt idx="1536">
                  <c:v>27.891780862851832</c:v>
                </c:pt>
                <c:pt idx="1537">
                  <c:v>27.8919105777289</c:v>
                </c:pt>
                <c:pt idx="1538">
                  <c:v>27.89204019479757</c:v>
                </c:pt>
                <c:pt idx="1539">
                  <c:v>27.892169714205238</c:v>
                </c:pt>
                <c:pt idx="1540">
                  <c:v>27.892299136098956</c:v>
                </c:pt>
                <c:pt idx="1541">
                  <c:v>27.892428460625446</c:v>
                </c:pt>
                <c:pt idx="1542">
                  <c:v>27.892557687931109</c:v>
                </c:pt>
                <c:pt idx="1543">
                  <c:v>27.892686818162005</c:v>
                </c:pt>
                <c:pt idx="1544">
                  <c:v>27.892815851463865</c:v>
                </c:pt>
                <c:pt idx="1545">
                  <c:v>27.892944787982099</c:v>
                </c:pt>
                <c:pt idx="1546">
                  <c:v>27.893073627861785</c:v>
                </c:pt>
                <c:pt idx="1547">
                  <c:v>27.893202371247678</c:v>
                </c:pt>
                <c:pt idx="1548">
                  <c:v>27.893331018284204</c:v>
                </c:pt>
                <c:pt idx="1549">
                  <c:v>27.893459569115471</c:v>
                </c:pt>
                <c:pt idx="1550">
                  <c:v>27.893588023885261</c:v>
                </c:pt>
                <c:pt idx="1551">
                  <c:v>27.893716382737029</c:v>
                </c:pt>
                <c:pt idx="1552">
                  <c:v>27.893844645813918</c:v>
                </c:pt>
                <c:pt idx="1553">
                  <c:v>27.893972813258745</c:v>
                </c:pt>
                <c:pt idx="1554">
                  <c:v>27.894100885214005</c:v>
                </c:pt>
                <c:pt idx="1555">
                  <c:v>27.894228861821883</c:v>
                </c:pt>
                <c:pt idx="1556">
                  <c:v>27.894356743224243</c:v>
                </c:pt>
                <c:pt idx="1557">
                  <c:v>27.894484529562629</c:v>
                </c:pt>
                <c:pt idx="1558">
                  <c:v>27.894612220978274</c:v>
                </c:pt>
                <c:pt idx="1559">
                  <c:v>27.894739817612095</c:v>
                </c:pt>
                <c:pt idx="1560">
                  <c:v>27.894867319604696</c:v>
                </c:pt>
                <c:pt idx="1561">
                  <c:v>27.894994727096368</c:v>
                </c:pt>
                <c:pt idx="1562">
                  <c:v>27.895122040227086</c:v>
                </c:pt>
                <c:pt idx="1563">
                  <c:v>27.895249259136527</c:v>
                </c:pt>
                <c:pt idx="1564">
                  <c:v>27.895376383964042</c:v>
                </c:pt>
                <c:pt idx="1565">
                  <c:v>27.89550341484868</c:v>
                </c:pt>
                <c:pt idx="1566">
                  <c:v>27.895630351929189</c:v>
                </c:pt>
                <c:pt idx="1567">
                  <c:v>27.895757195344</c:v>
                </c:pt>
                <c:pt idx="1568">
                  <c:v>27.89588394523124</c:v>
                </c:pt>
                <c:pt idx="1569">
                  <c:v>27.896010601728733</c:v>
                </c:pt>
                <c:pt idx="1570">
                  <c:v>27.896137164974</c:v>
                </c:pt>
                <c:pt idx="1571">
                  <c:v>27.896263635104251</c:v>
                </c:pt>
                <c:pt idx="1572">
                  <c:v>27.896390012256401</c:v>
                </c:pt>
                <c:pt idx="1573">
                  <c:v>27.896516296567061</c:v>
                </c:pt>
                <c:pt idx="1574">
                  <c:v>27.896642488172539</c:v>
                </c:pt>
                <c:pt idx="1575">
                  <c:v>27.896768587208847</c:v>
                </c:pt>
                <c:pt idx="1576">
                  <c:v>27.896894593811691</c:v>
                </c:pt>
                <c:pt idx="1577">
                  <c:v>27.897020508116491</c:v>
                </c:pt>
                <c:pt idx="1578">
                  <c:v>27.897146330258355</c:v>
                </c:pt>
                <c:pt idx="1579">
                  <c:v>27.897272060372103</c:v>
                </c:pt>
                <c:pt idx="1580">
                  <c:v>27.897397698592265</c:v>
                </c:pt>
                <c:pt idx="1581">
                  <c:v>27.897523245053058</c:v>
                </c:pt>
                <c:pt idx="1582">
                  <c:v>27.897648699888425</c:v>
                </c:pt>
                <c:pt idx="1583">
                  <c:v>27.897774063232003</c:v>
                </c:pt>
                <c:pt idx="1584">
                  <c:v>27.89789933521714</c:v>
                </c:pt>
                <c:pt idx="1585">
                  <c:v>27.8980245159769</c:v>
                </c:pt>
                <c:pt idx="1586">
                  <c:v>27.898149605644043</c:v>
                </c:pt>
                <c:pt idx="1587">
                  <c:v>27.898274604351052</c:v>
                </c:pt>
                <c:pt idx="1588">
                  <c:v>27.898399512230114</c:v>
                </c:pt>
                <c:pt idx="1589">
                  <c:v>27.898524329413132</c:v>
                </c:pt>
                <c:pt idx="1590">
                  <c:v>27.898649056031715</c:v>
                </c:pt>
                <c:pt idx="1591">
                  <c:v>27.898773692217194</c:v>
                </c:pt>
                <c:pt idx="1592">
                  <c:v>27.898898238100614</c:v>
                </c:pt>
                <c:pt idx="1593">
                  <c:v>27.899022693812725</c:v>
                </c:pt>
                <c:pt idx="1594">
                  <c:v>27.899147059484008</c:v>
                </c:pt>
                <c:pt idx="1595">
                  <c:v>27.899271335244649</c:v>
                </c:pt>
                <c:pt idx="1596">
                  <c:v>27.899395521224559</c:v>
                </c:pt>
                <c:pt idx="1597">
                  <c:v>27.899519617553363</c:v>
                </c:pt>
                <c:pt idx="1598">
                  <c:v>27.899643624360412</c:v>
                </c:pt>
                <c:pt idx="1599">
                  <c:v>27.899767541774768</c:v>
                </c:pt>
                <c:pt idx="1600">
                  <c:v>27.899891369925221</c:v>
                </c:pt>
                <c:pt idx="1601">
                  <c:v>27.900015108940281</c:v>
                </c:pt>
                <c:pt idx="1602">
                  <c:v>27.900138758948181</c:v>
                </c:pt>
                <c:pt idx="1603">
                  <c:v>27.90026232007688</c:v>
                </c:pt>
                <c:pt idx="1604">
                  <c:v>27.900385792454053</c:v>
                </c:pt>
                <c:pt idx="1605">
                  <c:v>27.900509176207105</c:v>
                </c:pt>
                <c:pt idx="1606">
                  <c:v>27.900632471463172</c:v>
                </c:pt>
                <c:pt idx="1607">
                  <c:v>27.90075567834911</c:v>
                </c:pt>
                <c:pt idx="1608">
                  <c:v>27.900878796991506</c:v>
                </c:pt>
                <c:pt idx="1609">
                  <c:v>27.901001827516669</c:v>
                </c:pt>
                <c:pt idx="1610">
                  <c:v>27.901124770050647</c:v>
                </c:pt>
                <c:pt idx="1611">
                  <c:v>27.901247624719208</c:v>
                </c:pt>
                <c:pt idx="1612">
                  <c:v>27.901370391647855</c:v>
                </c:pt>
                <c:pt idx="1613">
                  <c:v>27.901493070961823</c:v>
                </c:pt>
                <c:pt idx="1614">
                  <c:v>27.901615662786082</c:v>
                </c:pt>
                <c:pt idx="1615">
                  <c:v>27.901738167245327</c:v>
                </c:pt>
                <c:pt idx="1616">
                  <c:v>27.901860584463989</c:v>
                </c:pt>
                <c:pt idx="1617">
                  <c:v>27.90198291456624</c:v>
                </c:pt>
                <c:pt idx="1618">
                  <c:v>27.90210515767598</c:v>
                </c:pt>
                <c:pt idx="1619">
                  <c:v>27.902227313916843</c:v>
                </c:pt>
                <c:pt idx="1620">
                  <c:v>27.902349383412208</c:v>
                </c:pt>
                <c:pt idx="1621">
                  <c:v>27.902471366285187</c:v>
                </c:pt>
                <c:pt idx="1622">
                  <c:v>27.902593262658627</c:v>
                </c:pt>
              </c:numCache>
            </c:numRef>
          </c:yVal>
          <c:smooth val="0"/>
        </c:ser>
        <c:ser>
          <c:idx val="1"/>
          <c:order val="1"/>
          <c:tx>
            <c:v>NDDL Masse concentrée</c:v>
          </c:tx>
          <c:spPr>
            <a:ln w="38100" cap="rnd">
              <a:solidFill>
                <a:schemeClr val="accent2"/>
              </a:solidFill>
              <a:prstDash val="sysDot"/>
              <a:round/>
            </a:ln>
            <a:effectLst/>
          </c:spPr>
          <c:marker>
            <c:symbol val="none"/>
          </c:marker>
          <c:xVal>
            <c:numRef>
              <c:f>[1]DynamRot_AM!$A$2:$A$2500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959.14341736694598</c:v>
                </c:pt>
                <c:pt idx="1120">
                  <c:v>960.00056745278698</c:v>
                </c:pt>
                <c:pt idx="1121">
                  <c:v>960.85771753862798</c:v>
                </c:pt>
                <c:pt idx="1122">
                  <c:v>961.71486762446898</c:v>
                </c:pt>
                <c:pt idx="1123">
                  <c:v>962.57201771030998</c:v>
                </c:pt>
                <c:pt idx="1124">
                  <c:v>963.42916779614995</c:v>
                </c:pt>
                <c:pt idx="1125">
                  <c:v>964.28631788199095</c:v>
                </c:pt>
                <c:pt idx="1126">
                  <c:v>965.14346796783195</c:v>
                </c:pt>
                <c:pt idx="1127">
                  <c:v>966.00061805367295</c:v>
                </c:pt>
                <c:pt idx="1128">
                  <c:v>966.85776813951304</c:v>
                </c:pt>
                <c:pt idx="1129">
                  <c:v>967.71491822535404</c:v>
                </c:pt>
                <c:pt idx="1130">
                  <c:v>968.57206831119504</c:v>
                </c:pt>
                <c:pt idx="1131">
                  <c:v>969.42921839703604</c:v>
                </c:pt>
                <c:pt idx="1132">
                  <c:v>970.28636848287704</c:v>
                </c:pt>
                <c:pt idx="1133">
                  <c:v>971.14351856871701</c:v>
                </c:pt>
                <c:pt idx="1134">
                  <c:v>972.00066865455801</c:v>
                </c:pt>
                <c:pt idx="1135">
                  <c:v>972.85781874039901</c:v>
                </c:pt>
                <c:pt idx="1136">
                  <c:v>973.71496882624001</c:v>
                </c:pt>
                <c:pt idx="1137">
                  <c:v>974.57211891208101</c:v>
                </c:pt>
                <c:pt idx="1138">
                  <c:v>975.42926899792099</c:v>
                </c:pt>
                <c:pt idx="1139">
                  <c:v>976.28641908376198</c:v>
                </c:pt>
                <c:pt idx="1140">
                  <c:v>977.14356916960298</c:v>
                </c:pt>
                <c:pt idx="1141">
                  <c:v>978.00071925544398</c:v>
                </c:pt>
                <c:pt idx="1142">
                  <c:v>978.85786934128396</c:v>
                </c:pt>
                <c:pt idx="1143">
                  <c:v>979.71501942712496</c:v>
                </c:pt>
                <c:pt idx="1144">
                  <c:v>980.57216951296596</c:v>
                </c:pt>
                <c:pt idx="1145">
                  <c:v>981.42931959880696</c:v>
                </c:pt>
                <c:pt idx="1146">
                  <c:v>982.28646968464795</c:v>
                </c:pt>
                <c:pt idx="1147">
                  <c:v>983.14361977048804</c:v>
                </c:pt>
                <c:pt idx="1148">
                  <c:v>984.00076985632904</c:v>
                </c:pt>
                <c:pt idx="1149">
                  <c:v>984.85791994217004</c:v>
                </c:pt>
                <c:pt idx="1150">
                  <c:v>985.71507002801104</c:v>
                </c:pt>
                <c:pt idx="1151">
                  <c:v>986.57222011385204</c:v>
                </c:pt>
                <c:pt idx="1152">
                  <c:v>987.42937019969202</c:v>
                </c:pt>
                <c:pt idx="1153">
                  <c:v>988.28652028553302</c:v>
                </c:pt>
                <c:pt idx="1154">
                  <c:v>989.14367037137401</c:v>
                </c:pt>
                <c:pt idx="1155">
                  <c:v>990.00082045721501</c:v>
                </c:pt>
                <c:pt idx="1156">
                  <c:v>990.85797054305601</c:v>
                </c:pt>
                <c:pt idx="1157">
                  <c:v>991.71512062889599</c:v>
                </c:pt>
                <c:pt idx="1158">
                  <c:v>992.57227071473699</c:v>
                </c:pt>
                <c:pt idx="1159">
                  <c:v>993.42942080057799</c:v>
                </c:pt>
                <c:pt idx="1160">
                  <c:v>994.28657088641899</c:v>
                </c:pt>
                <c:pt idx="1161">
                  <c:v>995.14372097225896</c:v>
                </c:pt>
                <c:pt idx="1162">
                  <c:v>996.00087105809996</c:v>
                </c:pt>
                <c:pt idx="1163">
                  <c:v>996.85802114394096</c:v>
                </c:pt>
                <c:pt idx="1164">
                  <c:v>997.71517122978196</c:v>
                </c:pt>
                <c:pt idx="1165">
                  <c:v>998.57232131562296</c:v>
                </c:pt>
                <c:pt idx="1166">
                  <c:v>999.42947140146305</c:v>
                </c:pt>
                <c:pt idx="1167">
                  <c:v>1000.2866214873</c:v>
                </c:pt>
                <c:pt idx="1168">
                  <c:v>1001.14377157315</c:v>
                </c:pt>
                <c:pt idx="1169">
                  <c:v>1002.00092165899</c:v>
                </c:pt>
                <c:pt idx="1170">
                  <c:v>1002.85807174483</c:v>
                </c:pt>
                <c:pt idx="1171">
                  <c:v>1003.71522183067</c:v>
                </c:pt>
                <c:pt idx="1172">
                  <c:v>1004.57237191651</c:v>
                </c:pt>
                <c:pt idx="1173">
                  <c:v>1005.42952200235</c:v>
                </c:pt>
                <c:pt idx="1174">
                  <c:v>1006.28667208819</c:v>
                </c:pt>
                <c:pt idx="1175">
                  <c:v>1007.14382217403</c:v>
                </c:pt>
                <c:pt idx="1176">
                  <c:v>1008.00097225987</c:v>
                </c:pt>
                <c:pt idx="1177">
                  <c:v>1008.8581223457099</c:v>
                </c:pt>
                <c:pt idx="1178">
                  <c:v>1009.71527243155</c:v>
                </c:pt>
                <c:pt idx="1179">
                  <c:v>1010.57242251739</c:v>
                </c:pt>
                <c:pt idx="1180">
                  <c:v>1011.42957260323</c:v>
                </c:pt>
                <c:pt idx="1181">
                  <c:v>1012.28672268908</c:v>
                </c:pt>
                <c:pt idx="1182">
                  <c:v>1013.1438727749201</c:v>
                </c:pt>
                <c:pt idx="1183">
                  <c:v>1014.00102286076</c:v>
                </c:pt>
                <c:pt idx="1184">
                  <c:v>1014.8581729466</c:v>
                </c:pt>
                <c:pt idx="1185">
                  <c:v>1015.71532303244</c:v>
                </c:pt>
                <c:pt idx="1186">
                  <c:v>1016.57247311828</c:v>
                </c:pt>
                <c:pt idx="1187">
                  <c:v>1017.42962320412</c:v>
                </c:pt>
                <c:pt idx="1188">
                  <c:v>1018.28677328996</c:v>
                </c:pt>
                <c:pt idx="1189">
                  <c:v>1019.1439233758</c:v>
                </c:pt>
                <c:pt idx="1190">
                  <c:v>1020.00107346164</c:v>
                </c:pt>
                <c:pt idx="1191">
                  <c:v>1020.85822354748</c:v>
                </c:pt>
                <c:pt idx="1192">
                  <c:v>1021.71537363332</c:v>
                </c:pt>
                <c:pt idx="1193">
                  <c:v>1022.57252371917</c:v>
                </c:pt>
                <c:pt idx="1194">
                  <c:v>1023.42967380501</c:v>
                </c:pt>
                <c:pt idx="1195">
                  <c:v>1024.28682389085</c:v>
                </c:pt>
                <c:pt idx="1196">
                  <c:v>1025.1439739766899</c:v>
                </c:pt>
                <c:pt idx="1197">
                  <c:v>1026.0011240625299</c:v>
                </c:pt>
                <c:pt idx="1198">
                  <c:v>1026.8582741483699</c:v>
                </c:pt>
                <c:pt idx="1199">
                  <c:v>1027.7154242342101</c:v>
                </c:pt>
                <c:pt idx="1200">
                  <c:v>1028.5725743200501</c:v>
                </c:pt>
                <c:pt idx="1201">
                  <c:v>1029.4297244058901</c:v>
                </c:pt>
                <c:pt idx="1202">
                  <c:v>1030.28687449173</c:v>
                </c:pt>
                <c:pt idx="1203">
                  <c:v>1031.14402457757</c:v>
                </c:pt>
                <c:pt idx="1204">
                  <c:v>1032.00117466341</c:v>
                </c:pt>
                <c:pt idx="1205">
                  <c:v>1032.85832474925</c:v>
                </c:pt>
                <c:pt idx="1206">
                  <c:v>1033.7154748350999</c:v>
                </c:pt>
                <c:pt idx="1207">
                  <c:v>1034.5726249209399</c:v>
                </c:pt>
                <c:pt idx="1208">
                  <c:v>1035.4297750067799</c:v>
                </c:pt>
                <c:pt idx="1209">
                  <c:v>1036.2869250926201</c:v>
                </c:pt>
                <c:pt idx="1210">
                  <c:v>1037.1440751784601</c:v>
                </c:pt>
                <c:pt idx="1211">
                  <c:v>1038.0012252643</c:v>
                </c:pt>
                <c:pt idx="1212">
                  <c:v>1038.85837535014</c:v>
                </c:pt>
                <c:pt idx="1213">
                  <c:v>1039.71552543598</c:v>
                </c:pt>
                <c:pt idx="1214">
                  <c:v>1040.57267552182</c:v>
                </c:pt>
                <c:pt idx="1215">
                  <c:v>1041.42982560766</c:v>
                </c:pt>
                <c:pt idx="1216">
                  <c:v>1042.2869756934999</c:v>
                </c:pt>
                <c:pt idx="1217">
                  <c:v>1043.1441257793399</c:v>
                </c:pt>
                <c:pt idx="1218">
                  <c:v>1044.0012758651801</c:v>
                </c:pt>
                <c:pt idx="1219">
                  <c:v>1044.8584259510301</c:v>
                </c:pt>
                <c:pt idx="1220">
                  <c:v>1045.7155760368701</c:v>
                </c:pt>
                <c:pt idx="1221">
                  <c:v>1046.57272612271</c:v>
                </c:pt>
                <c:pt idx="1222">
                  <c:v>1047.42987620855</c:v>
                </c:pt>
                <c:pt idx="1223">
                  <c:v>1048.28702629439</c:v>
                </c:pt>
                <c:pt idx="1224">
                  <c:v>1049.14417638023</c:v>
                </c:pt>
                <c:pt idx="1225">
                  <c:v>1050.0013264660699</c:v>
                </c:pt>
                <c:pt idx="1226">
                  <c:v>1050.8584765519099</c:v>
                </c:pt>
                <c:pt idx="1227">
                  <c:v>1051.7156266377499</c:v>
                </c:pt>
                <c:pt idx="1228">
                  <c:v>1052.5727767235901</c:v>
                </c:pt>
                <c:pt idx="1229">
                  <c:v>1053.4299268094301</c:v>
                </c:pt>
                <c:pt idx="1230">
                  <c:v>1054.28707689527</c:v>
                </c:pt>
                <c:pt idx="1231">
                  <c:v>1055.14422698112</c:v>
                </c:pt>
                <c:pt idx="1232">
                  <c:v>1056.00137706696</c:v>
                </c:pt>
                <c:pt idx="1233">
                  <c:v>1056.8585271528</c:v>
                </c:pt>
                <c:pt idx="1234">
                  <c:v>1057.71567723864</c:v>
                </c:pt>
                <c:pt idx="1235">
                  <c:v>1058.5728273244799</c:v>
                </c:pt>
                <c:pt idx="1236">
                  <c:v>1059.4299774103199</c:v>
                </c:pt>
                <c:pt idx="1237">
                  <c:v>1060.2871274961601</c:v>
                </c:pt>
                <c:pt idx="1238">
                  <c:v>1061.1442775820001</c:v>
                </c:pt>
                <c:pt idx="1239">
                  <c:v>1062.0014276678401</c:v>
                </c:pt>
                <c:pt idx="1240">
                  <c:v>1062.85857775368</c:v>
                </c:pt>
                <c:pt idx="1241">
                  <c:v>1063.71572783952</c:v>
                </c:pt>
                <c:pt idx="1242">
                  <c:v>1064.57287792536</c:v>
                </c:pt>
                <c:pt idx="1243">
                  <c:v>1065.4300280112</c:v>
                </c:pt>
                <c:pt idx="1244">
                  <c:v>1066.2871780970499</c:v>
                </c:pt>
                <c:pt idx="1245">
                  <c:v>1067.1443281828899</c:v>
                </c:pt>
                <c:pt idx="1246">
                  <c:v>1068.0014782687299</c:v>
                </c:pt>
                <c:pt idx="1247">
                  <c:v>1068.8586283545701</c:v>
                </c:pt>
                <c:pt idx="1248">
                  <c:v>1069.7157784404101</c:v>
                </c:pt>
                <c:pt idx="1249">
                  <c:v>1070.5729285262501</c:v>
                </c:pt>
                <c:pt idx="1250">
                  <c:v>1071.43007861209</c:v>
                </c:pt>
                <c:pt idx="1251">
                  <c:v>1072.28722869793</c:v>
                </c:pt>
                <c:pt idx="1252">
                  <c:v>1073.14437878377</c:v>
                </c:pt>
                <c:pt idx="1253">
                  <c:v>1074.00152886961</c:v>
                </c:pt>
                <c:pt idx="1254">
                  <c:v>1074.8586789554499</c:v>
                </c:pt>
                <c:pt idx="1255">
                  <c:v>1075.7158290412899</c:v>
                </c:pt>
                <c:pt idx="1256">
                  <c:v>1076.5729791271301</c:v>
                </c:pt>
                <c:pt idx="1257">
                  <c:v>1077.4301292129801</c:v>
                </c:pt>
                <c:pt idx="1258">
                  <c:v>1078.2872792988201</c:v>
                </c:pt>
                <c:pt idx="1259">
                  <c:v>1079.14442938466</c:v>
                </c:pt>
                <c:pt idx="1260">
                  <c:v>1080.0015794705</c:v>
                </c:pt>
                <c:pt idx="1261">
                  <c:v>1080.85872955634</c:v>
                </c:pt>
                <c:pt idx="1262">
                  <c:v>1081.71587964218</c:v>
                </c:pt>
                <c:pt idx="1263">
                  <c:v>1082.5730297280199</c:v>
                </c:pt>
                <c:pt idx="1264">
                  <c:v>1083.4301798138599</c:v>
                </c:pt>
                <c:pt idx="1265">
                  <c:v>1084.2873298996999</c:v>
                </c:pt>
                <c:pt idx="1266">
                  <c:v>1085.1444799855401</c:v>
                </c:pt>
                <c:pt idx="1267">
                  <c:v>1086.0016300713801</c:v>
                </c:pt>
                <c:pt idx="1268">
                  <c:v>1086.8587801572201</c:v>
                </c:pt>
                <c:pt idx="1269">
                  <c:v>1087.71593024307</c:v>
                </c:pt>
                <c:pt idx="1270">
                  <c:v>1088.57308032891</c:v>
                </c:pt>
                <c:pt idx="1271">
                  <c:v>1089.43023041475</c:v>
                </c:pt>
                <c:pt idx="1272">
                  <c:v>1090.28738050059</c:v>
                </c:pt>
                <c:pt idx="1273">
                  <c:v>1091.1445305864299</c:v>
                </c:pt>
                <c:pt idx="1274">
                  <c:v>1092.0016806722699</c:v>
                </c:pt>
                <c:pt idx="1275">
                  <c:v>1092.8588307581099</c:v>
                </c:pt>
                <c:pt idx="1276">
                  <c:v>1093.7159808439501</c:v>
                </c:pt>
                <c:pt idx="1277">
                  <c:v>1094.5731309297901</c:v>
                </c:pt>
                <c:pt idx="1278">
                  <c:v>1095.43028101563</c:v>
                </c:pt>
                <c:pt idx="1279">
                  <c:v>1096.28743110147</c:v>
                </c:pt>
                <c:pt idx="1280">
                  <c:v>1097.14458118731</c:v>
                </c:pt>
                <c:pt idx="1281">
                  <c:v>1098.00173127315</c:v>
                </c:pt>
                <c:pt idx="1282">
                  <c:v>1098.858881359</c:v>
                </c:pt>
                <c:pt idx="1283">
                  <c:v>1099.7160314448399</c:v>
                </c:pt>
                <c:pt idx="1284">
                  <c:v>1100.5731815306799</c:v>
                </c:pt>
                <c:pt idx="1285">
                  <c:v>1101.4303316165201</c:v>
                </c:pt>
                <c:pt idx="1286">
                  <c:v>1102.2874817023601</c:v>
                </c:pt>
                <c:pt idx="1287">
                  <c:v>1103.1446317882001</c:v>
                </c:pt>
                <c:pt idx="1288">
                  <c:v>1104.00178187404</c:v>
                </c:pt>
                <c:pt idx="1289">
                  <c:v>1104.85893195988</c:v>
                </c:pt>
                <c:pt idx="1290">
                  <c:v>1105.71608204572</c:v>
                </c:pt>
                <c:pt idx="1291">
                  <c:v>1106.57323213156</c:v>
                </c:pt>
                <c:pt idx="1292">
                  <c:v>1107.4303822173999</c:v>
                </c:pt>
                <c:pt idx="1293">
                  <c:v>1108.2875323032399</c:v>
                </c:pt>
                <c:pt idx="1294">
                  <c:v>1109.1446823890799</c:v>
                </c:pt>
                <c:pt idx="1295">
                  <c:v>1110.0018324749301</c:v>
                </c:pt>
                <c:pt idx="1296">
                  <c:v>1110.8589825607701</c:v>
                </c:pt>
                <c:pt idx="1297">
                  <c:v>1111.71613264661</c:v>
                </c:pt>
                <c:pt idx="1298">
                  <c:v>1112.57328273245</c:v>
                </c:pt>
                <c:pt idx="1299">
                  <c:v>1113.43043281829</c:v>
                </c:pt>
                <c:pt idx="1300">
                  <c:v>1114.28758290413</c:v>
                </c:pt>
                <c:pt idx="1301">
                  <c:v>1115.14473298997</c:v>
                </c:pt>
                <c:pt idx="1302">
                  <c:v>1116.0018830758099</c:v>
                </c:pt>
                <c:pt idx="1303">
                  <c:v>1116.8590331616499</c:v>
                </c:pt>
                <c:pt idx="1304">
                  <c:v>1117.7161832474901</c:v>
                </c:pt>
                <c:pt idx="1305">
                  <c:v>1118.5733333333301</c:v>
                </c:pt>
                <c:pt idx="1306">
                  <c:v>1119.4304834191701</c:v>
                </c:pt>
                <c:pt idx="1307">
                  <c:v>1120.28763350502</c:v>
                </c:pt>
                <c:pt idx="1308">
                  <c:v>1121.14478359086</c:v>
                </c:pt>
                <c:pt idx="1309">
                  <c:v>1122.0019336767</c:v>
                </c:pt>
                <c:pt idx="1310">
                  <c:v>1122.85908376254</c:v>
                </c:pt>
                <c:pt idx="1311">
                  <c:v>1123.7162338483799</c:v>
                </c:pt>
                <c:pt idx="1312">
                  <c:v>1124.5733839342199</c:v>
                </c:pt>
                <c:pt idx="1313">
                  <c:v>1125.4305340200599</c:v>
                </c:pt>
                <c:pt idx="1314">
                  <c:v>1126.2876841059001</c:v>
                </c:pt>
                <c:pt idx="1315">
                  <c:v>1127.1448341917401</c:v>
                </c:pt>
                <c:pt idx="1316">
                  <c:v>1128.00198427758</c:v>
                </c:pt>
                <c:pt idx="1317">
                  <c:v>1128.85913436342</c:v>
                </c:pt>
                <c:pt idx="1318">
                  <c:v>1129.71628444926</c:v>
                </c:pt>
                <c:pt idx="1319">
                  <c:v>1130.5734345351</c:v>
                </c:pt>
                <c:pt idx="1320">
                  <c:v>1131.43058462095</c:v>
                </c:pt>
                <c:pt idx="1321">
                  <c:v>1132.2877347067899</c:v>
                </c:pt>
                <c:pt idx="1322">
                  <c:v>1133.1448847926299</c:v>
                </c:pt>
                <c:pt idx="1323">
                  <c:v>1134.0020348784701</c:v>
                </c:pt>
                <c:pt idx="1324">
                  <c:v>1134.8591849643101</c:v>
                </c:pt>
                <c:pt idx="1325">
                  <c:v>1135.7163350501501</c:v>
                </c:pt>
                <c:pt idx="1326">
                  <c:v>1136.57348513599</c:v>
                </c:pt>
                <c:pt idx="1327">
                  <c:v>1137.43063522183</c:v>
                </c:pt>
                <c:pt idx="1328">
                  <c:v>1138.28778530767</c:v>
                </c:pt>
                <c:pt idx="1329">
                  <c:v>1139.14493539351</c:v>
                </c:pt>
                <c:pt idx="1330">
                  <c:v>1140.0020854793499</c:v>
                </c:pt>
                <c:pt idx="1331">
                  <c:v>1140.8592355651899</c:v>
                </c:pt>
                <c:pt idx="1332">
                  <c:v>1141.7163856510299</c:v>
                </c:pt>
                <c:pt idx="1333">
                  <c:v>1142.5735357368801</c:v>
                </c:pt>
                <c:pt idx="1334">
                  <c:v>1143.4306858227201</c:v>
                </c:pt>
                <c:pt idx="1335">
                  <c:v>1144.2878359085601</c:v>
                </c:pt>
                <c:pt idx="1336">
                  <c:v>1145.1449859944</c:v>
                </c:pt>
                <c:pt idx="1337">
                  <c:v>1146.00213608024</c:v>
                </c:pt>
                <c:pt idx="1338">
                  <c:v>1146.85928616608</c:v>
                </c:pt>
                <c:pt idx="1339">
                  <c:v>1147.71643625192</c:v>
                </c:pt>
                <c:pt idx="1340">
                  <c:v>1148.5735863377599</c:v>
                </c:pt>
                <c:pt idx="1341">
                  <c:v>1149.4307364235999</c:v>
                </c:pt>
                <c:pt idx="1342">
                  <c:v>1150.2878865094401</c:v>
                </c:pt>
                <c:pt idx="1343">
                  <c:v>1151.1450365952801</c:v>
                </c:pt>
                <c:pt idx="1344">
                  <c:v>1152.0021866811201</c:v>
                </c:pt>
                <c:pt idx="1345">
                  <c:v>1152.85933676696</c:v>
                </c:pt>
                <c:pt idx="1346">
                  <c:v>1153.71648685281</c:v>
                </c:pt>
                <c:pt idx="1347">
                  <c:v>1154.57363693865</c:v>
                </c:pt>
                <c:pt idx="1348">
                  <c:v>1155.43078702449</c:v>
                </c:pt>
                <c:pt idx="1349">
                  <c:v>1156.2879371103299</c:v>
                </c:pt>
                <c:pt idx="1350">
                  <c:v>1157.1450871961699</c:v>
                </c:pt>
                <c:pt idx="1351">
                  <c:v>1158.0022372820099</c:v>
                </c:pt>
                <c:pt idx="1352">
                  <c:v>1158.8593873678501</c:v>
                </c:pt>
                <c:pt idx="1353">
                  <c:v>1159.7165374536901</c:v>
                </c:pt>
                <c:pt idx="1354">
                  <c:v>1160.5736875395301</c:v>
                </c:pt>
                <c:pt idx="1355">
                  <c:v>1161.43083762537</c:v>
                </c:pt>
                <c:pt idx="1356">
                  <c:v>1162.28798771121</c:v>
                </c:pt>
                <c:pt idx="1357">
                  <c:v>1163.14513779705</c:v>
                </c:pt>
                <c:pt idx="1358">
                  <c:v>1164.0022878829</c:v>
                </c:pt>
                <c:pt idx="1359">
                  <c:v>1164.8594379687399</c:v>
                </c:pt>
                <c:pt idx="1360">
                  <c:v>1165.7165880545799</c:v>
                </c:pt>
                <c:pt idx="1361">
                  <c:v>1166.5737381404199</c:v>
                </c:pt>
                <c:pt idx="1362">
                  <c:v>1167.4308882262601</c:v>
                </c:pt>
                <c:pt idx="1363">
                  <c:v>1168.2880383121001</c:v>
                </c:pt>
                <c:pt idx="1364">
                  <c:v>1169.14518839794</c:v>
                </c:pt>
                <c:pt idx="1365">
                  <c:v>1170.00233848378</c:v>
                </c:pt>
                <c:pt idx="1366">
                  <c:v>1170.85948856962</c:v>
                </c:pt>
                <c:pt idx="1367">
                  <c:v>1171.71663865546</c:v>
                </c:pt>
                <c:pt idx="1368">
                  <c:v>1172.5737887412999</c:v>
                </c:pt>
                <c:pt idx="1369">
                  <c:v>1173.4309388271399</c:v>
                </c:pt>
                <c:pt idx="1370">
                  <c:v>1174.2880889129799</c:v>
                </c:pt>
                <c:pt idx="1371">
                  <c:v>1175.1452389988301</c:v>
                </c:pt>
                <c:pt idx="1372">
                  <c:v>1176.0023890846701</c:v>
                </c:pt>
                <c:pt idx="1373">
                  <c:v>1176.8595391705101</c:v>
                </c:pt>
                <c:pt idx="1374">
                  <c:v>1177.71668925635</c:v>
                </c:pt>
                <c:pt idx="1375">
                  <c:v>1178.57383934219</c:v>
                </c:pt>
                <c:pt idx="1376">
                  <c:v>1179.43098942803</c:v>
                </c:pt>
                <c:pt idx="1377">
                  <c:v>1180.28813951387</c:v>
                </c:pt>
                <c:pt idx="1378">
                  <c:v>1181.1452895997099</c:v>
                </c:pt>
                <c:pt idx="1379">
                  <c:v>1182.0024396855499</c:v>
                </c:pt>
                <c:pt idx="1380">
                  <c:v>1182.8595897713899</c:v>
                </c:pt>
                <c:pt idx="1381">
                  <c:v>1183.7167398572301</c:v>
                </c:pt>
                <c:pt idx="1382">
                  <c:v>1184.5738899430701</c:v>
                </c:pt>
                <c:pt idx="1383">
                  <c:v>1185.43104002891</c:v>
                </c:pt>
                <c:pt idx="1384">
                  <c:v>1186.28819011476</c:v>
                </c:pt>
                <c:pt idx="1385">
                  <c:v>1187.1453402006</c:v>
                </c:pt>
                <c:pt idx="1386">
                  <c:v>1188.00249028644</c:v>
                </c:pt>
                <c:pt idx="1387">
                  <c:v>1188.85964037228</c:v>
                </c:pt>
                <c:pt idx="1388">
                  <c:v>1189.7167904581199</c:v>
                </c:pt>
                <c:pt idx="1389">
                  <c:v>1190.5739405439599</c:v>
                </c:pt>
                <c:pt idx="1390">
                  <c:v>1191.4310906298001</c:v>
                </c:pt>
                <c:pt idx="1391">
                  <c:v>1192.2882407156401</c:v>
                </c:pt>
                <c:pt idx="1392">
                  <c:v>1193.1453908014801</c:v>
                </c:pt>
                <c:pt idx="1393">
                  <c:v>1194.00254088732</c:v>
                </c:pt>
                <c:pt idx="1394">
                  <c:v>1194.85969097316</c:v>
                </c:pt>
                <c:pt idx="1395">
                  <c:v>1195.716841059</c:v>
                </c:pt>
                <c:pt idx="1396">
                  <c:v>1196.57399114485</c:v>
                </c:pt>
                <c:pt idx="1397">
                  <c:v>1197.4311412306899</c:v>
                </c:pt>
                <c:pt idx="1398">
                  <c:v>1198.2882913165299</c:v>
                </c:pt>
                <c:pt idx="1399">
                  <c:v>1199.1454414023699</c:v>
                </c:pt>
                <c:pt idx="1400">
                  <c:v>1200.0025914882101</c:v>
                </c:pt>
                <c:pt idx="1401">
                  <c:v>1200.8597415740501</c:v>
                </c:pt>
                <c:pt idx="1402">
                  <c:v>1201.7168916598901</c:v>
                </c:pt>
                <c:pt idx="1403">
                  <c:v>1202.57404174573</c:v>
                </c:pt>
                <c:pt idx="1404">
                  <c:v>1203.43119183157</c:v>
                </c:pt>
                <c:pt idx="1405">
                  <c:v>1204.28834191741</c:v>
                </c:pt>
                <c:pt idx="1406">
                  <c:v>1205.14549200325</c:v>
                </c:pt>
                <c:pt idx="1407">
                  <c:v>1206.0026420890899</c:v>
                </c:pt>
                <c:pt idx="1408">
                  <c:v>1206.8597921749299</c:v>
                </c:pt>
                <c:pt idx="1409">
                  <c:v>1207.7169422607799</c:v>
                </c:pt>
                <c:pt idx="1410">
                  <c:v>1208.5740923466201</c:v>
                </c:pt>
                <c:pt idx="1411">
                  <c:v>1209.4312424324601</c:v>
                </c:pt>
                <c:pt idx="1412">
                  <c:v>1210.2883925183</c:v>
                </c:pt>
                <c:pt idx="1413">
                  <c:v>1211.14554260414</c:v>
                </c:pt>
                <c:pt idx="1414">
                  <c:v>1212.00269268998</c:v>
                </c:pt>
                <c:pt idx="1415">
                  <c:v>1212.85984277582</c:v>
                </c:pt>
                <c:pt idx="1416">
                  <c:v>1213.7169928616599</c:v>
                </c:pt>
                <c:pt idx="1417">
                  <c:v>1214.5741429474999</c:v>
                </c:pt>
                <c:pt idx="1418">
                  <c:v>1215.4312930333399</c:v>
                </c:pt>
                <c:pt idx="1419">
                  <c:v>1216.2884431191801</c:v>
                </c:pt>
                <c:pt idx="1420">
                  <c:v>1217.1455932050201</c:v>
                </c:pt>
                <c:pt idx="1421">
                  <c:v>1218.0027432908601</c:v>
                </c:pt>
                <c:pt idx="1422">
                  <c:v>1218.85989337671</c:v>
                </c:pt>
                <c:pt idx="1423">
                  <c:v>1219.71704346255</c:v>
                </c:pt>
                <c:pt idx="1424">
                  <c:v>1220.57419354839</c:v>
                </c:pt>
                <c:pt idx="1425">
                  <c:v>1221.43134363423</c:v>
                </c:pt>
                <c:pt idx="1426">
                  <c:v>1222.2884937200699</c:v>
                </c:pt>
                <c:pt idx="1427">
                  <c:v>1223.1456438059099</c:v>
                </c:pt>
                <c:pt idx="1428">
                  <c:v>1224.0027938917499</c:v>
                </c:pt>
                <c:pt idx="1429">
                  <c:v>1224.8599439775901</c:v>
                </c:pt>
                <c:pt idx="1430">
                  <c:v>1225.7170940634301</c:v>
                </c:pt>
                <c:pt idx="1431">
                  <c:v>1226.57424414927</c:v>
                </c:pt>
                <c:pt idx="1432">
                  <c:v>1227.43139423511</c:v>
                </c:pt>
                <c:pt idx="1433">
                  <c:v>1228.28854432095</c:v>
                </c:pt>
                <c:pt idx="1434">
                  <c:v>1229.1456944068</c:v>
                </c:pt>
                <c:pt idx="1435">
                  <c:v>1230.00284449264</c:v>
                </c:pt>
                <c:pt idx="1436">
                  <c:v>1230.8599945784799</c:v>
                </c:pt>
                <c:pt idx="1437">
                  <c:v>1231.7171446643199</c:v>
                </c:pt>
                <c:pt idx="1438">
                  <c:v>1232.5742947501601</c:v>
                </c:pt>
                <c:pt idx="1439">
                  <c:v>1233.4314448360001</c:v>
                </c:pt>
                <c:pt idx="1440">
                  <c:v>1234.2885949218401</c:v>
                </c:pt>
                <c:pt idx="1441">
                  <c:v>1235.14574500768</c:v>
                </c:pt>
                <c:pt idx="1442">
                  <c:v>1236.00289509352</c:v>
                </c:pt>
                <c:pt idx="1443">
                  <c:v>1236.86004517936</c:v>
                </c:pt>
                <c:pt idx="1444">
                  <c:v>1237.7171952652</c:v>
                </c:pt>
                <c:pt idx="1445">
                  <c:v>1238.5743453510399</c:v>
                </c:pt>
                <c:pt idx="1446">
                  <c:v>1239.4314954368799</c:v>
                </c:pt>
                <c:pt idx="1447">
                  <c:v>1240.2886455227299</c:v>
                </c:pt>
                <c:pt idx="1448">
                  <c:v>1241.1457956085701</c:v>
                </c:pt>
                <c:pt idx="1449">
                  <c:v>1242.0029456944101</c:v>
                </c:pt>
                <c:pt idx="1450">
                  <c:v>1242.86009578025</c:v>
                </c:pt>
                <c:pt idx="1451">
                  <c:v>1243.71724586609</c:v>
                </c:pt>
                <c:pt idx="1452">
                  <c:v>1244.57439595193</c:v>
                </c:pt>
                <c:pt idx="1453">
                  <c:v>1245.43154603777</c:v>
                </c:pt>
                <c:pt idx="1454">
                  <c:v>1246.28869612361</c:v>
                </c:pt>
                <c:pt idx="1455">
                  <c:v>1247.1458462094499</c:v>
                </c:pt>
                <c:pt idx="1456">
                  <c:v>1248.0029962952899</c:v>
                </c:pt>
                <c:pt idx="1457">
                  <c:v>1248.8601463811301</c:v>
                </c:pt>
                <c:pt idx="1458">
                  <c:v>1249.7172964669701</c:v>
                </c:pt>
                <c:pt idx="1459">
                  <c:v>1250.5744465528101</c:v>
                </c:pt>
                <c:pt idx="1460">
                  <c:v>1251.43159663866</c:v>
                </c:pt>
                <c:pt idx="1461">
                  <c:v>1252.2887467245</c:v>
                </c:pt>
                <c:pt idx="1462">
                  <c:v>1253.14589681034</c:v>
                </c:pt>
                <c:pt idx="1463">
                  <c:v>1254.00304689618</c:v>
                </c:pt>
                <c:pt idx="1464">
                  <c:v>1254.8601969820199</c:v>
                </c:pt>
                <c:pt idx="1465">
                  <c:v>1255.7173470678599</c:v>
                </c:pt>
                <c:pt idx="1466">
                  <c:v>1256.5744971536999</c:v>
                </c:pt>
                <c:pt idx="1467">
                  <c:v>1257.4316472395401</c:v>
                </c:pt>
                <c:pt idx="1468">
                  <c:v>1258.2887973253801</c:v>
                </c:pt>
                <c:pt idx="1469">
                  <c:v>1259.14594741122</c:v>
                </c:pt>
                <c:pt idx="1470">
                  <c:v>1260.00309749706</c:v>
                </c:pt>
                <c:pt idx="1471">
                  <c:v>1260.8602475829</c:v>
                </c:pt>
                <c:pt idx="1472">
                  <c:v>1261.71739766875</c:v>
                </c:pt>
                <c:pt idx="1473">
                  <c:v>1262.57454775459</c:v>
                </c:pt>
                <c:pt idx="1474">
                  <c:v>1263.4316978404299</c:v>
                </c:pt>
                <c:pt idx="1475">
                  <c:v>1264.2888479262699</c:v>
                </c:pt>
                <c:pt idx="1476">
                  <c:v>1265.1459980121101</c:v>
                </c:pt>
                <c:pt idx="1477">
                  <c:v>1266.0031480979501</c:v>
                </c:pt>
                <c:pt idx="1478">
                  <c:v>1266.8602981837901</c:v>
                </c:pt>
                <c:pt idx="1479">
                  <c:v>1267.71744826963</c:v>
                </c:pt>
                <c:pt idx="1480">
                  <c:v>1268.57459835547</c:v>
                </c:pt>
                <c:pt idx="1481">
                  <c:v>1269.43174844131</c:v>
                </c:pt>
                <c:pt idx="1482">
                  <c:v>1270.28889852715</c:v>
                </c:pt>
                <c:pt idx="1483">
                  <c:v>1271.1460486129899</c:v>
                </c:pt>
                <c:pt idx="1484">
                  <c:v>1272.0031986988299</c:v>
                </c:pt>
                <c:pt idx="1485">
                  <c:v>1272.8603487846799</c:v>
                </c:pt>
                <c:pt idx="1486">
                  <c:v>1273.7174988705201</c:v>
                </c:pt>
                <c:pt idx="1487">
                  <c:v>1274.5746489563601</c:v>
                </c:pt>
                <c:pt idx="1488">
                  <c:v>1275.4317990422001</c:v>
                </c:pt>
                <c:pt idx="1489">
                  <c:v>1276.28894912804</c:v>
                </c:pt>
                <c:pt idx="1490">
                  <c:v>1277.14609921388</c:v>
                </c:pt>
                <c:pt idx="1491">
                  <c:v>1278.00324929972</c:v>
                </c:pt>
                <c:pt idx="1492">
                  <c:v>1278.86039938556</c:v>
                </c:pt>
                <c:pt idx="1493">
                  <c:v>1279.7175494713999</c:v>
                </c:pt>
                <c:pt idx="1494">
                  <c:v>1280.5746995572399</c:v>
                </c:pt>
                <c:pt idx="1495">
                  <c:v>1281.4318496430801</c:v>
                </c:pt>
                <c:pt idx="1496">
                  <c:v>1282.2889997289201</c:v>
                </c:pt>
                <c:pt idx="1497">
                  <c:v>1283.1461498147601</c:v>
                </c:pt>
                <c:pt idx="1498">
                  <c:v>1284.00329990061</c:v>
                </c:pt>
                <c:pt idx="1499">
                  <c:v>1284.86044998645</c:v>
                </c:pt>
                <c:pt idx="1500">
                  <c:v>1285.71760007229</c:v>
                </c:pt>
                <c:pt idx="1501">
                  <c:v>1286.57475015813</c:v>
                </c:pt>
                <c:pt idx="1502">
                  <c:v>1287.4319002439699</c:v>
                </c:pt>
                <c:pt idx="1503">
                  <c:v>1288.2890503298099</c:v>
                </c:pt>
                <c:pt idx="1504">
                  <c:v>1289.1462004156499</c:v>
                </c:pt>
                <c:pt idx="1505">
                  <c:v>1290.0033505014901</c:v>
                </c:pt>
                <c:pt idx="1506">
                  <c:v>1290.8605005873301</c:v>
                </c:pt>
                <c:pt idx="1507">
                  <c:v>1291.7176506731701</c:v>
                </c:pt>
                <c:pt idx="1508">
                  <c:v>1292.57480075901</c:v>
                </c:pt>
                <c:pt idx="1509">
                  <c:v>1293.43195084485</c:v>
                </c:pt>
                <c:pt idx="1510">
                  <c:v>1294.2891009307</c:v>
                </c:pt>
                <c:pt idx="1511">
                  <c:v>1295.14625101654</c:v>
                </c:pt>
                <c:pt idx="1512">
                  <c:v>1296.0034011023799</c:v>
                </c:pt>
                <c:pt idx="1513">
                  <c:v>1296.8605511882199</c:v>
                </c:pt>
                <c:pt idx="1514">
                  <c:v>1297.7177012740599</c:v>
                </c:pt>
                <c:pt idx="1515">
                  <c:v>1298.5748513599001</c:v>
                </c:pt>
                <c:pt idx="1516">
                  <c:v>1299.4320014457401</c:v>
                </c:pt>
                <c:pt idx="1517">
                  <c:v>1300.28915153158</c:v>
                </c:pt>
                <c:pt idx="1518">
                  <c:v>1301.14630161742</c:v>
                </c:pt>
                <c:pt idx="1519">
                  <c:v>1302.00345170326</c:v>
                </c:pt>
                <c:pt idx="1520">
                  <c:v>1302.8606017891</c:v>
                </c:pt>
                <c:pt idx="1521">
                  <c:v>1303.7177518749399</c:v>
                </c:pt>
                <c:pt idx="1522">
                  <c:v>1304.5749019607799</c:v>
                </c:pt>
                <c:pt idx="1523">
                  <c:v>1305.4320520466299</c:v>
                </c:pt>
                <c:pt idx="1524">
                  <c:v>1306.2892021324701</c:v>
                </c:pt>
                <c:pt idx="1525">
                  <c:v>1307.1463522183101</c:v>
                </c:pt>
                <c:pt idx="1526">
                  <c:v>1308.0035023041501</c:v>
                </c:pt>
                <c:pt idx="1527">
                  <c:v>1308.86065238999</c:v>
                </c:pt>
                <c:pt idx="1528">
                  <c:v>1309.71780247583</c:v>
                </c:pt>
                <c:pt idx="1529">
                  <c:v>1310.57495256167</c:v>
                </c:pt>
                <c:pt idx="1530">
                  <c:v>1311.43210264751</c:v>
                </c:pt>
                <c:pt idx="1531">
                  <c:v>1312.2892527333499</c:v>
                </c:pt>
                <c:pt idx="1532">
                  <c:v>1313.1464028191899</c:v>
                </c:pt>
                <c:pt idx="1533">
                  <c:v>1314.0035529050299</c:v>
                </c:pt>
                <c:pt idx="1534">
                  <c:v>1314.8607029908701</c:v>
                </c:pt>
                <c:pt idx="1535">
                  <c:v>1315.7178530767101</c:v>
                </c:pt>
                <c:pt idx="1536">
                  <c:v>1316.5750031625601</c:v>
                </c:pt>
                <c:pt idx="1537">
                  <c:v>1317.4321532484</c:v>
                </c:pt>
                <c:pt idx="1538">
                  <c:v>1318.28930333424</c:v>
                </c:pt>
                <c:pt idx="1539">
                  <c:v>1319.14645342008</c:v>
                </c:pt>
                <c:pt idx="1540">
                  <c:v>1320.00360350592</c:v>
                </c:pt>
                <c:pt idx="1541">
                  <c:v>1320.8607535917599</c:v>
                </c:pt>
                <c:pt idx="1542">
                  <c:v>1321.7179036775999</c:v>
                </c:pt>
                <c:pt idx="1543">
                  <c:v>1322.5750537634401</c:v>
                </c:pt>
                <c:pt idx="1544">
                  <c:v>1323.4322038492801</c:v>
                </c:pt>
                <c:pt idx="1545">
                  <c:v>1324.2893539351201</c:v>
                </c:pt>
                <c:pt idx="1546">
                  <c:v>1325.14650402096</c:v>
                </c:pt>
                <c:pt idx="1547">
                  <c:v>1326.0036541068</c:v>
                </c:pt>
                <c:pt idx="1548">
                  <c:v>1326.86080419264</c:v>
                </c:pt>
                <c:pt idx="1549">
                  <c:v>1327.71795427849</c:v>
                </c:pt>
                <c:pt idx="1550">
                  <c:v>1328.5751043643299</c:v>
                </c:pt>
                <c:pt idx="1551">
                  <c:v>1329.4322544501699</c:v>
                </c:pt>
                <c:pt idx="1552">
                  <c:v>1330.2894045360099</c:v>
                </c:pt>
                <c:pt idx="1553">
                  <c:v>1331.1465546218501</c:v>
                </c:pt>
                <c:pt idx="1554">
                  <c:v>1332.0037047076901</c:v>
                </c:pt>
                <c:pt idx="1555">
                  <c:v>1332.8608547935301</c:v>
                </c:pt>
                <c:pt idx="1556">
                  <c:v>1333.71800487937</c:v>
                </c:pt>
                <c:pt idx="1557">
                  <c:v>1334.57515496521</c:v>
                </c:pt>
                <c:pt idx="1558">
                  <c:v>1335.43230505105</c:v>
                </c:pt>
                <c:pt idx="1559">
                  <c:v>1336.28945513689</c:v>
                </c:pt>
                <c:pt idx="1560">
                  <c:v>1337.1466052227299</c:v>
                </c:pt>
                <c:pt idx="1561">
                  <c:v>1338.0037553085799</c:v>
                </c:pt>
                <c:pt idx="1562">
                  <c:v>1338.8609053944199</c:v>
                </c:pt>
                <c:pt idx="1563">
                  <c:v>1339.7180554802601</c:v>
                </c:pt>
                <c:pt idx="1564">
                  <c:v>1340.5752055661001</c:v>
                </c:pt>
                <c:pt idx="1565">
                  <c:v>1341.43235565194</c:v>
                </c:pt>
                <c:pt idx="1566">
                  <c:v>1342.28950573778</c:v>
                </c:pt>
                <c:pt idx="1567">
                  <c:v>1343.14665582362</c:v>
                </c:pt>
                <c:pt idx="1568">
                  <c:v>1344.00380590946</c:v>
                </c:pt>
                <c:pt idx="1569">
                  <c:v>1344.8609559952999</c:v>
                </c:pt>
                <c:pt idx="1570">
                  <c:v>1345.7181060811399</c:v>
                </c:pt>
                <c:pt idx="1571">
                  <c:v>1346.5752561669799</c:v>
                </c:pt>
                <c:pt idx="1572">
                  <c:v>1347.4324062528201</c:v>
                </c:pt>
                <c:pt idx="1573">
                  <c:v>1348.2895563386601</c:v>
                </c:pt>
                <c:pt idx="1574">
                  <c:v>1349.1467064245101</c:v>
                </c:pt>
                <c:pt idx="1575">
                  <c:v>1350.00385651035</c:v>
                </c:pt>
                <c:pt idx="1576">
                  <c:v>1350.86100659619</c:v>
                </c:pt>
                <c:pt idx="1577">
                  <c:v>1351.71815668203</c:v>
                </c:pt>
                <c:pt idx="1578">
                  <c:v>1352.57530676787</c:v>
                </c:pt>
                <c:pt idx="1579">
                  <c:v>1353.4324568537099</c:v>
                </c:pt>
                <c:pt idx="1580">
                  <c:v>1354.2896069395499</c:v>
                </c:pt>
                <c:pt idx="1581">
                  <c:v>1355.1467570253899</c:v>
                </c:pt>
                <c:pt idx="1582">
                  <c:v>1356.0039071112301</c:v>
                </c:pt>
                <c:pt idx="1583">
                  <c:v>1356.8610571970701</c:v>
                </c:pt>
                <c:pt idx="1584">
                  <c:v>1357.71820728291</c:v>
                </c:pt>
                <c:pt idx="1585">
                  <c:v>1358.57535736875</c:v>
                </c:pt>
                <c:pt idx="1586">
                  <c:v>1359.43250745459</c:v>
                </c:pt>
                <c:pt idx="1587">
                  <c:v>1360.28965754044</c:v>
                </c:pt>
                <c:pt idx="1588">
                  <c:v>1361.14680762628</c:v>
                </c:pt>
                <c:pt idx="1589">
                  <c:v>1362.0039577121199</c:v>
                </c:pt>
                <c:pt idx="1590">
                  <c:v>1362.8611077979599</c:v>
                </c:pt>
                <c:pt idx="1591">
                  <c:v>1363.7182578838001</c:v>
                </c:pt>
                <c:pt idx="1592">
                  <c:v>1364.5754079696401</c:v>
                </c:pt>
                <c:pt idx="1593">
                  <c:v>1365.4325580554801</c:v>
                </c:pt>
                <c:pt idx="1594">
                  <c:v>1366.28970814132</c:v>
                </c:pt>
                <c:pt idx="1595">
                  <c:v>1367.14685822716</c:v>
                </c:pt>
                <c:pt idx="1596">
                  <c:v>1368.004008313</c:v>
                </c:pt>
                <c:pt idx="1597">
                  <c:v>1368.86115839884</c:v>
                </c:pt>
                <c:pt idx="1598">
                  <c:v>1369.7183084846799</c:v>
                </c:pt>
                <c:pt idx="1599">
                  <c:v>1370.5754585705299</c:v>
                </c:pt>
                <c:pt idx="1600">
                  <c:v>1371.4326086563699</c:v>
                </c:pt>
                <c:pt idx="1601">
                  <c:v>1372.2897587422101</c:v>
                </c:pt>
                <c:pt idx="1602">
                  <c:v>1373.1469088280501</c:v>
                </c:pt>
                <c:pt idx="1603">
                  <c:v>1374.00405891389</c:v>
                </c:pt>
                <c:pt idx="1604">
                  <c:v>1374.86120899973</c:v>
                </c:pt>
                <c:pt idx="1605">
                  <c:v>1375.71835908557</c:v>
                </c:pt>
                <c:pt idx="1606">
                  <c:v>1376.57550917141</c:v>
                </c:pt>
                <c:pt idx="1607">
                  <c:v>1377.43265925725</c:v>
                </c:pt>
                <c:pt idx="1608">
                  <c:v>1378.2898093430899</c:v>
                </c:pt>
                <c:pt idx="1609">
                  <c:v>1379.1469594289299</c:v>
                </c:pt>
                <c:pt idx="1610">
                  <c:v>1380.0041095147701</c:v>
                </c:pt>
                <c:pt idx="1611">
                  <c:v>1380.8612596006101</c:v>
                </c:pt>
                <c:pt idx="1612">
                  <c:v>1381.7184096864601</c:v>
                </c:pt>
                <c:pt idx="1613">
                  <c:v>1382.5755597723</c:v>
                </c:pt>
                <c:pt idx="1614">
                  <c:v>1383.43270985814</c:v>
                </c:pt>
                <c:pt idx="1615">
                  <c:v>1384.28985994398</c:v>
                </c:pt>
                <c:pt idx="1616">
                  <c:v>1385.14701002982</c:v>
                </c:pt>
                <c:pt idx="1617">
                  <c:v>1386.0041601156599</c:v>
                </c:pt>
                <c:pt idx="1618">
                  <c:v>1386.8613102014999</c:v>
                </c:pt>
                <c:pt idx="1619">
                  <c:v>1387.7184602873399</c:v>
                </c:pt>
                <c:pt idx="1620">
                  <c:v>1388.5756103731801</c:v>
                </c:pt>
                <c:pt idx="1621">
                  <c:v>1389.4327604590201</c:v>
                </c:pt>
                <c:pt idx="1622">
                  <c:v>1390.28991054486</c:v>
                </c:pt>
                <c:pt idx="1623">
                  <c:v>1391.1470606307</c:v>
                </c:pt>
                <c:pt idx="1624">
                  <c:v>1392.00421071654</c:v>
                </c:pt>
                <c:pt idx="1625">
                  <c:v>1392.86136080239</c:v>
                </c:pt>
                <c:pt idx="1626">
                  <c:v>1393.71851088823</c:v>
                </c:pt>
                <c:pt idx="1627">
                  <c:v>1394.5756609740699</c:v>
                </c:pt>
                <c:pt idx="1628">
                  <c:v>1395.4328110599099</c:v>
                </c:pt>
                <c:pt idx="1629">
                  <c:v>1396.2899611457501</c:v>
                </c:pt>
                <c:pt idx="1630">
                  <c:v>1397.1471112315901</c:v>
                </c:pt>
                <c:pt idx="1631">
                  <c:v>1398.0042613174301</c:v>
                </c:pt>
                <c:pt idx="1632">
                  <c:v>1398.86141140327</c:v>
                </c:pt>
                <c:pt idx="1633">
                  <c:v>1399.71856148911</c:v>
                </c:pt>
                <c:pt idx="1634">
                  <c:v>1400.57571157495</c:v>
                </c:pt>
                <c:pt idx="1635">
                  <c:v>1401.43286166079</c:v>
                </c:pt>
                <c:pt idx="1636">
                  <c:v>1402.2900117466299</c:v>
                </c:pt>
                <c:pt idx="1637">
                  <c:v>1403.1471618324799</c:v>
                </c:pt>
                <c:pt idx="1638">
                  <c:v>1404.0043119183199</c:v>
                </c:pt>
                <c:pt idx="1639">
                  <c:v>1404.8614620041601</c:v>
                </c:pt>
                <c:pt idx="1640">
                  <c:v>1405.7186120900001</c:v>
                </c:pt>
                <c:pt idx="1641">
                  <c:v>1406.5757621758401</c:v>
                </c:pt>
                <c:pt idx="1642">
                  <c:v>1407.43291226168</c:v>
                </c:pt>
                <c:pt idx="1643">
                  <c:v>1408.29006234752</c:v>
                </c:pt>
                <c:pt idx="1644">
                  <c:v>1409.14721243336</c:v>
                </c:pt>
                <c:pt idx="1645">
                  <c:v>1410.0043625192</c:v>
                </c:pt>
                <c:pt idx="1646">
                  <c:v>1410.8615126050399</c:v>
                </c:pt>
                <c:pt idx="1647">
                  <c:v>1411.7186626908799</c:v>
                </c:pt>
                <c:pt idx="1648">
                  <c:v>1412.5758127767201</c:v>
                </c:pt>
                <c:pt idx="1649">
                  <c:v>1413.4329628625601</c:v>
                </c:pt>
                <c:pt idx="1650">
                  <c:v>1414.2901129484101</c:v>
                </c:pt>
                <c:pt idx="1651">
                  <c:v>1415.14726303425</c:v>
                </c:pt>
                <c:pt idx="1652">
                  <c:v>1416.00441312009</c:v>
                </c:pt>
                <c:pt idx="1653">
                  <c:v>1416.86156320593</c:v>
                </c:pt>
                <c:pt idx="1654">
                  <c:v>1417.71871329177</c:v>
                </c:pt>
                <c:pt idx="1655">
                  <c:v>1418.5758633776099</c:v>
                </c:pt>
                <c:pt idx="1656">
                  <c:v>1419.4330134634499</c:v>
                </c:pt>
                <c:pt idx="1657">
                  <c:v>1420.2901635492899</c:v>
                </c:pt>
                <c:pt idx="1658">
                  <c:v>1421.1473136351301</c:v>
                </c:pt>
                <c:pt idx="1659">
                  <c:v>1422.0044637209701</c:v>
                </c:pt>
                <c:pt idx="1660">
                  <c:v>1422.8616138068101</c:v>
                </c:pt>
                <c:pt idx="1661">
                  <c:v>1423.71876389265</c:v>
                </c:pt>
                <c:pt idx="1662">
                  <c:v>1424.57591397849</c:v>
                </c:pt>
                <c:pt idx="1663">
                  <c:v>1425.43306406434</c:v>
                </c:pt>
                <c:pt idx="1664">
                  <c:v>1426.29021415018</c:v>
                </c:pt>
                <c:pt idx="1665">
                  <c:v>1427.1473642360199</c:v>
                </c:pt>
                <c:pt idx="1666">
                  <c:v>1428.0045143218599</c:v>
                </c:pt>
                <c:pt idx="1667">
                  <c:v>1428.8616644076999</c:v>
                </c:pt>
                <c:pt idx="1668">
                  <c:v>1429.7188144935401</c:v>
                </c:pt>
                <c:pt idx="1669">
                  <c:v>1430.5759645793801</c:v>
                </c:pt>
                <c:pt idx="1670">
                  <c:v>1431.43311466522</c:v>
                </c:pt>
                <c:pt idx="1671">
                  <c:v>1432.29026475106</c:v>
                </c:pt>
                <c:pt idx="1672">
                  <c:v>1433.1474148369</c:v>
                </c:pt>
                <c:pt idx="1673">
                  <c:v>1434.00456492274</c:v>
                </c:pt>
                <c:pt idx="1674">
                  <c:v>1434.8617150085799</c:v>
                </c:pt>
                <c:pt idx="1675">
                  <c:v>1435.7188650944299</c:v>
                </c:pt>
                <c:pt idx="1676">
                  <c:v>1436.5760151802699</c:v>
                </c:pt>
                <c:pt idx="1677">
                  <c:v>1437.4331652661101</c:v>
                </c:pt>
                <c:pt idx="1678">
                  <c:v>1438.2903153519501</c:v>
                </c:pt>
                <c:pt idx="1679">
                  <c:v>1439.1474654377901</c:v>
                </c:pt>
                <c:pt idx="1680">
                  <c:v>1440.00461552363</c:v>
                </c:pt>
                <c:pt idx="1681">
                  <c:v>1440.86176560947</c:v>
                </c:pt>
                <c:pt idx="1682">
                  <c:v>1441.71891569531</c:v>
                </c:pt>
                <c:pt idx="1683">
                  <c:v>1442.57606578115</c:v>
                </c:pt>
                <c:pt idx="1684">
                  <c:v>1443.4332158669899</c:v>
                </c:pt>
                <c:pt idx="1685">
                  <c:v>1444.2903659528299</c:v>
                </c:pt>
                <c:pt idx="1686">
                  <c:v>1445.1475160386699</c:v>
                </c:pt>
                <c:pt idx="1687">
                  <c:v>1446.0046661245101</c:v>
                </c:pt>
                <c:pt idx="1688">
                  <c:v>1446.8618162103601</c:v>
                </c:pt>
                <c:pt idx="1689">
                  <c:v>1447.7189662962001</c:v>
                </c:pt>
                <c:pt idx="1690">
                  <c:v>1448.57611638204</c:v>
                </c:pt>
                <c:pt idx="1691">
                  <c:v>1449.43326646788</c:v>
                </c:pt>
                <c:pt idx="1692">
                  <c:v>1450.29041655372</c:v>
                </c:pt>
                <c:pt idx="1693">
                  <c:v>1451.14756663956</c:v>
                </c:pt>
                <c:pt idx="1694">
                  <c:v>1452.0047167253999</c:v>
                </c:pt>
                <c:pt idx="1695">
                  <c:v>1452.8618668112399</c:v>
                </c:pt>
                <c:pt idx="1696">
                  <c:v>1453.7190168970801</c:v>
                </c:pt>
                <c:pt idx="1697">
                  <c:v>1454.5761669829201</c:v>
                </c:pt>
                <c:pt idx="1698">
                  <c:v>1455.4333170687601</c:v>
                </c:pt>
              </c:numCache>
            </c:numRef>
          </c:xVal>
          <c:yVal>
            <c:numRef>
              <c:f>[1]DynamRot_AM!$B$2:$B$2500</c:f>
              <c:numCache>
                <c:formatCode>General</c:formatCode>
                <c:ptCount val="2499"/>
                <c:pt idx="0">
                  <c:v>11</c:v>
                </c:pt>
                <c:pt idx="1">
                  <c:v>11.2</c:v>
                </c:pt>
                <c:pt idx="2">
                  <c:v>11.4</c:v>
                </c:pt>
                <c:pt idx="3">
                  <c:v>11.6</c:v>
                </c:pt>
                <c:pt idx="4">
                  <c:v>11.8</c:v>
                </c:pt>
                <c:pt idx="5">
                  <c:v>12</c:v>
                </c:pt>
                <c:pt idx="6">
                  <c:v>12.2</c:v>
                </c:pt>
                <c:pt idx="7">
                  <c:v>12.3</c:v>
                </c:pt>
                <c:pt idx="8">
                  <c:v>12.5</c:v>
                </c:pt>
                <c:pt idx="9">
                  <c:v>12.7</c:v>
                </c:pt>
                <c:pt idx="10">
                  <c:v>12.9</c:v>
                </c:pt>
                <c:pt idx="11">
                  <c:v>13.1</c:v>
                </c:pt>
                <c:pt idx="12">
                  <c:v>13.3</c:v>
                </c:pt>
                <c:pt idx="13">
                  <c:v>13.5</c:v>
                </c:pt>
                <c:pt idx="14">
                  <c:v>13.7</c:v>
                </c:pt>
                <c:pt idx="15">
                  <c:v>13.9</c:v>
                </c:pt>
                <c:pt idx="16">
                  <c:v>14.1</c:v>
                </c:pt>
                <c:pt idx="17">
                  <c:v>14.2</c:v>
                </c:pt>
                <c:pt idx="18">
                  <c:v>14.4</c:v>
                </c:pt>
                <c:pt idx="19">
                  <c:v>14.6</c:v>
                </c:pt>
                <c:pt idx="20">
                  <c:v>14.8</c:v>
                </c:pt>
                <c:pt idx="21">
                  <c:v>15</c:v>
                </c:pt>
                <c:pt idx="22">
                  <c:v>15.1</c:v>
                </c:pt>
                <c:pt idx="23">
                  <c:v>15.3</c:v>
                </c:pt>
                <c:pt idx="24">
                  <c:v>15.5</c:v>
                </c:pt>
                <c:pt idx="25">
                  <c:v>15.6</c:v>
                </c:pt>
                <c:pt idx="26">
                  <c:v>15.8</c:v>
                </c:pt>
                <c:pt idx="27">
                  <c:v>16</c:v>
                </c:pt>
                <c:pt idx="28">
                  <c:v>16.100000000000001</c:v>
                </c:pt>
                <c:pt idx="29">
                  <c:v>16.3</c:v>
                </c:pt>
                <c:pt idx="30">
                  <c:v>16.399999999999999</c:v>
                </c:pt>
                <c:pt idx="31">
                  <c:v>16.600000000000001</c:v>
                </c:pt>
                <c:pt idx="32">
                  <c:v>16.8</c:v>
                </c:pt>
                <c:pt idx="33">
                  <c:v>16.899999999999999</c:v>
                </c:pt>
                <c:pt idx="34">
                  <c:v>17.100000000000001</c:v>
                </c:pt>
                <c:pt idx="35">
                  <c:v>17.2</c:v>
                </c:pt>
                <c:pt idx="36">
                  <c:v>17.3</c:v>
                </c:pt>
                <c:pt idx="37">
                  <c:v>17.5</c:v>
                </c:pt>
                <c:pt idx="38">
                  <c:v>17.600000000000001</c:v>
                </c:pt>
                <c:pt idx="39">
                  <c:v>17.8</c:v>
                </c:pt>
                <c:pt idx="40">
                  <c:v>17.899999999999999</c:v>
                </c:pt>
                <c:pt idx="41">
                  <c:v>18</c:v>
                </c:pt>
                <c:pt idx="42">
                  <c:v>18.2</c:v>
                </c:pt>
                <c:pt idx="43">
                  <c:v>18.3</c:v>
                </c:pt>
                <c:pt idx="44">
                  <c:v>18.399999999999999</c:v>
                </c:pt>
                <c:pt idx="45">
                  <c:v>18.5</c:v>
                </c:pt>
                <c:pt idx="46">
                  <c:v>18.7</c:v>
                </c:pt>
                <c:pt idx="47">
                  <c:v>18.8</c:v>
                </c:pt>
                <c:pt idx="48">
                  <c:v>18.899999999999999</c:v>
                </c:pt>
                <c:pt idx="49">
                  <c:v>19</c:v>
                </c:pt>
                <c:pt idx="50">
                  <c:v>19.100000000000001</c:v>
                </c:pt>
                <c:pt idx="51">
                  <c:v>19.2</c:v>
                </c:pt>
                <c:pt idx="52">
                  <c:v>19.3</c:v>
                </c:pt>
                <c:pt idx="53">
                  <c:v>19.5</c:v>
                </c:pt>
                <c:pt idx="54">
                  <c:v>19.600000000000001</c:v>
                </c:pt>
                <c:pt idx="55">
                  <c:v>19.7</c:v>
                </c:pt>
                <c:pt idx="56">
                  <c:v>19.8</c:v>
                </c:pt>
                <c:pt idx="57">
                  <c:v>19.899999999999999</c:v>
                </c:pt>
                <c:pt idx="58">
                  <c:v>20</c:v>
                </c:pt>
                <c:pt idx="59">
                  <c:v>20.100000000000001</c:v>
                </c:pt>
                <c:pt idx="60">
                  <c:v>20.2</c:v>
                </c:pt>
                <c:pt idx="61">
                  <c:v>20.3</c:v>
                </c:pt>
                <c:pt idx="62">
                  <c:v>20.399999999999999</c:v>
                </c:pt>
                <c:pt idx="63">
                  <c:v>20.5</c:v>
                </c:pt>
                <c:pt idx="64">
                  <c:v>20.5</c:v>
                </c:pt>
                <c:pt idx="65">
                  <c:v>20.6</c:v>
                </c:pt>
                <c:pt idx="66">
                  <c:v>20.7</c:v>
                </c:pt>
                <c:pt idx="67">
                  <c:v>20.8</c:v>
                </c:pt>
                <c:pt idx="68">
                  <c:v>20.9</c:v>
                </c:pt>
                <c:pt idx="69">
                  <c:v>21</c:v>
                </c:pt>
                <c:pt idx="70">
                  <c:v>21.1</c:v>
                </c:pt>
                <c:pt idx="71">
                  <c:v>21.2</c:v>
                </c:pt>
                <c:pt idx="72">
                  <c:v>21.2</c:v>
                </c:pt>
                <c:pt idx="73">
                  <c:v>21.3</c:v>
                </c:pt>
                <c:pt idx="74">
                  <c:v>21.4</c:v>
                </c:pt>
                <c:pt idx="75">
                  <c:v>21.5</c:v>
                </c:pt>
                <c:pt idx="76">
                  <c:v>21.6</c:v>
                </c:pt>
                <c:pt idx="77">
                  <c:v>21.6</c:v>
                </c:pt>
                <c:pt idx="78">
                  <c:v>21.7</c:v>
                </c:pt>
                <c:pt idx="79">
                  <c:v>21.8</c:v>
                </c:pt>
                <c:pt idx="80">
                  <c:v>21.9</c:v>
                </c:pt>
                <c:pt idx="81">
                  <c:v>21.9</c:v>
                </c:pt>
                <c:pt idx="82">
                  <c:v>22</c:v>
                </c:pt>
                <c:pt idx="83">
                  <c:v>22.1</c:v>
                </c:pt>
                <c:pt idx="84">
                  <c:v>22.2</c:v>
                </c:pt>
                <c:pt idx="85">
                  <c:v>22.2</c:v>
                </c:pt>
                <c:pt idx="86">
                  <c:v>22.3</c:v>
                </c:pt>
                <c:pt idx="87">
                  <c:v>22.4</c:v>
                </c:pt>
                <c:pt idx="88">
                  <c:v>22.4</c:v>
                </c:pt>
                <c:pt idx="89">
                  <c:v>22.5</c:v>
                </c:pt>
                <c:pt idx="90">
                  <c:v>22.6</c:v>
                </c:pt>
                <c:pt idx="91">
                  <c:v>22.6</c:v>
                </c:pt>
                <c:pt idx="92">
                  <c:v>22.7</c:v>
                </c:pt>
                <c:pt idx="93">
                  <c:v>22.8</c:v>
                </c:pt>
                <c:pt idx="94">
                  <c:v>22.8</c:v>
                </c:pt>
                <c:pt idx="95">
                  <c:v>22.9</c:v>
                </c:pt>
                <c:pt idx="96">
                  <c:v>22.9</c:v>
                </c:pt>
                <c:pt idx="97">
                  <c:v>23</c:v>
                </c:pt>
                <c:pt idx="98">
                  <c:v>23.1</c:v>
                </c:pt>
                <c:pt idx="99">
                  <c:v>23.1</c:v>
                </c:pt>
                <c:pt idx="100">
                  <c:v>23.2</c:v>
                </c:pt>
                <c:pt idx="101">
                  <c:v>23.2</c:v>
                </c:pt>
                <c:pt idx="102">
                  <c:v>23.3</c:v>
                </c:pt>
                <c:pt idx="103">
                  <c:v>23.3</c:v>
                </c:pt>
                <c:pt idx="104">
                  <c:v>23.4</c:v>
                </c:pt>
                <c:pt idx="105">
                  <c:v>23.5</c:v>
                </c:pt>
                <c:pt idx="106">
                  <c:v>23.5</c:v>
                </c:pt>
                <c:pt idx="107">
                  <c:v>23.6</c:v>
                </c:pt>
                <c:pt idx="108">
                  <c:v>23.6</c:v>
                </c:pt>
                <c:pt idx="109">
                  <c:v>23.7</c:v>
                </c:pt>
                <c:pt idx="110">
                  <c:v>23.7</c:v>
                </c:pt>
                <c:pt idx="111">
                  <c:v>23.8</c:v>
                </c:pt>
                <c:pt idx="112">
                  <c:v>23.8</c:v>
                </c:pt>
                <c:pt idx="113">
                  <c:v>23.9</c:v>
                </c:pt>
                <c:pt idx="114">
                  <c:v>23.9</c:v>
                </c:pt>
                <c:pt idx="115">
                  <c:v>23.9</c:v>
                </c:pt>
                <c:pt idx="116">
                  <c:v>24</c:v>
                </c:pt>
                <c:pt idx="117">
                  <c:v>24</c:v>
                </c:pt>
                <c:pt idx="118">
                  <c:v>24.1</c:v>
                </c:pt>
                <c:pt idx="119">
                  <c:v>24.1</c:v>
                </c:pt>
                <c:pt idx="120">
                  <c:v>24.2</c:v>
                </c:pt>
                <c:pt idx="121">
                  <c:v>24.2</c:v>
                </c:pt>
                <c:pt idx="122">
                  <c:v>24.3</c:v>
                </c:pt>
                <c:pt idx="123">
                  <c:v>24.3</c:v>
                </c:pt>
                <c:pt idx="124">
                  <c:v>24.3</c:v>
                </c:pt>
                <c:pt idx="125">
                  <c:v>24.4</c:v>
                </c:pt>
                <c:pt idx="126">
                  <c:v>24.4</c:v>
                </c:pt>
                <c:pt idx="127">
                  <c:v>24.5</c:v>
                </c:pt>
                <c:pt idx="128">
                  <c:v>24.5</c:v>
                </c:pt>
                <c:pt idx="129">
                  <c:v>24.5</c:v>
                </c:pt>
                <c:pt idx="130">
                  <c:v>24.6</c:v>
                </c:pt>
                <c:pt idx="131">
                  <c:v>24.6</c:v>
                </c:pt>
                <c:pt idx="132">
                  <c:v>24.7</c:v>
                </c:pt>
                <c:pt idx="133">
                  <c:v>24.7</c:v>
                </c:pt>
                <c:pt idx="134">
                  <c:v>24.7</c:v>
                </c:pt>
                <c:pt idx="135">
                  <c:v>24.8</c:v>
                </c:pt>
                <c:pt idx="136">
                  <c:v>24.8</c:v>
                </c:pt>
                <c:pt idx="137">
                  <c:v>24.8</c:v>
                </c:pt>
                <c:pt idx="138">
                  <c:v>24.9</c:v>
                </c:pt>
                <c:pt idx="139">
                  <c:v>24.9</c:v>
                </c:pt>
                <c:pt idx="140">
                  <c:v>25</c:v>
                </c:pt>
                <c:pt idx="141">
                  <c:v>25</c:v>
                </c:pt>
                <c:pt idx="142">
                  <c:v>25</c:v>
                </c:pt>
                <c:pt idx="143">
                  <c:v>25.1</c:v>
                </c:pt>
                <c:pt idx="144">
                  <c:v>25.1</c:v>
                </c:pt>
                <c:pt idx="145">
                  <c:v>25.1</c:v>
                </c:pt>
                <c:pt idx="146">
                  <c:v>25.2</c:v>
                </c:pt>
                <c:pt idx="147">
                  <c:v>25.2</c:v>
                </c:pt>
                <c:pt idx="148">
                  <c:v>25.2</c:v>
                </c:pt>
                <c:pt idx="149">
                  <c:v>25.3</c:v>
                </c:pt>
                <c:pt idx="150">
                  <c:v>25.3</c:v>
                </c:pt>
                <c:pt idx="151">
                  <c:v>25.3</c:v>
                </c:pt>
                <c:pt idx="152">
                  <c:v>25.3</c:v>
                </c:pt>
                <c:pt idx="153">
                  <c:v>25.4</c:v>
                </c:pt>
                <c:pt idx="154">
                  <c:v>25.4</c:v>
                </c:pt>
                <c:pt idx="155">
                  <c:v>25.4</c:v>
                </c:pt>
                <c:pt idx="156">
                  <c:v>25.5</c:v>
                </c:pt>
                <c:pt idx="157">
                  <c:v>25.5</c:v>
                </c:pt>
                <c:pt idx="158">
                  <c:v>25.5</c:v>
                </c:pt>
                <c:pt idx="159">
                  <c:v>25.6</c:v>
                </c:pt>
                <c:pt idx="160">
                  <c:v>25.6</c:v>
                </c:pt>
                <c:pt idx="161">
                  <c:v>25.6</c:v>
                </c:pt>
                <c:pt idx="162">
                  <c:v>25.6</c:v>
                </c:pt>
                <c:pt idx="163">
                  <c:v>25.7</c:v>
                </c:pt>
                <c:pt idx="164">
                  <c:v>25.7</c:v>
                </c:pt>
                <c:pt idx="165">
                  <c:v>25.7</c:v>
                </c:pt>
                <c:pt idx="166">
                  <c:v>25.7</c:v>
                </c:pt>
                <c:pt idx="167">
                  <c:v>25.8</c:v>
                </c:pt>
                <c:pt idx="168">
                  <c:v>25.8</c:v>
                </c:pt>
                <c:pt idx="169">
                  <c:v>25.8</c:v>
                </c:pt>
                <c:pt idx="170">
                  <c:v>25.9</c:v>
                </c:pt>
                <c:pt idx="171">
                  <c:v>25.9</c:v>
                </c:pt>
                <c:pt idx="172">
                  <c:v>25.9</c:v>
                </c:pt>
                <c:pt idx="173">
                  <c:v>25.9</c:v>
                </c:pt>
                <c:pt idx="174">
                  <c:v>26</c:v>
                </c:pt>
                <c:pt idx="175">
                  <c:v>26</c:v>
                </c:pt>
                <c:pt idx="176">
                  <c:v>26</c:v>
                </c:pt>
                <c:pt idx="177">
                  <c:v>26</c:v>
                </c:pt>
                <c:pt idx="178">
                  <c:v>26.1</c:v>
                </c:pt>
                <c:pt idx="179">
                  <c:v>26.1</c:v>
                </c:pt>
                <c:pt idx="180">
                  <c:v>26.1</c:v>
                </c:pt>
                <c:pt idx="181">
                  <c:v>26.1</c:v>
                </c:pt>
                <c:pt idx="182">
                  <c:v>26.1</c:v>
                </c:pt>
                <c:pt idx="183">
                  <c:v>26.2</c:v>
                </c:pt>
                <c:pt idx="184">
                  <c:v>26.2</c:v>
                </c:pt>
                <c:pt idx="185">
                  <c:v>26.2</c:v>
                </c:pt>
                <c:pt idx="186">
                  <c:v>26.2</c:v>
                </c:pt>
                <c:pt idx="187">
                  <c:v>26.3</c:v>
                </c:pt>
                <c:pt idx="188">
                  <c:v>26.3</c:v>
                </c:pt>
                <c:pt idx="189">
                  <c:v>26.3</c:v>
                </c:pt>
                <c:pt idx="190">
                  <c:v>26.3</c:v>
                </c:pt>
                <c:pt idx="191">
                  <c:v>26.3</c:v>
                </c:pt>
                <c:pt idx="192">
                  <c:v>26.4</c:v>
                </c:pt>
                <c:pt idx="193">
                  <c:v>26.4</c:v>
                </c:pt>
                <c:pt idx="194">
                  <c:v>26.4</c:v>
                </c:pt>
                <c:pt idx="195">
                  <c:v>26.4</c:v>
                </c:pt>
                <c:pt idx="196">
                  <c:v>26.4</c:v>
                </c:pt>
                <c:pt idx="197">
                  <c:v>26.5</c:v>
                </c:pt>
                <c:pt idx="198">
                  <c:v>26.5</c:v>
                </c:pt>
                <c:pt idx="199">
                  <c:v>26.5</c:v>
                </c:pt>
                <c:pt idx="200">
                  <c:v>26.5</c:v>
                </c:pt>
                <c:pt idx="201">
                  <c:v>26.5</c:v>
                </c:pt>
                <c:pt idx="202">
                  <c:v>26.5</c:v>
                </c:pt>
                <c:pt idx="203">
                  <c:v>26.6</c:v>
                </c:pt>
                <c:pt idx="204">
                  <c:v>26.6</c:v>
                </c:pt>
                <c:pt idx="205">
                  <c:v>26.6</c:v>
                </c:pt>
                <c:pt idx="206">
                  <c:v>26.6</c:v>
                </c:pt>
                <c:pt idx="207">
                  <c:v>26.6</c:v>
                </c:pt>
                <c:pt idx="208">
                  <c:v>26.6</c:v>
                </c:pt>
                <c:pt idx="209">
                  <c:v>26.7</c:v>
                </c:pt>
                <c:pt idx="210">
                  <c:v>26.7</c:v>
                </c:pt>
                <c:pt idx="211">
                  <c:v>26.7</c:v>
                </c:pt>
                <c:pt idx="212">
                  <c:v>26.7</c:v>
                </c:pt>
                <c:pt idx="213">
                  <c:v>26.7</c:v>
                </c:pt>
                <c:pt idx="214">
                  <c:v>26.7</c:v>
                </c:pt>
                <c:pt idx="215">
                  <c:v>26.8</c:v>
                </c:pt>
                <c:pt idx="216">
                  <c:v>26.8</c:v>
                </c:pt>
                <c:pt idx="217">
                  <c:v>26.8</c:v>
                </c:pt>
                <c:pt idx="218">
                  <c:v>26.8</c:v>
                </c:pt>
                <c:pt idx="219">
                  <c:v>26.8</c:v>
                </c:pt>
                <c:pt idx="220">
                  <c:v>26.8</c:v>
                </c:pt>
                <c:pt idx="221">
                  <c:v>26.8</c:v>
                </c:pt>
                <c:pt idx="222">
                  <c:v>26.9</c:v>
                </c:pt>
                <c:pt idx="223">
                  <c:v>26.9</c:v>
                </c:pt>
                <c:pt idx="224">
                  <c:v>26.9</c:v>
                </c:pt>
                <c:pt idx="225">
                  <c:v>26.9</c:v>
                </c:pt>
                <c:pt idx="226">
                  <c:v>26.9</c:v>
                </c:pt>
                <c:pt idx="227">
                  <c:v>26.9</c:v>
                </c:pt>
                <c:pt idx="228">
                  <c:v>26.9</c:v>
                </c:pt>
                <c:pt idx="229">
                  <c:v>27</c:v>
                </c:pt>
                <c:pt idx="230">
                  <c:v>27</c:v>
                </c:pt>
                <c:pt idx="231">
                  <c:v>27</c:v>
                </c:pt>
                <c:pt idx="232">
                  <c:v>27</c:v>
                </c:pt>
                <c:pt idx="233">
                  <c:v>27</c:v>
                </c:pt>
                <c:pt idx="234">
                  <c:v>27</c:v>
                </c:pt>
                <c:pt idx="235">
                  <c:v>27</c:v>
                </c:pt>
                <c:pt idx="236">
                  <c:v>27</c:v>
                </c:pt>
                <c:pt idx="237">
                  <c:v>27.1</c:v>
                </c:pt>
                <c:pt idx="238">
                  <c:v>27.1</c:v>
                </c:pt>
                <c:pt idx="239">
                  <c:v>27.1</c:v>
                </c:pt>
                <c:pt idx="240">
                  <c:v>27.1</c:v>
                </c:pt>
                <c:pt idx="241">
                  <c:v>27.1</c:v>
                </c:pt>
                <c:pt idx="242">
                  <c:v>27.1</c:v>
                </c:pt>
                <c:pt idx="243">
                  <c:v>27.1</c:v>
                </c:pt>
                <c:pt idx="244">
                  <c:v>27.1</c:v>
                </c:pt>
                <c:pt idx="245">
                  <c:v>27.1</c:v>
                </c:pt>
                <c:pt idx="246">
                  <c:v>27.2</c:v>
                </c:pt>
                <c:pt idx="247">
                  <c:v>27.2</c:v>
                </c:pt>
                <c:pt idx="248">
                  <c:v>27.2</c:v>
                </c:pt>
                <c:pt idx="249">
                  <c:v>27.2</c:v>
                </c:pt>
                <c:pt idx="250">
                  <c:v>27.2</c:v>
                </c:pt>
                <c:pt idx="251">
                  <c:v>27.2</c:v>
                </c:pt>
                <c:pt idx="252">
                  <c:v>27.2</c:v>
                </c:pt>
                <c:pt idx="253">
                  <c:v>27.2</c:v>
                </c:pt>
                <c:pt idx="254">
                  <c:v>27.2</c:v>
                </c:pt>
                <c:pt idx="255">
                  <c:v>27.2</c:v>
                </c:pt>
                <c:pt idx="256">
                  <c:v>27.3</c:v>
                </c:pt>
                <c:pt idx="257">
                  <c:v>27.3</c:v>
                </c:pt>
                <c:pt idx="258">
                  <c:v>27.3</c:v>
                </c:pt>
                <c:pt idx="259">
                  <c:v>27.3</c:v>
                </c:pt>
                <c:pt idx="260">
                  <c:v>27.3</c:v>
                </c:pt>
                <c:pt idx="261">
                  <c:v>27.3</c:v>
                </c:pt>
                <c:pt idx="262">
                  <c:v>27.3</c:v>
                </c:pt>
                <c:pt idx="263">
                  <c:v>27.3</c:v>
                </c:pt>
                <c:pt idx="264">
                  <c:v>27.3</c:v>
                </c:pt>
                <c:pt idx="265">
                  <c:v>27.3</c:v>
                </c:pt>
                <c:pt idx="266">
                  <c:v>27.3</c:v>
                </c:pt>
                <c:pt idx="267">
                  <c:v>27.4</c:v>
                </c:pt>
                <c:pt idx="268">
                  <c:v>27.4</c:v>
                </c:pt>
                <c:pt idx="269">
                  <c:v>27.4</c:v>
                </c:pt>
                <c:pt idx="270">
                  <c:v>27.4</c:v>
                </c:pt>
                <c:pt idx="271">
                  <c:v>27.4</c:v>
                </c:pt>
                <c:pt idx="272">
                  <c:v>27.4</c:v>
                </c:pt>
                <c:pt idx="273">
                  <c:v>27.4</c:v>
                </c:pt>
                <c:pt idx="274">
                  <c:v>27.4</c:v>
                </c:pt>
                <c:pt idx="275">
                  <c:v>27.4</c:v>
                </c:pt>
                <c:pt idx="276">
                  <c:v>27.4</c:v>
                </c:pt>
                <c:pt idx="277">
                  <c:v>27.4</c:v>
                </c:pt>
                <c:pt idx="278">
                  <c:v>27.4</c:v>
                </c:pt>
                <c:pt idx="279">
                  <c:v>27.4</c:v>
                </c:pt>
                <c:pt idx="280">
                  <c:v>27.5</c:v>
                </c:pt>
                <c:pt idx="281">
                  <c:v>27.5</c:v>
                </c:pt>
                <c:pt idx="282">
                  <c:v>27.5</c:v>
                </c:pt>
                <c:pt idx="283">
                  <c:v>27.5</c:v>
                </c:pt>
                <c:pt idx="284">
                  <c:v>27.5</c:v>
                </c:pt>
                <c:pt idx="285">
                  <c:v>27.5</c:v>
                </c:pt>
                <c:pt idx="286">
                  <c:v>27.5</c:v>
                </c:pt>
                <c:pt idx="287">
                  <c:v>27.5</c:v>
                </c:pt>
                <c:pt idx="288">
                  <c:v>27.5</c:v>
                </c:pt>
                <c:pt idx="289">
                  <c:v>27.5</c:v>
                </c:pt>
                <c:pt idx="290">
                  <c:v>27.5</c:v>
                </c:pt>
                <c:pt idx="291">
                  <c:v>27.5</c:v>
                </c:pt>
                <c:pt idx="292">
                  <c:v>27.5</c:v>
                </c:pt>
                <c:pt idx="293">
                  <c:v>27.5</c:v>
                </c:pt>
                <c:pt idx="294">
                  <c:v>27.6</c:v>
                </c:pt>
                <c:pt idx="295">
                  <c:v>27.6</c:v>
                </c:pt>
                <c:pt idx="296">
                  <c:v>27.6</c:v>
                </c:pt>
                <c:pt idx="297">
                  <c:v>27.6</c:v>
                </c:pt>
                <c:pt idx="298">
                  <c:v>27.6</c:v>
                </c:pt>
                <c:pt idx="299">
                  <c:v>27.6</c:v>
                </c:pt>
                <c:pt idx="300">
                  <c:v>27.6</c:v>
                </c:pt>
                <c:pt idx="301">
                  <c:v>27.6</c:v>
                </c:pt>
                <c:pt idx="302">
                  <c:v>27.6</c:v>
                </c:pt>
                <c:pt idx="303">
                  <c:v>27.6</c:v>
                </c:pt>
                <c:pt idx="304">
                  <c:v>27.6</c:v>
                </c:pt>
                <c:pt idx="305">
                  <c:v>27.6</c:v>
                </c:pt>
                <c:pt idx="306">
                  <c:v>27.6</c:v>
                </c:pt>
                <c:pt idx="307">
                  <c:v>27.6</c:v>
                </c:pt>
                <c:pt idx="308">
                  <c:v>27.6</c:v>
                </c:pt>
                <c:pt idx="309">
                  <c:v>27.7</c:v>
                </c:pt>
                <c:pt idx="310">
                  <c:v>27.7</c:v>
                </c:pt>
                <c:pt idx="311">
                  <c:v>27.7</c:v>
                </c:pt>
                <c:pt idx="312">
                  <c:v>27.7</c:v>
                </c:pt>
                <c:pt idx="313">
                  <c:v>27.7</c:v>
                </c:pt>
                <c:pt idx="314">
                  <c:v>27.7</c:v>
                </c:pt>
                <c:pt idx="315">
                  <c:v>27.7</c:v>
                </c:pt>
                <c:pt idx="316">
                  <c:v>27.7</c:v>
                </c:pt>
                <c:pt idx="317">
                  <c:v>27.7</c:v>
                </c:pt>
                <c:pt idx="318">
                  <c:v>27.7</c:v>
                </c:pt>
                <c:pt idx="319">
                  <c:v>27.7</c:v>
                </c:pt>
                <c:pt idx="320">
                  <c:v>27.7</c:v>
                </c:pt>
                <c:pt idx="321">
                  <c:v>27.7</c:v>
                </c:pt>
                <c:pt idx="322">
                  <c:v>27.7</c:v>
                </c:pt>
                <c:pt idx="323">
                  <c:v>27.7</c:v>
                </c:pt>
                <c:pt idx="324">
                  <c:v>27.7</c:v>
                </c:pt>
                <c:pt idx="325">
                  <c:v>27.7</c:v>
                </c:pt>
                <c:pt idx="326">
                  <c:v>27.8</c:v>
                </c:pt>
                <c:pt idx="327">
                  <c:v>27.8</c:v>
                </c:pt>
                <c:pt idx="328">
                  <c:v>27.8</c:v>
                </c:pt>
                <c:pt idx="329">
                  <c:v>27.8</c:v>
                </c:pt>
                <c:pt idx="330">
                  <c:v>27.8</c:v>
                </c:pt>
                <c:pt idx="331">
                  <c:v>27.8</c:v>
                </c:pt>
                <c:pt idx="332">
                  <c:v>27.8</c:v>
                </c:pt>
                <c:pt idx="333">
                  <c:v>27.8</c:v>
                </c:pt>
                <c:pt idx="334">
                  <c:v>27.8</c:v>
                </c:pt>
                <c:pt idx="335">
                  <c:v>27.8</c:v>
                </c:pt>
                <c:pt idx="336">
                  <c:v>27.8</c:v>
                </c:pt>
                <c:pt idx="337">
                  <c:v>27.8</c:v>
                </c:pt>
                <c:pt idx="338">
                  <c:v>27.8</c:v>
                </c:pt>
                <c:pt idx="339">
                  <c:v>27.8</c:v>
                </c:pt>
                <c:pt idx="340">
                  <c:v>27.8</c:v>
                </c:pt>
                <c:pt idx="341">
                  <c:v>27.8</c:v>
                </c:pt>
                <c:pt idx="342">
                  <c:v>27.8</c:v>
                </c:pt>
                <c:pt idx="343">
                  <c:v>27.8</c:v>
                </c:pt>
                <c:pt idx="344">
                  <c:v>27.8</c:v>
                </c:pt>
                <c:pt idx="345">
                  <c:v>27.8</c:v>
                </c:pt>
                <c:pt idx="346">
                  <c:v>27.9</c:v>
                </c:pt>
                <c:pt idx="347">
                  <c:v>27.9</c:v>
                </c:pt>
                <c:pt idx="348">
                  <c:v>27.9</c:v>
                </c:pt>
                <c:pt idx="349">
                  <c:v>27.9</c:v>
                </c:pt>
                <c:pt idx="350">
                  <c:v>27.9</c:v>
                </c:pt>
                <c:pt idx="351">
                  <c:v>27.9</c:v>
                </c:pt>
                <c:pt idx="352">
                  <c:v>27.9</c:v>
                </c:pt>
                <c:pt idx="353">
                  <c:v>27.9</c:v>
                </c:pt>
                <c:pt idx="354">
                  <c:v>27.9</c:v>
                </c:pt>
                <c:pt idx="355">
                  <c:v>27.9</c:v>
                </c:pt>
                <c:pt idx="356">
                  <c:v>27.9</c:v>
                </c:pt>
                <c:pt idx="357">
                  <c:v>27.9</c:v>
                </c:pt>
                <c:pt idx="358">
                  <c:v>27.9</c:v>
                </c:pt>
                <c:pt idx="359">
                  <c:v>27.9</c:v>
                </c:pt>
                <c:pt idx="360">
                  <c:v>27.9</c:v>
                </c:pt>
                <c:pt idx="361">
                  <c:v>27.9</c:v>
                </c:pt>
                <c:pt idx="362">
                  <c:v>27.9</c:v>
                </c:pt>
                <c:pt idx="363">
                  <c:v>27.9</c:v>
                </c:pt>
                <c:pt idx="364">
                  <c:v>27.9</c:v>
                </c:pt>
                <c:pt idx="365">
                  <c:v>27.9</c:v>
                </c:pt>
                <c:pt idx="366">
                  <c:v>27.9</c:v>
                </c:pt>
                <c:pt idx="367">
                  <c:v>27.9</c:v>
                </c:pt>
                <c:pt idx="368">
                  <c:v>27.9</c:v>
                </c:pt>
                <c:pt idx="369">
                  <c:v>27.9</c:v>
                </c:pt>
                <c:pt idx="370">
                  <c:v>28</c:v>
                </c:pt>
                <c:pt idx="371">
                  <c:v>28</c:v>
                </c:pt>
                <c:pt idx="372">
                  <c:v>28</c:v>
                </c:pt>
                <c:pt idx="373">
                  <c:v>28</c:v>
                </c:pt>
                <c:pt idx="374">
                  <c:v>28</c:v>
                </c:pt>
                <c:pt idx="375">
                  <c:v>28</c:v>
                </c:pt>
                <c:pt idx="376">
                  <c:v>28</c:v>
                </c:pt>
                <c:pt idx="377">
                  <c:v>28</c:v>
                </c:pt>
                <c:pt idx="378">
                  <c:v>28</c:v>
                </c:pt>
                <c:pt idx="379">
                  <c:v>28</c:v>
                </c:pt>
                <c:pt idx="380">
                  <c:v>28</c:v>
                </c:pt>
                <c:pt idx="381">
                  <c:v>28</c:v>
                </c:pt>
                <c:pt idx="382">
                  <c:v>28</c:v>
                </c:pt>
                <c:pt idx="383">
                  <c:v>28</c:v>
                </c:pt>
                <c:pt idx="384">
                  <c:v>28</c:v>
                </c:pt>
                <c:pt idx="385">
                  <c:v>28</c:v>
                </c:pt>
                <c:pt idx="386">
                  <c:v>28</c:v>
                </c:pt>
                <c:pt idx="387">
                  <c:v>28</c:v>
                </c:pt>
                <c:pt idx="388">
                  <c:v>28</c:v>
                </c:pt>
                <c:pt idx="389">
                  <c:v>28</c:v>
                </c:pt>
                <c:pt idx="390">
                  <c:v>28</c:v>
                </c:pt>
                <c:pt idx="391">
                  <c:v>28</c:v>
                </c:pt>
                <c:pt idx="392">
                  <c:v>28</c:v>
                </c:pt>
                <c:pt idx="393">
                  <c:v>28</c:v>
                </c:pt>
                <c:pt idx="394">
                  <c:v>28</c:v>
                </c:pt>
                <c:pt idx="395">
                  <c:v>28</c:v>
                </c:pt>
                <c:pt idx="396">
                  <c:v>28</c:v>
                </c:pt>
                <c:pt idx="397">
                  <c:v>28</c:v>
                </c:pt>
                <c:pt idx="398">
                  <c:v>28</c:v>
                </c:pt>
                <c:pt idx="399">
                  <c:v>28</c:v>
                </c:pt>
                <c:pt idx="400">
                  <c:v>28</c:v>
                </c:pt>
                <c:pt idx="401">
                  <c:v>28</c:v>
                </c:pt>
                <c:pt idx="402">
                  <c:v>28.1</c:v>
                </c:pt>
                <c:pt idx="403">
                  <c:v>28.1</c:v>
                </c:pt>
                <c:pt idx="404">
                  <c:v>28.1</c:v>
                </c:pt>
                <c:pt idx="405">
                  <c:v>28.1</c:v>
                </c:pt>
                <c:pt idx="406">
                  <c:v>28.1</c:v>
                </c:pt>
                <c:pt idx="407">
                  <c:v>28.1</c:v>
                </c:pt>
                <c:pt idx="408">
                  <c:v>28.1</c:v>
                </c:pt>
                <c:pt idx="409">
                  <c:v>28.1</c:v>
                </c:pt>
                <c:pt idx="410">
                  <c:v>28.1</c:v>
                </c:pt>
                <c:pt idx="411">
                  <c:v>28.1</c:v>
                </c:pt>
                <c:pt idx="412">
                  <c:v>28.1</c:v>
                </c:pt>
                <c:pt idx="413">
                  <c:v>28.1</c:v>
                </c:pt>
                <c:pt idx="414">
                  <c:v>28.1</c:v>
                </c:pt>
                <c:pt idx="415">
                  <c:v>28.1</c:v>
                </c:pt>
                <c:pt idx="416">
                  <c:v>28.1</c:v>
                </c:pt>
                <c:pt idx="417">
                  <c:v>28.1</c:v>
                </c:pt>
                <c:pt idx="418">
                  <c:v>28.1</c:v>
                </c:pt>
                <c:pt idx="419">
                  <c:v>28.1</c:v>
                </c:pt>
                <c:pt idx="420">
                  <c:v>28.1</c:v>
                </c:pt>
                <c:pt idx="421">
                  <c:v>28.1</c:v>
                </c:pt>
                <c:pt idx="422">
                  <c:v>28.1</c:v>
                </c:pt>
                <c:pt idx="423">
                  <c:v>28.1</c:v>
                </c:pt>
                <c:pt idx="424">
                  <c:v>28.1</c:v>
                </c:pt>
                <c:pt idx="425">
                  <c:v>28.1</c:v>
                </c:pt>
                <c:pt idx="426">
                  <c:v>28.1</c:v>
                </c:pt>
                <c:pt idx="427">
                  <c:v>28.1</c:v>
                </c:pt>
                <c:pt idx="428">
                  <c:v>28.1</c:v>
                </c:pt>
                <c:pt idx="429">
                  <c:v>28.1</c:v>
                </c:pt>
                <c:pt idx="430">
                  <c:v>28.1</c:v>
                </c:pt>
                <c:pt idx="431">
                  <c:v>28.1</c:v>
                </c:pt>
                <c:pt idx="432">
                  <c:v>28.1</c:v>
                </c:pt>
                <c:pt idx="433">
                  <c:v>28.1</c:v>
                </c:pt>
                <c:pt idx="434">
                  <c:v>28.1</c:v>
                </c:pt>
                <c:pt idx="435">
                  <c:v>28.1</c:v>
                </c:pt>
                <c:pt idx="436">
                  <c:v>28.1</c:v>
                </c:pt>
                <c:pt idx="437">
                  <c:v>28.1</c:v>
                </c:pt>
                <c:pt idx="438">
                  <c:v>28.1</c:v>
                </c:pt>
                <c:pt idx="439">
                  <c:v>28.1</c:v>
                </c:pt>
                <c:pt idx="440">
                  <c:v>28.1</c:v>
                </c:pt>
                <c:pt idx="441">
                  <c:v>28.1</c:v>
                </c:pt>
                <c:pt idx="442">
                  <c:v>28.1</c:v>
                </c:pt>
                <c:pt idx="443">
                  <c:v>28.1</c:v>
                </c:pt>
                <c:pt idx="444">
                  <c:v>28.1</c:v>
                </c:pt>
                <c:pt idx="445">
                  <c:v>28.1</c:v>
                </c:pt>
                <c:pt idx="446">
                  <c:v>28.1</c:v>
                </c:pt>
                <c:pt idx="447">
                  <c:v>28.1</c:v>
                </c:pt>
                <c:pt idx="448">
                  <c:v>28.1</c:v>
                </c:pt>
                <c:pt idx="449">
                  <c:v>28.1</c:v>
                </c:pt>
                <c:pt idx="450">
                  <c:v>28.1</c:v>
                </c:pt>
                <c:pt idx="451">
                  <c:v>28.1</c:v>
                </c:pt>
                <c:pt idx="452">
                  <c:v>28.2</c:v>
                </c:pt>
                <c:pt idx="453">
                  <c:v>28.2</c:v>
                </c:pt>
                <c:pt idx="454">
                  <c:v>28.2</c:v>
                </c:pt>
                <c:pt idx="455">
                  <c:v>28.2</c:v>
                </c:pt>
                <c:pt idx="456">
                  <c:v>28.2</c:v>
                </c:pt>
                <c:pt idx="457">
                  <c:v>28.2</c:v>
                </c:pt>
                <c:pt idx="458">
                  <c:v>28.2</c:v>
                </c:pt>
                <c:pt idx="459">
                  <c:v>28.2</c:v>
                </c:pt>
                <c:pt idx="460">
                  <c:v>28.2</c:v>
                </c:pt>
                <c:pt idx="461">
                  <c:v>28.2</c:v>
                </c:pt>
                <c:pt idx="462">
                  <c:v>28.2</c:v>
                </c:pt>
                <c:pt idx="463">
                  <c:v>28.2</c:v>
                </c:pt>
                <c:pt idx="464">
                  <c:v>28.2</c:v>
                </c:pt>
                <c:pt idx="465">
                  <c:v>28.2</c:v>
                </c:pt>
                <c:pt idx="466">
                  <c:v>28.2</c:v>
                </c:pt>
                <c:pt idx="467">
                  <c:v>28.2</c:v>
                </c:pt>
                <c:pt idx="468">
                  <c:v>28.2</c:v>
                </c:pt>
                <c:pt idx="469">
                  <c:v>28.2</c:v>
                </c:pt>
                <c:pt idx="470">
                  <c:v>28.2</c:v>
                </c:pt>
                <c:pt idx="471">
                  <c:v>28.2</c:v>
                </c:pt>
                <c:pt idx="472">
                  <c:v>28.2</c:v>
                </c:pt>
                <c:pt idx="473">
                  <c:v>28.2</c:v>
                </c:pt>
                <c:pt idx="474">
                  <c:v>28.2</c:v>
                </c:pt>
                <c:pt idx="475">
                  <c:v>28.2</c:v>
                </c:pt>
                <c:pt idx="476">
                  <c:v>28.2</c:v>
                </c:pt>
                <c:pt idx="477">
                  <c:v>28.2</c:v>
                </c:pt>
                <c:pt idx="478">
                  <c:v>28.2</c:v>
                </c:pt>
                <c:pt idx="479">
                  <c:v>28.2</c:v>
                </c:pt>
                <c:pt idx="480">
                  <c:v>28.2</c:v>
                </c:pt>
                <c:pt idx="481">
                  <c:v>28.2</c:v>
                </c:pt>
                <c:pt idx="482">
                  <c:v>28.2</c:v>
                </c:pt>
                <c:pt idx="483">
                  <c:v>28.2</c:v>
                </c:pt>
                <c:pt idx="484">
                  <c:v>28.2</c:v>
                </c:pt>
                <c:pt idx="485">
                  <c:v>28.2</c:v>
                </c:pt>
                <c:pt idx="486">
                  <c:v>28.2</c:v>
                </c:pt>
                <c:pt idx="487">
                  <c:v>28.2</c:v>
                </c:pt>
                <c:pt idx="488">
                  <c:v>28.2</c:v>
                </c:pt>
                <c:pt idx="489">
                  <c:v>28.2</c:v>
                </c:pt>
                <c:pt idx="490">
                  <c:v>28.2</c:v>
                </c:pt>
                <c:pt idx="491">
                  <c:v>28.2</c:v>
                </c:pt>
                <c:pt idx="492">
                  <c:v>28.2</c:v>
                </c:pt>
                <c:pt idx="493">
                  <c:v>28.2</c:v>
                </c:pt>
                <c:pt idx="494">
                  <c:v>28.2</c:v>
                </c:pt>
                <c:pt idx="495">
                  <c:v>28.2</c:v>
                </c:pt>
                <c:pt idx="496">
                  <c:v>28.2</c:v>
                </c:pt>
                <c:pt idx="497">
                  <c:v>28.2</c:v>
                </c:pt>
                <c:pt idx="498">
                  <c:v>28.2</c:v>
                </c:pt>
                <c:pt idx="499">
                  <c:v>28.2</c:v>
                </c:pt>
                <c:pt idx="500">
                  <c:v>28.2</c:v>
                </c:pt>
                <c:pt idx="501">
                  <c:v>28.2</c:v>
                </c:pt>
                <c:pt idx="502">
                  <c:v>28.2</c:v>
                </c:pt>
                <c:pt idx="503">
                  <c:v>28.2</c:v>
                </c:pt>
                <c:pt idx="504">
                  <c:v>28.2</c:v>
                </c:pt>
                <c:pt idx="505">
                  <c:v>28.2</c:v>
                </c:pt>
                <c:pt idx="506">
                  <c:v>28.2</c:v>
                </c:pt>
                <c:pt idx="507">
                  <c:v>28.2</c:v>
                </c:pt>
                <c:pt idx="508">
                  <c:v>28.2</c:v>
                </c:pt>
                <c:pt idx="509">
                  <c:v>28.2</c:v>
                </c:pt>
                <c:pt idx="510">
                  <c:v>28.2</c:v>
                </c:pt>
                <c:pt idx="511">
                  <c:v>28.2</c:v>
                </c:pt>
                <c:pt idx="512">
                  <c:v>28.2</c:v>
                </c:pt>
                <c:pt idx="513">
                  <c:v>28.2</c:v>
                </c:pt>
                <c:pt idx="514">
                  <c:v>28.2</c:v>
                </c:pt>
                <c:pt idx="515">
                  <c:v>28.2</c:v>
                </c:pt>
                <c:pt idx="516">
                  <c:v>28.2</c:v>
                </c:pt>
                <c:pt idx="517">
                  <c:v>28.2</c:v>
                </c:pt>
                <c:pt idx="518">
                  <c:v>28.2</c:v>
                </c:pt>
                <c:pt idx="519">
                  <c:v>28.2</c:v>
                </c:pt>
                <c:pt idx="520">
                  <c:v>28.2</c:v>
                </c:pt>
                <c:pt idx="521">
                  <c:v>28.2</c:v>
                </c:pt>
                <c:pt idx="522">
                  <c:v>28.2</c:v>
                </c:pt>
                <c:pt idx="523">
                  <c:v>28.2</c:v>
                </c:pt>
                <c:pt idx="524">
                  <c:v>28.2</c:v>
                </c:pt>
                <c:pt idx="525">
                  <c:v>28.2</c:v>
                </c:pt>
                <c:pt idx="526">
                  <c:v>28.2</c:v>
                </c:pt>
                <c:pt idx="527">
                  <c:v>28.2</c:v>
                </c:pt>
                <c:pt idx="528">
                  <c:v>28.2</c:v>
                </c:pt>
                <c:pt idx="529">
                  <c:v>28.2</c:v>
                </c:pt>
                <c:pt idx="530">
                  <c:v>28.2</c:v>
                </c:pt>
                <c:pt idx="531">
                  <c:v>28.2</c:v>
                </c:pt>
                <c:pt idx="532">
                  <c:v>28.2</c:v>
                </c:pt>
                <c:pt idx="533">
                  <c:v>28.2</c:v>
                </c:pt>
                <c:pt idx="534">
                  <c:v>28.2</c:v>
                </c:pt>
                <c:pt idx="535">
                  <c:v>28.2</c:v>
                </c:pt>
                <c:pt idx="536">
                  <c:v>28.2</c:v>
                </c:pt>
                <c:pt idx="537">
                  <c:v>28.2</c:v>
                </c:pt>
                <c:pt idx="538">
                  <c:v>28.2</c:v>
                </c:pt>
                <c:pt idx="539">
                  <c:v>28.2</c:v>
                </c:pt>
                <c:pt idx="540">
                  <c:v>28.2</c:v>
                </c:pt>
                <c:pt idx="541">
                  <c:v>28.2</c:v>
                </c:pt>
                <c:pt idx="542">
                  <c:v>28.2</c:v>
                </c:pt>
                <c:pt idx="543">
                  <c:v>28.2</c:v>
                </c:pt>
                <c:pt idx="544">
                  <c:v>28.2</c:v>
                </c:pt>
                <c:pt idx="545">
                  <c:v>28.2</c:v>
                </c:pt>
                <c:pt idx="546">
                  <c:v>28.2</c:v>
                </c:pt>
                <c:pt idx="547">
                  <c:v>28.2</c:v>
                </c:pt>
                <c:pt idx="548">
                  <c:v>28.2</c:v>
                </c:pt>
                <c:pt idx="549">
                  <c:v>28.2</c:v>
                </c:pt>
                <c:pt idx="550">
                  <c:v>28.2</c:v>
                </c:pt>
                <c:pt idx="551">
                  <c:v>28.2</c:v>
                </c:pt>
                <c:pt idx="552">
                  <c:v>28.2</c:v>
                </c:pt>
                <c:pt idx="553">
                  <c:v>28.2</c:v>
                </c:pt>
                <c:pt idx="554">
                  <c:v>28.2</c:v>
                </c:pt>
                <c:pt idx="555">
                  <c:v>28.2</c:v>
                </c:pt>
                <c:pt idx="556">
                  <c:v>28.2</c:v>
                </c:pt>
                <c:pt idx="557">
                  <c:v>28.2</c:v>
                </c:pt>
                <c:pt idx="558">
                  <c:v>28.2</c:v>
                </c:pt>
                <c:pt idx="559">
                  <c:v>28.2</c:v>
                </c:pt>
                <c:pt idx="560">
                  <c:v>28.2</c:v>
                </c:pt>
                <c:pt idx="561">
                  <c:v>28.2</c:v>
                </c:pt>
                <c:pt idx="562">
                  <c:v>28.2</c:v>
                </c:pt>
                <c:pt idx="563">
                  <c:v>28.2</c:v>
                </c:pt>
                <c:pt idx="564">
                  <c:v>28.2</c:v>
                </c:pt>
                <c:pt idx="565">
                  <c:v>28.2</c:v>
                </c:pt>
                <c:pt idx="566">
                  <c:v>28.2</c:v>
                </c:pt>
                <c:pt idx="567">
                  <c:v>28.2</c:v>
                </c:pt>
                <c:pt idx="568">
                  <c:v>28.2</c:v>
                </c:pt>
                <c:pt idx="569">
                  <c:v>28.2</c:v>
                </c:pt>
                <c:pt idx="570">
                  <c:v>28.2</c:v>
                </c:pt>
                <c:pt idx="571">
                  <c:v>28.2</c:v>
                </c:pt>
                <c:pt idx="572">
                  <c:v>28.2</c:v>
                </c:pt>
                <c:pt idx="573">
                  <c:v>28.2</c:v>
                </c:pt>
                <c:pt idx="574">
                  <c:v>28.2</c:v>
                </c:pt>
                <c:pt idx="575">
                  <c:v>28.2</c:v>
                </c:pt>
                <c:pt idx="576">
                  <c:v>28.2</c:v>
                </c:pt>
                <c:pt idx="577">
                  <c:v>28.2</c:v>
                </c:pt>
                <c:pt idx="578">
                  <c:v>28.2</c:v>
                </c:pt>
                <c:pt idx="579">
                  <c:v>28.2</c:v>
                </c:pt>
                <c:pt idx="580">
                  <c:v>28.2</c:v>
                </c:pt>
                <c:pt idx="581">
                  <c:v>28.2</c:v>
                </c:pt>
                <c:pt idx="582">
                  <c:v>28.2</c:v>
                </c:pt>
                <c:pt idx="583">
                  <c:v>28.2</c:v>
                </c:pt>
                <c:pt idx="584">
                  <c:v>28.2</c:v>
                </c:pt>
                <c:pt idx="585">
                  <c:v>28.2</c:v>
                </c:pt>
                <c:pt idx="586">
                  <c:v>28.2</c:v>
                </c:pt>
                <c:pt idx="587">
                  <c:v>28.2</c:v>
                </c:pt>
                <c:pt idx="588">
                  <c:v>28.2</c:v>
                </c:pt>
                <c:pt idx="589">
                  <c:v>28.2</c:v>
                </c:pt>
                <c:pt idx="590">
                  <c:v>28.2</c:v>
                </c:pt>
                <c:pt idx="591">
                  <c:v>28.2</c:v>
                </c:pt>
                <c:pt idx="592">
                  <c:v>28.2</c:v>
                </c:pt>
                <c:pt idx="593">
                  <c:v>28.2</c:v>
                </c:pt>
                <c:pt idx="594">
                  <c:v>28.2</c:v>
                </c:pt>
                <c:pt idx="595">
                  <c:v>28.2</c:v>
                </c:pt>
                <c:pt idx="596">
                  <c:v>28.2</c:v>
                </c:pt>
                <c:pt idx="597">
                  <c:v>28.2</c:v>
                </c:pt>
                <c:pt idx="598">
                  <c:v>28.2</c:v>
                </c:pt>
                <c:pt idx="599">
                  <c:v>28.2</c:v>
                </c:pt>
                <c:pt idx="600">
                  <c:v>28.2</c:v>
                </c:pt>
                <c:pt idx="601">
                  <c:v>28.2</c:v>
                </c:pt>
                <c:pt idx="602">
                  <c:v>28.2</c:v>
                </c:pt>
                <c:pt idx="603">
                  <c:v>28.2</c:v>
                </c:pt>
                <c:pt idx="604">
                  <c:v>28.2</c:v>
                </c:pt>
                <c:pt idx="605">
                  <c:v>28.2</c:v>
                </c:pt>
                <c:pt idx="606">
                  <c:v>28.2</c:v>
                </c:pt>
                <c:pt idx="607">
                  <c:v>28.2</c:v>
                </c:pt>
                <c:pt idx="608">
                  <c:v>28.2</c:v>
                </c:pt>
                <c:pt idx="609">
                  <c:v>28.2</c:v>
                </c:pt>
                <c:pt idx="610">
                  <c:v>28.2</c:v>
                </c:pt>
                <c:pt idx="611">
                  <c:v>28.2</c:v>
                </c:pt>
                <c:pt idx="612">
                  <c:v>28.2</c:v>
                </c:pt>
                <c:pt idx="613">
                  <c:v>28.2</c:v>
                </c:pt>
                <c:pt idx="614">
                  <c:v>28.2</c:v>
                </c:pt>
                <c:pt idx="615">
                  <c:v>28.2</c:v>
                </c:pt>
                <c:pt idx="616">
                  <c:v>28.2</c:v>
                </c:pt>
                <c:pt idx="617">
                  <c:v>28.2</c:v>
                </c:pt>
                <c:pt idx="618">
                  <c:v>28.2</c:v>
                </c:pt>
                <c:pt idx="619">
                  <c:v>28.2</c:v>
                </c:pt>
                <c:pt idx="620">
                  <c:v>28.2</c:v>
                </c:pt>
                <c:pt idx="621">
                  <c:v>28.2</c:v>
                </c:pt>
                <c:pt idx="622">
                  <c:v>28.2</c:v>
                </c:pt>
                <c:pt idx="623">
                  <c:v>28.2</c:v>
                </c:pt>
                <c:pt idx="624">
                  <c:v>28.2</c:v>
                </c:pt>
                <c:pt idx="625">
                  <c:v>28.2</c:v>
                </c:pt>
                <c:pt idx="626">
                  <c:v>28.2</c:v>
                </c:pt>
                <c:pt idx="627">
                  <c:v>28.2</c:v>
                </c:pt>
                <c:pt idx="628">
                  <c:v>28.2</c:v>
                </c:pt>
                <c:pt idx="629">
                  <c:v>28.2</c:v>
                </c:pt>
                <c:pt idx="630">
                  <c:v>28.2</c:v>
                </c:pt>
                <c:pt idx="631">
                  <c:v>28.2</c:v>
                </c:pt>
                <c:pt idx="632">
                  <c:v>28.2</c:v>
                </c:pt>
                <c:pt idx="633">
                  <c:v>28.2</c:v>
                </c:pt>
                <c:pt idx="634">
                  <c:v>28.2</c:v>
                </c:pt>
                <c:pt idx="635">
                  <c:v>28.3</c:v>
                </c:pt>
                <c:pt idx="636">
                  <c:v>28.3</c:v>
                </c:pt>
                <c:pt idx="637">
                  <c:v>28.3</c:v>
                </c:pt>
                <c:pt idx="638">
                  <c:v>28.3</c:v>
                </c:pt>
                <c:pt idx="639">
                  <c:v>28.3</c:v>
                </c:pt>
                <c:pt idx="640">
                  <c:v>28.3</c:v>
                </c:pt>
                <c:pt idx="641">
                  <c:v>28.3</c:v>
                </c:pt>
                <c:pt idx="642">
                  <c:v>28.3</c:v>
                </c:pt>
                <c:pt idx="643">
                  <c:v>28.3</c:v>
                </c:pt>
                <c:pt idx="644">
                  <c:v>28.3</c:v>
                </c:pt>
                <c:pt idx="645">
                  <c:v>28.3</c:v>
                </c:pt>
                <c:pt idx="646">
                  <c:v>28.3</c:v>
                </c:pt>
                <c:pt idx="647">
                  <c:v>28.3</c:v>
                </c:pt>
                <c:pt idx="648">
                  <c:v>28.3</c:v>
                </c:pt>
                <c:pt idx="649">
                  <c:v>28.3</c:v>
                </c:pt>
                <c:pt idx="650">
                  <c:v>28.3</c:v>
                </c:pt>
                <c:pt idx="651">
                  <c:v>28.3</c:v>
                </c:pt>
                <c:pt idx="652">
                  <c:v>28.3</c:v>
                </c:pt>
                <c:pt idx="653">
                  <c:v>28.3</c:v>
                </c:pt>
                <c:pt idx="654">
                  <c:v>28.3</c:v>
                </c:pt>
                <c:pt idx="655">
                  <c:v>28.3</c:v>
                </c:pt>
                <c:pt idx="656">
                  <c:v>28.3</c:v>
                </c:pt>
                <c:pt idx="657">
                  <c:v>28.3</c:v>
                </c:pt>
                <c:pt idx="658">
                  <c:v>28.3</c:v>
                </c:pt>
                <c:pt idx="659">
                  <c:v>28.3</c:v>
                </c:pt>
                <c:pt idx="660">
                  <c:v>28.3</c:v>
                </c:pt>
                <c:pt idx="661">
                  <c:v>28.3</c:v>
                </c:pt>
                <c:pt idx="662">
                  <c:v>28.3</c:v>
                </c:pt>
                <c:pt idx="663">
                  <c:v>28.3</c:v>
                </c:pt>
                <c:pt idx="664">
                  <c:v>28.3</c:v>
                </c:pt>
                <c:pt idx="665">
                  <c:v>28.3</c:v>
                </c:pt>
                <c:pt idx="666">
                  <c:v>28.3</c:v>
                </c:pt>
                <c:pt idx="667">
                  <c:v>28.3</c:v>
                </c:pt>
                <c:pt idx="668">
                  <c:v>28.3</c:v>
                </c:pt>
                <c:pt idx="669">
                  <c:v>28.3</c:v>
                </c:pt>
                <c:pt idx="670">
                  <c:v>28.3</c:v>
                </c:pt>
                <c:pt idx="671">
                  <c:v>28.3</c:v>
                </c:pt>
                <c:pt idx="672">
                  <c:v>28.3</c:v>
                </c:pt>
                <c:pt idx="673">
                  <c:v>28.3</c:v>
                </c:pt>
                <c:pt idx="674">
                  <c:v>28.3</c:v>
                </c:pt>
                <c:pt idx="675">
                  <c:v>28.3</c:v>
                </c:pt>
                <c:pt idx="676">
                  <c:v>28.3</c:v>
                </c:pt>
                <c:pt idx="677">
                  <c:v>28.3</c:v>
                </c:pt>
                <c:pt idx="678">
                  <c:v>28.3</c:v>
                </c:pt>
                <c:pt idx="679">
                  <c:v>28.3</c:v>
                </c:pt>
                <c:pt idx="680">
                  <c:v>28.3</c:v>
                </c:pt>
                <c:pt idx="681">
                  <c:v>28.3</c:v>
                </c:pt>
                <c:pt idx="682">
                  <c:v>28.3</c:v>
                </c:pt>
                <c:pt idx="683">
                  <c:v>28.3</c:v>
                </c:pt>
                <c:pt idx="684">
                  <c:v>28.3</c:v>
                </c:pt>
                <c:pt idx="685">
                  <c:v>28.3</c:v>
                </c:pt>
                <c:pt idx="686">
                  <c:v>28.3</c:v>
                </c:pt>
                <c:pt idx="687">
                  <c:v>28.3</c:v>
                </c:pt>
                <c:pt idx="688">
                  <c:v>28.3</c:v>
                </c:pt>
                <c:pt idx="689">
                  <c:v>28.3</c:v>
                </c:pt>
                <c:pt idx="690">
                  <c:v>28.3</c:v>
                </c:pt>
                <c:pt idx="691">
                  <c:v>28.3</c:v>
                </c:pt>
                <c:pt idx="692">
                  <c:v>28.3</c:v>
                </c:pt>
                <c:pt idx="693">
                  <c:v>28.3</c:v>
                </c:pt>
                <c:pt idx="694">
                  <c:v>28.3</c:v>
                </c:pt>
                <c:pt idx="695">
                  <c:v>28.3</c:v>
                </c:pt>
                <c:pt idx="696">
                  <c:v>28.3</c:v>
                </c:pt>
                <c:pt idx="697">
                  <c:v>28.3</c:v>
                </c:pt>
                <c:pt idx="698">
                  <c:v>28.3</c:v>
                </c:pt>
                <c:pt idx="699">
                  <c:v>28.3</c:v>
                </c:pt>
                <c:pt idx="700">
                  <c:v>28.3</c:v>
                </c:pt>
                <c:pt idx="701">
                  <c:v>28.3</c:v>
                </c:pt>
                <c:pt idx="702">
                  <c:v>28.3</c:v>
                </c:pt>
                <c:pt idx="703">
                  <c:v>28.3</c:v>
                </c:pt>
                <c:pt idx="704">
                  <c:v>28.3</c:v>
                </c:pt>
                <c:pt idx="705">
                  <c:v>28.3</c:v>
                </c:pt>
                <c:pt idx="706">
                  <c:v>28.3</c:v>
                </c:pt>
                <c:pt idx="707">
                  <c:v>28.3</c:v>
                </c:pt>
                <c:pt idx="708">
                  <c:v>28.3</c:v>
                </c:pt>
                <c:pt idx="709">
                  <c:v>28.3</c:v>
                </c:pt>
                <c:pt idx="710">
                  <c:v>28.3</c:v>
                </c:pt>
                <c:pt idx="711">
                  <c:v>28.3</c:v>
                </c:pt>
                <c:pt idx="712">
                  <c:v>28.3</c:v>
                </c:pt>
                <c:pt idx="713">
                  <c:v>28.3</c:v>
                </c:pt>
                <c:pt idx="714">
                  <c:v>28.3</c:v>
                </c:pt>
                <c:pt idx="715">
                  <c:v>28.3</c:v>
                </c:pt>
                <c:pt idx="716">
                  <c:v>28.3</c:v>
                </c:pt>
                <c:pt idx="717">
                  <c:v>28.3</c:v>
                </c:pt>
                <c:pt idx="718">
                  <c:v>28.3</c:v>
                </c:pt>
                <c:pt idx="719">
                  <c:v>28.3</c:v>
                </c:pt>
                <c:pt idx="720">
                  <c:v>28.3</c:v>
                </c:pt>
                <c:pt idx="721">
                  <c:v>28.3</c:v>
                </c:pt>
                <c:pt idx="722">
                  <c:v>28.3</c:v>
                </c:pt>
                <c:pt idx="723">
                  <c:v>28.3</c:v>
                </c:pt>
                <c:pt idx="724">
                  <c:v>28.3</c:v>
                </c:pt>
                <c:pt idx="725">
                  <c:v>28.3</c:v>
                </c:pt>
                <c:pt idx="726">
                  <c:v>28.3</c:v>
                </c:pt>
                <c:pt idx="727">
                  <c:v>28.3</c:v>
                </c:pt>
                <c:pt idx="728">
                  <c:v>28.3</c:v>
                </c:pt>
                <c:pt idx="729">
                  <c:v>28.3</c:v>
                </c:pt>
                <c:pt idx="730">
                  <c:v>28.3</c:v>
                </c:pt>
                <c:pt idx="731">
                  <c:v>28.3</c:v>
                </c:pt>
                <c:pt idx="732">
                  <c:v>28.3</c:v>
                </c:pt>
                <c:pt idx="733">
                  <c:v>28.3</c:v>
                </c:pt>
                <c:pt idx="734">
                  <c:v>28.3</c:v>
                </c:pt>
                <c:pt idx="735">
                  <c:v>28.3</c:v>
                </c:pt>
                <c:pt idx="736">
                  <c:v>28.3</c:v>
                </c:pt>
                <c:pt idx="737">
                  <c:v>28.3</c:v>
                </c:pt>
                <c:pt idx="738">
                  <c:v>28.3</c:v>
                </c:pt>
                <c:pt idx="739">
                  <c:v>28.3</c:v>
                </c:pt>
                <c:pt idx="740">
                  <c:v>28.3</c:v>
                </c:pt>
                <c:pt idx="741">
                  <c:v>28.3</c:v>
                </c:pt>
                <c:pt idx="742">
                  <c:v>28.3</c:v>
                </c:pt>
                <c:pt idx="743">
                  <c:v>28.3</c:v>
                </c:pt>
                <c:pt idx="744">
                  <c:v>28.3</c:v>
                </c:pt>
                <c:pt idx="745">
                  <c:v>28.3</c:v>
                </c:pt>
                <c:pt idx="746">
                  <c:v>28.3</c:v>
                </c:pt>
                <c:pt idx="747">
                  <c:v>28.3</c:v>
                </c:pt>
                <c:pt idx="748">
                  <c:v>28.3</c:v>
                </c:pt>
                <c:pt idx="749">
                  <c:v>28.3</c:v>
                </c:pt>
                <c:pt idx="750">
                  <c:v>28.3</c:v>
                </c:pt>
                <c:pt idx="751">
                  <c:v>28.3</c:v>
                </c:pt>
                <c:pt idx="752">
                  <c:v>28.3</c:v>
                </c:pt>
                <c:pt idx="753">
                  <c:v>28.3</c:v>
                </c:pt>
                <c:pt idx="754">
                  <c:v>28.3</c:v>
                </c:pt>
                <c:pt idx="755">
                  <c:v>28.3</c:v>
                </c:pt>
                <c:pt idx="756">
                  <c:v>28.3</c:v>
                </c:pt>
                <c:pt idx="757">
                  <c:v>28.3</c:v>
                </c:pt>
                <c:pt idx="758">
                  <c:v>28.3</c:v>
                </c:pt>
                <c:pt idx="759">
                  <c:v>28.3</c:v>
                </c:pt>
                <c:pt idx="760">
                  <c:v>28.3</c:v>
                </c:pt>
                <c:pt idx="761">
                  <c:v>28.3</c:v>
                </c:pt>
                <c:pt idx="762">
                  <c:v>28.3</c:v>
                </c:pt>
                <c:pt idx="763">
                  <c:v>28.3</c:v>
                </c:pt>
                <c:pt idx="764">
                  <c:v>28.3</c:v>
                </c:pt>
                <c:pt idx="765">
                  <c:v>28.3</c:v>
                </c:pt>
                <c:pt idx="766">
                  <c:v>28.3</c:v>
                </c:pt>
                <c:pt idx="767">
                  <c:v>28.3</c:v>
                </c:pt>
                <c:pt idx="768">
                  <c:v>28.3</c:v>
                </c:pt>
                <c:pt idx="769">
                  <c:v>28.3</c:v>
                </c:pt>
                <c:pt idx="770">
                  <c:v>28.3</c:v>
                </c:pt>
                <c:pt idx="771">
                  <c:v>28.3</c:v>
                </c:pt>
                <c:pt idx="772">
                  <c:v>28.3</c:v>
                </c:pt>
                <c:pt idx="773">
                  <c:v>28.3</c:v>
                </c:pt>
                <c:pt idx="774">
                  <c:v>28.3</c:v>
                </c:pt>
                <c:pt idx="775">
                  <c:v>28.3</c:v>
                </c:pt>
                <c:pt idx="776">
                  <c:v>28.3</c:v>
                </c:pt>
                <c:pt idx="777">
                  <c:v>28.3</c:v>
                </c:pt>
                <c:pt idx="778">
                  <c:v>28.3</c:v>
                </c:pt>
                <c:pt idx="779">
                  <c:v>28.3</c:v>
                </c:pt>
                <c:pt idx="780">
                  <c:v>28.3</c:v>
                </c:pt>
                <c:pt idx="781">
                  <c:v>28.3</c:v>
                </c:pt>
                <c:pt idx="782">
                  <c:v>28.3</c:v>
                </c:pt>
                <c:pt idx="783">
                  <c:v>28.3</c:v>
                </c:pt>
                <c:pt idx="784">
                  <c:v>28.3</c:v>
                </c:pt>
                <c:pt idx="785">
                  <c:v>28.3</c:v>
                </c:pt>
                <c:pt idx="786">
                  <c:v>28.3</c:v>
                </c:pt>
                <c:pt idx="787">
                  <c:v>28.3</c:v>
                </c:pt>
                <c:pt idx="788">
                  <c:v>28.3</c:v>
                </c:pt>
                <c:pt idx="789">
                  <c:v>28.3</c:v>
                </c:pt>
                <c:pt idx="790">
                  <c:v>28.3</c:v>
                </c:pt>
                <c:pt idx="791">
                  <c:v>28.3</c:v>
                </c:pt>
                <c:pt idx="792">
                  <c:v>28.3</c:v>
                </c:pt>
                <c:pt idx="793">
                  <c:v>28.3</c:v>
                </c:pt>
                <c:pt idx="794">
                  <c:v>28.3</c:v>
                </c:pt>
                <c:pt idx="795">
                  <c:v>28.3</c:v>
                </c:pt>
                <c:pt idx="796">
                  <c:v>28.3</c:v>
                </c:pt>
                <c:pt idx="797">
                  <c:v>28.3</c:v>
                </c:pt>
                <c:pt idx="798">
                  <c:v>28.3</c:v>
                </c:pt>
                <c:pt idx="799">
                  <c:v>28.3</c:v>
                </c:pt>
                <c:pt idx="800">
                  <c:v>28.3</c:v>
                </c:pt>
                <c:pt idx="801">
                  <c:v>28.3</c:v>
                </c:pt>
                <c:pt idx="802">
                  <c:v>28.3</c:v>
                </c:pt>
                <c:pt idx="803">
                  <c:v>28.3</c:v>
                </c:pt>
                <c:pt idx="804">
                  <c:v>28.3</c:v>
                </c:pt>
                <c:pt idx="805">
                  <c:v>28.3</c:v>
                </c:pt>
                <c:pt idx="806">
                  <c:v>28.3</c:v>
                </c:pt>
                <c:pt idx="807">
                  <c:v>28.3</c:v>
                </c:pt>
                <c:pt idx="808">
                  <c:v>28.3</c:v>
                </c:pt>
                <c:pt idx="809">
                  <c:v>28.3</c:v>
                </c:pt>
                <c:pt idx="810">
                  <c:v>28.3</c:v>
                </c:pt>
                <c:pt idx="811">
                  <c:v>28.3</c:v>
                </c:pt>
                <c:pt idx="812">
                  <c:v>28.3</c:v>
                </c:pt>
                <c:pt idx="813">
                  <c:v>28.3</c:v>
                </c:pt>
                <c:pt idx="814">
                  <c:v>28.3</c:v>
                </c:pt>
                <c:pt idx="815">
                  <c:v>28.3</c:v>
                </c:pt>
                <c:pt idx="816">
                  <c:v>28.3</c:v>
                </c:pt>
                <c:pt idx="817">
                  <c:v>28.3</c:v>
                </c:pt>
                <c:pt idx="818">
                  <c:v>28.3</c:v>
                </c:pt>
                <c:pt idx="819">
                  <c:v>28.3</c:v>
                </c:pt>
                <c:pt idx="820">
                  <c:v>28.3</c:v>
                </c:pt>
                <c:pt idx="821">
                  <c:v>28.3</c:v>
                </c:pt>
                <c:pt idx="822">
                  <c:v>28.3</c:v>
                </c:pt>
                <c:pt idx="823">
                  <c:v>28.3</c:v>
                </c:pt>
                <c:pt idx="824">
                  <c:v>28.3</c:v>
                </c:pt>
                <c:pt idx="825">
                  <c:v>28.3</c:v>
                </c:pt>
                <c:pt idx="826">
                  <c:v>28.3</c:v>
                </c:pt>
                <c:pt idx="827">
                  <c:v>28.3</c:v>
                </c:pt>
                <c:pt idx="828">
                  <c:v>28.3</c:v>
                </c:pt>
                <c:pt idx="829">
                  <c:v>28.3</c:v>
                </c:pt>
                <c:pt idx="830">
                  <c:v>28.3</c:v>
                </c:pt>
                <c:pt idx="831">
                  <c:v>28.3</c:v>
                </c:pt>
                <c:pt idx="832">
                  <c:v>28.3</c:v>
                </c:pt>
                <c:pt idx="833">
                  <c:v>28.3</c:v>
                </c:pt>
                <c:pt idx="834">
                  <c:v>28.3</c:v>
                </c:pt>
                <c:pt idx="835">
                  <c:v>28.3</c:v>
                </c:pt>
                <c:pt idx="836">
                  <c:v>28.3</c:v>
                </c:pt>
                <c:pt idx="837">
                  <c:v>28.3</c:v>
                </c:pt>
                <c:pt idx="838">
                  <c:v>28.3</c:v>
                </c:pt>
                <c:pt idx="839">
                  <c:v>28.3</c:v>
                </c:pt>
                <c:pt idx="840">
                  <c:v>28.3</c:v>
                </c:pt>
                <c:pt idx="841">
                  <c:v>28.3</c:v>
                </c:pt>
                <c:pt idx="842">
                  <c:v>28.3</c:v>
                </c:pt>
                <c:pt idx="843">
                  <c:v>28.3</c:v>
                </c:pt>
                <c:pt idx="844">
                  <c:v>28.3</c:v>
                </c:pt>
                <c:pt idx="845">
                  <c:v>28.3</c:v>
                </c:pt>
                <c:pt idx="846">
                  <c:v>28.3</c:v>
                </c:pt>
                <c:pt idx="847">
                  <c:v>28.3</c:v>
                </c:pt>
                <c:pt idx="848">
                  <c:v>28.3</c:v>
                </c:pt>
                <c:pt idx="849">
                  <c:v>28.3</c:v>
                </c:pt>
                <c:pt idx="850">
                  <c:v>28.3</c:v>
                </c:pt>
                <c:pt idx="851">
                  <c:v>28.3</c:v>
                </c:pt>
                <c:pt idx="852">
                  <c:v>28.3</c:v>
                </c:pt>
                <c:pt idx="853">
                  <c:v>28.3</c:v>
                </c:pt>
                <c:pt idx="854">
                  <c:v>28.3</c:v>
                </c:pt>
                <c:pt idx="855">
                  <c:v>28.3</c:v>
                </c:pt>
                <c:pt idx="856">
                  <c:v>28.3</c:v>
                </c:pt>
                <c:pt idx="857">
                  <c:v>28.3</c:v>
                </c:pt>
                <c:pt idx="858">
                  <c:v>28.3</c:v>
                </c:pt>
                <c:pt idx="859">
                  <c:v>28.3</c:v>
                </c:pt>
                <c:pt idx="860">
                  <c:v>28.3</c:v>
                </c:pt>
                <c:pt idx="861">
                  <c:v>28.3</c:v>
                </c:pt>
                <c:pt idx="862">
                  <c:v>28.3</c:v>
                </c:pt>
                <c:pt idx="863">
                  <c:v>28.3</c:v>
                </c:pt>
                <c:pt idx="864">
                  <c:v>28.3</c:v>
                </c:pt>
                <c:pt idx="865">
                  <c:v>28.3</c:v>
                </c:pt>
                <c:pt idx="866">
                  <c:v>28.3</c:v>
                </c:pt>
                <c:pt idx="867">
                  <c:v>28.3</c:v>
                </c:pt>
                <c:pt idx="868">
                  <c:v>28.3</c:v>
                </c:pt>
                <c:pt idx="869">
                  <c:v>28.3</c:v>
                </c:pt>
                <c:pt idx="870">
                  <c:v>28.3</c:v>
                </c:pt>
                <c:pt idx="871">
                  <c:v>28.3</c:v>
                </c:pt>
                <c:pt idx="872">
                  <c:v>28.3</c:v>
                </c:pt>
                <c:pt idx="873">
                  <c:v>28.3</c:v>
                </c:pt>
                <c:pt idx="874">
                  <c:v>28.3</c:v>
                </c:pt>
                <c:pt idx="875">
                  <c:v>28.3</c:v>
                </c:pt>
                <c:pt idx="876">
                  <c:v>28.3</c:v>
                </c:pt>
                <c:pt idx="877">
                  <c:v>28.3</c:v>
                </c:pt>
                <c:pt idx="878">
                  <c:v>28.3</c:v>
                </c:pt>
                <c:pt idx="879">
                  <c:v>28.3</c:v>
                </c:pt>
                <c:pt idx="880">
                  <c:v>28.3</c:v>
                </c:pt>
                <c:pt idx="881">
                  <c:v>28.3</c:v>
                </c:pt>
                <c:pt idx="882">
                  <c:v>28.3</c:v>
                </c:pt>
                <c:pt idx="883">
                  <c:v>28.3</c:v>
                </c:pt>
                <c:pt idx="884">
                  <c:v>28.3</c:v>
                </c:pt>
                <c:pt idx="885">
                  <c:v>28.3</c:v>
                </c:pt>
                <c:pt idx="886">
                  <c:v>28.3</c:v>
                </c:pt>
                <c:pt idx="887">
                  <c:v>28.3</c:v>
                </c:pt>
                <c:pt idx="888">
                  <c:v>28.3</c:v>
                </c:pt>
                <c:pt idx="889">
                  <c:v>28.3</c:v>
                </c:pt>
                <c:pt idx="890">
                  <c:v>28.3</c:v>
                </c:pt>
                <c:pt idx="891">
                  <c:v>28.3</c:v>
                </c:pt>
                <c:pt idx="892">
                  <c:v>28.3</c:v>
                </c:pt>
                <c:pt idx="893">
                  <c:v>28.3</c:v>
                </c:pt>
                <c:pt idx="894">
                  <c:v>28.3</c:v>
                </c:pt>
                <c:pt idx="895">
                  <c:v>28.3</c:v>
                </c:pt>
                <c:pt idx="896">
                  <c:v>28.3</c:v>
                </c:pt>
                <c:pt idx="897">
                  <c:v>28.3</c:v>
                </c:pt>
                <c:pt idx="898">
                  <c:v>28.3</c:v>
                </c:pt>
                <c:pt idx="899">
                  <c:v>28.3</c:v>
                </c:pt>
                <c:pt idx="900">
                  <c:v>28.3</c:v>
                </c:pt>
                <c:pt idx="901">
                  <c:v>28.3</c:v>
                </c:pt>
                <c:pt idx="902">
                  <c:v>28.3</c:v>
                </c:pt>
                <c:pt idx="903">
                  <c:v>28.3</c:v>
                </c:pt>
                <c:pt idx="904">
                  <c:v>28.3</c:v>
                </c:pt>
                <c:pt idx="905">
                  <c:v>28.3</c:v>
                </c:pt>
                <c:pt idx="906">
                  <c:v>28.3</c:v>
                </c:pt>
                <c:pt idx="907">
                  <c:v>28.3</c:v>
                </c:pt>
                <c:pt idx="908">
                  <c:v>28.3</c:v>
                </c:pt>
                <c:pt idx="909">
                  <c:v>28.3</c:v>
                </c:pt>
                <c:pt idx="910">
                  <c:v>28.3</c:v>
                </c:pt>
                <c:pt idx="911">
                  <c:v>28.3</c:v>
                </c:pt>
                <c:pt idx="912">
                  <c:v>28.3</c:v>
                </c:pt>
                <c:pt idx="913">
                  <c:v>28.3</c:v>
                </c:pt>
                <c:pt idx="914">
                  <c:v>28.3</c:v>
                </c:pt>
                <c:pt idx="915">
                  <c:v>28.3</c:v>
                </c:pt>
                <c:pt idx="916">
                  <c:v>28.3</c:v>
                </c:pt>
                <c:pt idx="917">
                  <c:v>28.3</c:v>
                </c:pt>
                <c:pt idx="918">
                  <c:v>28.3</c:v>
                </c:pt>
                <c:pt idx="919">
                  <c:v>28.3</c:v>
                </c:pt>
                <c:pt idx="920">
                  <c:v>28.3</c:v>
                </c:pt>
                <c:pt idx="921">
                  <c:v>28.3</c:v>
                </c:pt>
                <c:pt idx="922">
                  <c:v>28.3</c:v>
                </c:pt>
                <c:pt idx="923">
                  <c:v>28.3</c:v>
                </c:pt>
                <c:pt idx="924">
                  <c:v>28.3</c:v>
                </c:pt>
                <c:pt idx="925">
                  <c:v>28.3</c:v>
                </c:pt>
                <c:pt idx="926">
                  <c:v>28.3</c:v>
                </c:pt>
                <c:pt idx="927">
                  <c:v>28.3</c:v>
                </c:pt>
                <c:pt idx="928">
                  <c:v>28.3</c:v>
                </c:pt>
                <c:pt idx="929">
                  <c:v>28.3</c:v>
                </c:pt>
                <c:pt idx="930">
                  <c:v>28.3</c:v>
                </c:pt>
                <c:pt idx="931">
                  <c:v>28.3</c:v>
                </c:pt>
                <c:pt idx="932">
                  <c:v>28.3</c:v>
                </c:pt>
                <c:pt idx="933">
                  <c:v>28.3</c:v>
                </c:pt>
                <c:pt idx="934">
                  <c:v>28.3</c:v>
                </c:pt>
                <c:pt idx="935">
                  <c:v>28.3</c:v>
                </c:pt>
                <c:pt idx="936">
                  <c:v>28.3</c:v>
                </c:pt>
                <c:pt idx="937">
                  <c:v>28.3</c:v>
                </c:pt>
                <c:pt idx="938">
                  <c:v>28.3</c:v>
                </c:pt>
                <c:pt idx="939">
                  <c:v>28.3</c:v>
                </c:pt>
                <c:pt idx="940">
                  <c:v>28.3</c:v>
                </c:pt>
                <c:pt idx="941">
                  <c:v>28.3</c:v>
                </c:pt>
                <c:pt idx="942">
                  <c:v>28.3</c:v>
                </c:pt>
                <c:pt idx="943">
                  <c:v>28.3</c:v>
                </c:pt>
                <c:pt idx="944">
                  <c:v>28.3</c:v>
                </c:pt>
                <c:pt idx="945">
                  <c:v>28.3</c:v>
                </c:pt>
                <c:pt idx="946">
                  <c:v>28.3</c:v>
                </c:pt>
                <c:pt idx="947">
                  <c:v>28.3</c:v>
                </c:pt>
                <c:pt idx="948">
                  <c:v>28.3</c:v>
                </c:pt>
                <c:pt idx="949">
                  <c:v>28.3</c:v>
                </c:pt>
                <c:pt idx="950">
                  <c:v>28.3</c:v>
                </c:pt>
                <c:pt idx="951">
                  <c:v>28.3</c:v>
                </c:pt>
                <c:pt idx="952">
                  <c:v>28.3</c:v>
                </c:pt>
                <c:pt idx="953">
                  <c:v>28.3</c:v>
                </c:pt>
                <c:pt idx="954">
                  <c:v>28.3</c:v>
                </c:pt>
                <c:pt idx="955">
                  <c:v>28.3</c:v>
                </c:pt>
                <c:pt idx="956">
                  <c:v>28.3</c:v>
                </c:pt>
                <c:pt idx="957">
                  <c:v>28.3</c:v>
                </c:pt>
                <c:pt idx="958">
                  <c:v>28.3</c:v>
                </c:pt>
                <c:pt idx="959">
                  <c:v>28.3</c:v>
                </c:pt>
                <c:pt idx="960">
                  <c:v>28.3</c:v>
                </c:pt>
                <c:pt idx="961">
                  <c:v>28.3</c:v>
                </c:pt>
                <c:pt idx="962">
                  <c:v>28.3</c:v>
                </c:pt>
                <c:pt idx="963">
                  <c:v>28.3</c:v>
                </c:pt>
                <c:pt idx="964">
                  <c:v>28.3</c:v>
                </c:pt>
                <c:pt idx="965">
                  <c:v>28.3</c:v>
                </c:pt>
                <c:pt idx="966">
                  <c:v>28.3</c:v>
                </c:pt>
                <c:pt idx="967">
                  <c:v>28.3</c:v>
                </c:pt>
                <c:pt idx="968">
                  <c:v>28.3</c:v>
                </c:pt>
                <c:pt idx="969">
                  <c:v>28.3</c:v>
                </c:pt>
                <c:pt idx="970">
                  <c:v>28.3</c:v>
                </c:pt>
                <c:pt idx="971">
                  <c:v>28.3</c:v>
                </c:pt>
                <c:pt idx="972">
                  <c:v>28.3</c:v>
                </c:pt>
                <c:pt idx="973">
                  <c:v>28.3</c:v>
                </c:pt>
                <c:pt idx="974">
                  <c:v>28.3</c:v>
                </c:pt>
                <c:pt idx="975">
                  <c:v>28.3</c:v>
                </c:pt>
                <c:pt idx="976">
                  <c:v>28.3</c:v>
                </c:pt>
                <c:pt idx="977">
                  <c:v>28.3</c:v>
                </c:pt>
                <c:pt idx="978">
                  <c:v>28.3</c:v>
                </c:pt>
                <c:pt idx="979">
                  <c:v>28.3</c:v>
                </c:pt>
                <c:pt idx="980">
                  <c:v>28.3</c:v>
                </c:pt>
                <c:pt idx="981">
                  <c:v>28.3</c:v>
                </c:pt>
                <c:pt idx="982">
                  <c:v>28.3</c:v>
                </c:pt>
                <c:pt idx="983">
                  <c:v>28.3</c:v>
                </c:pt>
                <c:pt idx="984">
                  <c:v>28.3</c:v>
                </c:pt>
                <c:pt idx="985">
                  <c:v>28.3</c:v>
                </c:pt>
                <c:pt idx="986">
                  <c:v>28.3</c:v>
                </c:pt>
                <c:pt idx="987">
                  <c:v>28.3</c:v>
                </c:pt>
                <c:pt idx="988">
                  <c:v>28.3</c:v>
                </c:pt>
                <c:pt idx="989">
                  <c:v>28.3</c:v>
                </c:pt>
                <c:pt idx="990">
                  <c:v>28.3</c:v>
                </c:pt>
                <c:pt idx="991">
                  <c:v>28.3</c:v>
                </c:pt>
                <c:pt idx="992">
                  <c:v>28.3</c:v>
                </c:pt>
                <c:pt idx="993">
                  <c:v>28.3</c:v>
                </c:pt>
                <c:pt idx="994">
                  <c:v>28.3</c:v>
                </c:pt>
                <c:pt idx="995">
                  <c:v>28.3</c:v>
                </c:pt>
                <c:pt idx="996">
                  <c:v>28.3</c:v>
                </c:pt>
                <c:pt idx="997">
                  <c:v>28.3</c:v>
                </c:pt>
                <c:pt idx="998">
                  <c:v>28.3</c:v>
                </c:pt>
                <c:pt idx="999">
                  <c:v>28.3</c:v>
                </c:pt>
                <c:pt idx="1000">
                  <c:v>28.3</c:v>
                </c:pt>
                <c:pt idx="1001">
                  <c:v>28.3</c:v>
                </c:pt>
                <c:pt idx="1002">
                  <c:v>28.3</c:v>
                </c:pt>
                <c:pt idx="1003">
                  <c:v>28.3</c:v>
                </c:pt>
                <c:pt idx="1004">
                  <c:v>28.3</c:v>
                </c:pt>
                <c:pt idx="1005">
                  <c:v>28.3</c:v>
                </c:pt>
                <c:pt idx="1006">
                  <c:v>28.3</c:v>
                </c:pt>
                <c:pt idx="1007">
                  <c:v>28.3</c:v>
                </c:pt>
                <c:pt idx="1008">
                  <c:v>28.3</c:v>
                </c:pt>
                <c:pt idx="1009">
                  <c:v>28.3</c:v>
                </c:pt>
                <c:pt idx="1010">
                  <c:v>28.3</c:v>
                </c:pt>
                <c:pt idx="1011">
                  <c:v>28.3</c:v>
                </c:pt>
                <c:pt idx="1012">
                  <c:v>28.3</c:v>
                </c:pt>
                <c:pt idx="1013">
                  <c:v>28.3</c:v>
                </c:pt>
                <c:pt idx="1014">
                  <c:v>28.3</c:v>
                </c:pt>
                <c:pt idx="1015">
                  <c:v>28.3</c:v>
                </c:pt>
                <c:pt idx="1016">
                  <c:v>28.3</c:v>
                </c:pt>
                <c:pt idx="1017">
                  <c:v>28.3</c:v>
                </c:pt>
                <c:pt idx="1018">
                  <c:v>28.3</c:v>
                </c:pt>
                <c:pt idx="1019">
                  <c:v>28.3</c:v>
                </c:pt>
                <c:pt idx="1020">
                  <c:v>28.3</c:v>
                </c:pt>
                <c:pt idx="1021">
                  <c:v>28.3</c:v>
                </c:pt>
                <c:pt idx="1022">
                  <c:v>28.3</c:v>
                </c:pt>
                <c:pt idx="1023">
                  <c:v>28.3</c:v>
                </c:pt>
                <c:pt idx="1024">
                  <c:v>28.3</c:v>
                </c:pt>
                <c:pt idx="1025">
                  <c:v>28.3</c:v>
                </c:pt>
                <c:pt idx="1026">
                  <c:v>28.3</c:v>
                </c:pt>
                <c:pt idx="1027">
                  <c:v>28.3</c:v>
                </c:pt>
                <c:pt idx="1028">
                  <c:v>28.3</c:v>
                </c:pt>
                <c:pt idx="1029">
                  <c:v>28.3</c:v>
                </c:pt>
                <c:pt idx="1030">
                  <c:v>28.3</c:v>
                </c:pt>
                <c:pt idx="1031">
                  <c:v>28.3</c:v>
                </c:pt>
                <c:pt idx="1032">
                  <c:v>28.3</c:v>
                </c:pt>
                <c:pt idx="1033">
                  <c:v>28.3</c:v>
                </c:pt>
                <c:pt idx="1034">
                  <c:v>28.3</c:v>
                </c:pt>
                <c:pt idx="1035">
                  <c:v>28.3</c:v>
                </c:pt>
                <c:pt idx="1036">
                  <c:v>28.3</c:v>
                </c:pt>
                <c:pt idx="1037">
                  <c:v>28.3</c:v>
                </c:pt>
                <c:pt idx="1038">
                  <c:v>28.3</c:v>
                </c:pt>
                <c:pt idx="1039">
                  <c:v>28.3</c:v>
                </c:pt>
                <c:pt idx="1040">
                  <c:v>28.3</c:v>
                </c:pt>
                <c:pt idx="1041">
                  <c:v>28.3</c:v>
                </c:pt>
                <c:pt idx="1042">
                  <c:v>28.3</c:v>
                </c:pt>
                <c:pt idx="1043">
                  <c:v>28.3</c:v>
                </c:pt>
                <c:pt idx="1044">
                  <c:v>28.3</c:v>
                </c:pt>
                <c:pt idx="1045">
                  <c:v>28.3</c:v>
                </c:pt>
                <c:pt idx="1046">
                  <c:v>28.3</c:v>
                </c:pt>
                <c:pt idx="1047">
                  <c:v>28.3</c:v>
                </c:pt>
                <c:pt idx="1048">
                  <c:v>28.3</c:v>
                </c:pt>
                <c:pt idx="1049">
                  <c:v>28.3</c:v>
                </c:pt>
                <c:pt idx="1050">
                  <c:v>28.3</c:v>
                </c:pt>
                <c:pt idx="1051">
                  <c:v>28.3</c:v>
                </c:pt>
                <c:pt idx="1052">
                  <c:v>28.3</c:v>
                </c:pt>
                <c:pt idx="1053">
                  <c:v>28.3</c:v>
                </c:pt>
                <c:pt idx="1054">
                  <c:v>28.3</c:v>
                </c:pt>
                <c:pt idx="1055">
                  <c:v>28.3</c:v>
                </c:pt>
                <c:pt idx="1056">
                  <c:v>28.3</c:v>
                </c:pt>
                <c:pt idx="1057">
                  <c:v>28.3</c:v>
                </c:pt>
                <c:pt idx="1058">
                  <c:v>28.3</c:v>
                </c:pt>
                <c:pt idx="1059">
                  <c:v>28.3</c:v>
                </c:pt>
                <c:pt idx="1060">
                  <c:v>28.3</c:v>
                </c:pt>
                <c:pt idx="1061">
                  <c:v>28.3</c:v>
                </c:pt>
                <c:pt idx="1062">
                  <c:v>28.3</c:v>
                </c:pt>
                <c:pt idx="1063">
                  <c:v>28.3</c:v>
                </c:pt>
                <c:pt idx="1064">
                  <c:v>28.3</c:v>
                </c:pt>
                <c:pt idx="1065">
                  <c:v>28.3</c:v>
                </c:pt>
                <c:pt idx="1066">
                  <c:v>28.3</c:v>
                </c:pt>
                <c:pt idx="1067">
                  <c:v>28.3</c:v>
                </c:pt>
                <c:pt idx="1068">
                  <c:v>28.3</c:v>
                </c:pt>
                <c:pt idx="1069">
                  <c:v>28.3</c:v>
                </c:pt>
                <c:pt idx="1070">
                  <c:v>28.3</c:v>
                </c:pt>
                <c:pt idx="1071">
                  <c:v>28.3</c:v>
                </c:pt>
                <c:pt idx="1072">
                  <c:v>28.3</c:v>
                </c:pt>
                <c:pt idx="1073">
                  <c:v>28.3</c:v>
                </c:pt>
                <c:pt idx="1074">
                  <c:v>28.3</c:v>
                </c:pt>
                <c:pt idx="1075">
                  <c:v>28.3</c:v>
                </c:pt>
                <c:pt idx="1076">
                  <c:v>28.3</c:v>
                </c:pt>
                <c:pt idx="1077">
                  <c:v>28.3</c:v>
                </c:pt>
                <c:pt idx="1078">
                  <c:v>28.3</c:v>
                </c:pt>
                <c:pt idx="1079">
                  <c:v>28.3</c:v>
                </c:pt>
                <c:pt idx="1080">
                  <c:v>28.3</c:v>
                </c:pt>
                <c:pt idx="1081">
                  <c:v>28.3</c:v>
                </c:pt>
                <c:pt idx="1082">
                  <c:v>28.3</c:v>
                </c:pt>
                <c:pt idx="1083">
                  <c:v>28.3</c:v>
                </c:pt>
                <c:pt idx="1084">
                  <c:v>28.3</c:v>
                </c:pt>
                <c:pt idx="1085">
                  <c:v>28.3</c:v>
                </c:pt>
                <c:pt idx="1086">
                  <c:v>28.3</c:v>
                </c:pt>
                <c:pt idx="1087">
                  <c:v>28.3</c:v>
                </c:pt>
                <c:pt idx="1088">
                  <c:v>28.3</c:v>
                </c:pt>
                <c:pt idx="1089">
                  <c:v>28.3</c:v>
                </c:pt>
                <c:pt idx="1090">
                  <c:v>28.3</c:v>
                </c:pt>
                <c:pt idx="1091">
                  <c:v>28.3</c:v>
                </c:pt>
                <c:pt idx="1092">
                  <c:v>28.3</c:v>
                </c:pt>
                <c:pt idx="1093">
                  <c:v>28.3</c:v>
                </c:pt>
                <c:pt idx="1094">
                  <c:v>28.3</c:v>
                </c:pt>
                <c:pt idx="1095">
                  <c:v>28.3</c:v>
                </c:pt>
                <c:pt idx="1096">
                  <c:v>28.3</c:v>
                </c:pt>
                <c:pt idx="1097">
                  <c:v>28.3</c:v>
                </c:pt>
                <c:pt idx="1098">
                  <c:v>28.3</c:v>
                </c:pt>
                <c:pt idx="1099">
                  <c:v>28.3</c:v>
                </c:pt>
                <c:pt idx="1100">
                  <c:v>28.3</c:v>
                </c:pt>
                <c:pt idx="1101">
                  <c:v>28.3</c:v>
                </c:pt>
                <c:pt idx="1102">
                  <c:v>28.3</c:v>
                </c:pt>
                <c:pt idx="1103">
                  <c:v>28.3</c:v>
                </c:pt>
                <c:pt idx="1104">
                  <c:v>28.3</c:v>
                </c:pt>
                <c:pt idx="1105">
                  <c:v>28.3</c:v>
                </c:pt>
                <c:pt idx="1106">
                  <c:v>28.3</c:v>
                </c:pt>
                <c:pt idx="1107">
                  <c:v>28.3</c:v>
                </c:pt>
                <c:pt idx="1108">
                  <c:v>28.3</c:v>
                </c:pt>
                <c:pt idx="1109">
                  <c:v>28.3</c:v>
                </c:pt>
                <c:pt idx="1110">
                  <c:v>28.3</c:v>
                </c:pt>
                <c:pt idx="1111">
                  <c:v>28.3</c:v>
                </c:pt>
                <c:pt idx="1112">
                  <c:v>28.3</c:v>
                </c:pt>
                <c:pt idx="1113">
                  <c:v>28.3</c:v>
                </c:pt>
                <c:pt idx="1114">
                  <c:v>28.3</c:v>
                </c:pt>
                <c:pt idx="1115">
                  <c:v>28.3</c:v>
                </c:pt>
                <c:pt idx="1116">
                  <c:v>28.3</c:v>
                </c:pt>
                <c:pt idx="1117">
                  <c:v>28.3</c:v>
                </c:pt>
                <c:pt idx="1118">
                  <c:v>28.3</c:v>
                </c:pt>
                <c:pt idx="1119">
                  <c:v>28.3</c:v>
                </c:pt>
                <c:pt idx="1120">
                  <c:v>28.3</c:v>
                </c:pt>
                <c:pt idx="1121">
                  <c:v>28.3</c:v>
                </c:pt>
                <c:pt idx="1122">
                  <c:v>28.3</c:v>
                </c:pt>
                <c:pt idx="1123">
                  <c:v>28.3</c:v>
                </c:pt>
                <c:pt idx="1124">
                  <c:v>28.3</c:v>
                </c:pt>
                <c:pt idx="1125">
                  <c:v>28.3</c:v>
                </c:pt>
                <c:pt idx="1126">
                  <c:v>28.3</c:v>
                </c:pt>
                <c:pt idx="1127">
                  <c:v>28.3</c:v>
                </c:pt>
                <c:pt idx="1128">
                  <c:v>28.3</c:v>
                </c:pt>
                <c:pt idx="1129">
                  <c:v>28.3</c:v>
                </c:pt>
                <c:pt idx="1130">
                  <c:v>28.3</c:v>
                </c:pt>
                <c:pt idx="1131">
                  <c:v>28.3</c:v>
                </c:pt>
                <c:pt idx="1132">
                  <c:v>28.3</c:v>
                </c:pt>
                <c:pt idx="1133">
                  <c:v>28.3</c:v>
                </c:pt>
                <c:pt idx="1134">
                  <c:v>28.3</c:v>
                </c:pt>
                <c:pt idx="1135">
                  <c:v>28.3</c:v>
                </c:pt>
                <c:pt idx="1136">
                  <c:v>28.3</c:v>
                </c:pt>
                <c:pt idx="1137">
                  <c:v>28.3</c:v>
                </c:pt>
                <c:pt idx="1138">
                  <c:v>28.3</c:v>
                </c:pt>
                <c:pt idx="1139">
                  <c:v>28.3</c:v>
                </c:pt>
                <c:pt idx="1140">
                  <c:v>28.3</c:v>
                </c:pt>
                <c:pt idx="1141">
                  <c:v>28.3</c:v>
                </c:pt>
                <c:pt idx="1142">
                  <c:v>28.3</c:v>
                </c:pt>
                <c:pt idx="1143">
                  <c:v>28.3</c:v>
                </c:pt>
                <c:pt idx="1144">
                  <c:v>28.3</c:v>
                </c:pt>
                <c:pt idx="1145">
                  <c:v>28.3</c:v>
                </c:pt>
                <c:pt idx="1146">
                  <c:v>28.3</c:v>
                </c:pt>
                <c:pt idx="1147">
                  <c:v>28.3</c:v>
                </c:pt>
                <c:pt idx="1148">
                  <c:v>28.3</c:v>
                </c:pt>
                <c:pt idx="1149">
                  <c:v>28.3</c:v>
                </c:pt>
                <c:pt idx="1150">
                  <c:v>28.3</c:v>
                </c:pt>
                <c:pt idx="1151">
                  <c:v>28.3</c:v>
                </c:pt>
                <c:pt idx="1152">
                  <c:v>28.3</c:v>
                </c:pt>
                <c:pt idx="1153">
                  <c:v>28.3</c:v>
                </c:pt>
                <c:pt idx="1154">
                  <c:v>28.3</c:v>
                </c:pt>
                <c:pt idx="1155">
                  <c:v>28.3</c:v>
                </c:pt>
                <c:pt idx="1156">
                  <c:v>28.3</c:v>
                </c:pt>
                <c:pt idx="1157">
                  <c:v>28.3</c:v>
                </c:pt>
                <c:pt idx="1158">
                  <c:v>28.3</c:v>
                </c:pt>
                <c:pt idx="1159">
                  <c:v>28.3</c:v>
                </c:pt>
                <c:pt idx="1160">
                  <c:v>28.3</c:v>
                </c:pt>
                <c:pt idx="1161">
                  <c:v>28.3</c:v>
                </c:pt>
                <c:pt idx="1162">
                  <c:v>28.3</c:v>
                </c:pt>
                <c:pt idx="1163">
                  <c:v>28.3</c:v>
                </c:pt>
                <c:pt idx="1164">
                  <c:v>28.3</c:v>
                </c:pt>
                <c:pt idx="1165">
                  <c:v>28.3</c:v>
                </c:pt>
                <c:pt idx="1166">
                  <c:v>28.3</c:v>
                </c:pt>
                <c:pt idx="1167">
                  <c:v>28.3</c:v>
                </c:pt>
                <c:pt idx="1168">
                  <c:v>28.3</c:v>
                </c:pt>
                <c:pt idx="1169">
                  <c:v>28.3</c:v>
                </c:pt>
                <c:pt idx="1170">
                  <c:v>28.3</c:v>
                </c:pt>
                <c:pt idx="1171">
                  <c:v>28.3</c:v>
                </c:pt>
                <c:pt idx="1172">
                  <c:v>28.3</c:v>
                </c:pt>
                <c:pt idx="1173">
                  <c:v>28.3</c:v>
                </c:pt>
                <c:pt idx="1174">
                  <c:v>28.3</c:v>
                </c:pt>
                <c:pt idx="1175">
                  <c:v>28.3</c:v>
                </c:pt>
                <c:pt idx="1176">
                  <c:v>28.3</c:v>
                </c:pt>
                <c:pt idx="1177">
                  <c:v>28.3</c:v>
                </c:pt>
                <c:pt idx="1178">
                  <c:v>28.3</c:v>
                </c:pt>
                <c:pt idx="1179">
                  <c:v>28.3</c:v>
                </c:pt>
                <c:pt idx="1180">
                  <c:v>28.3</c:v>
                </c:pt>
                <c:pt idx="1181">
                  <c:v>28.3</c:v>
                </c:pt>
                <c:pt idx="1182">
                  <c:v>28.3</c:v>
                </c:pt>
                <c:pt idx="1183">
                  <c:v>28.3</c:v>
                </c:pt>
                <c:pt idx="1184">
                  <c:v>28.3</c:v>
                </c:pt>
                <c:pt idx="1185">
                  <c:v>28.3</c:v>
                </c:pt>
                <c:pt idx="1186">
                  <c:v>28.3</c:v>
                </c:pt>
                <c:pt idx="1187">
                  <c:v>28.3</c:v>
                </c:pt>
                <c:pt idx="1188">
                  <c:v>28.3</c:v>
                </c:pt>
                <c:pt idx="1189">
                  <c:v>28.3</c:v>
                </c:pt>
                <c:pt idx="1190">
                  <c:v>28.3</c:v>
                </c:pt>
                <c:pt idx="1191">
                  <c:v>28.3</c:v>
                </c:pt>
                <c:pt idx="1192">
                  <c:v>28.3</c:v>
                </c:pt>
                <c:pt idx="1193">
                  <c:v>28.3</c:v>
                </c:pt>
                <c:pt idx="1194">
                  <c:v>28.3</c:v>
                </c:pt>
                <c:pt idx="1195">
                  <c:v>28.3</c:v>
                </c:pt>
                <c:pt idx="1196">
                  <c:v>28.3</c:v>
                </c:pt>
                <c:pt idx="1197">
                  <c:v>28.3</c:v>
                </c:pt>
                <c:pt idx="1198">
                  <c:v>28.3</c:v>
                </c:pt>
                <c:pt idx="1199">
                  <c:v>28.3</c:v>
                </c:pt>
                <c:pt idx="1200">
                  <c:v>28.3</c:v>
                </c:pt>
                <c:pt idx="1201">
                  <c:v>28.3</c:v>
                </c:pt>
                <c:pt idx="1202">
                  <c:v>28.3</c:v>
                </c:pt>
                <c:pt idx="1203">
                  <c:v>28.3</c:v>
                </c:pt>
                <c:pt idx="1204">
                  <c:v>28.3</c:v>
                </c:pt>
                <c:pt idx="1205">
                  <c:v>28.3</c:v>
                </c:pt>
                <c:pt idx="1206">
                  <c:v>28.3</c:v>
                </c:pt>
                <c:pt idx="1207">
                  <c:v>28.3</c:v>
                </c:pt>
                <c:pt idx="1208">
                  <c:v>28.3</c:v>
                </c:pt>
                <c:pt idx="1209">
                  <c:v>28.3</c:v>
                </c:pt>
                <c:pt idx="1210">
                  <c:v>28.3</c:v>
                </c:pt>
                <c:pt idx="1211">
                  <c:v>28.3</c:v>
                </c:pt>
                <c:pt idx="1212">
                  <c:v>28.3</c:v>
                </c:pt>
                <c:pt idx="1213">
                  <c:v>28.3</c:v>
                </c:pt>
                <c:pt idx="1214">
                  <c:v>28.3</c:v>
                </c:pt>
                <c:pt idx="1215">
                  <c:v>28.3</c:v>
                </c:pt>
                <c:pt idx="1216">
                  <c:v>28.3</c:v>
                </c:pt>
                <c:pt idx="1217">
                  <c:v>28.3</c:v>
                </c:pt>
                <c:pt idx="1218">
                  <c:v>28.3</c:v>
                </c:pt>
                <c:pt idx="1219">
                  <c:v>28.3</c:v>
                </c:pt>
                <c:pt idx="1220">
                  <c:v>28.3</c:v>
                </c:pt>
                <c:pt idx="1221">
                  <c:v>28.3</c:v>
                </c:pt>
                <c:pt idx="1222">
                  <c:v>28.3</c:v>
                </c:pt>
                <c:pt idx="1223">
                  <c:v>28.3</c:v>
                </c:pt>
                <c:pt idx="1224">
                  <c:v>28.3</c:v>
                </c:pt>
                <c:pt idx="1225">
                  <c:v>28.3</c:v>
                </c:pt>
                <c:pt idx="1226">
                  <c:v>28.3</c:v>
                </c:pt>
                <c:pt idx="1227">
                  <c:v>28.3</c:v>
                </c:pt>
                <c:pt idx="1228">
                  <c:v>28.3</c:v>
                </c:pt>
                <c:pt idx="1229">
                  <c:v>28.3</c:v>
                </c:pt>
                <c:pt idx="1230">
                  <c:v>28.3</c:v>
                </c:pt>
                <c:pt idx="1231">
                  <c:v>28.3</c:v>
                </c:pt>
                <c:pt idx="1232">
                  <c:v>28.3</c:v>
                </c:pt>
                <c:pt idx="1233">
                  <c:v>28.3</c:v>
                </c:pt>
                <c:pt idx="1234">
                  <c:v>28.3</c:v>
                </c:pt>
                <c:pt idx="1235">
                  <c:v>28.3</c:v>
                </c:pt>
                <c:pt idx="1236">
                  <c:v>28.3</c:v>
                </c:pt>
                <c:pt idx="1237">
                  <c:v>28.3</c:v>
                </c:pt>
                <c:pt idx="1238">
                  <c:v>28.3</c:v>
                </c:pt>
                <c:pt idx="1239">
                  <c:v>28.3</c:v>
                </c:pt>
                <c:pt idx="1240">
                  <c:v>28.3</c:v>
                </c:pt>
                <c:pt idx="1241">
                  <c:v>28.3</c:v>
                </c:pt>
                <c:pt idx="1242">
                  <c:v>28.3</c:v>
                </c:pt>
                <c:pt idx="1243">
                  <c:v>28.3</c:v>
                </c:pt>
                <c:pt idx="1244">
                  <c:v>28.3</c:v>
                </c:pt>
                <c:pt idx="1245">
                  <c:v>28.3</c:v>
                </c:pt>
                <c:pt idx="1246">
                  <c:v>28.3</c:v>
                </c:pt>
                <c:pt idx="1247">
                  <c:v>28.3</c:v>
                </c:pt>
                <c:pt idx="1248">
                  <c:v>28.3</c:v>
                </c:pt>
                <c:pt idx="1249">
                  <c:v>28.3</c:v>
                </c:pt>
                <c:pt idx="1250">
                  <c:v>28.3</c:v>
                </c:pt>
                <c:pt idx="1251">
                  <c:v>28.3</c:v>
                </c:pt>
                <c:pt idx="1252">
                  <c:v>28.3</c:v>
                </c:pt>
                <c:pt idx="1253">
                  <c:v>28.3</c:v>
                </c:pt>
                <c:pt idx="1254">
                  <c:v>28.3</c:v>
                </c:pt>
                <c:pt idx="1255">
                  <c:v>28.3</c:v>
                </c:pt>
                <c:pt idx="1256">
                  <c:v>28.3</c:v>
                </c:pt>
                <c:pt idx="1257">
                  <c:v>28.3</c:v>
                </c:pt>
                <c:pt idx="1258">
                  <c:v>28.3</c:v>
                </c:pt>
                <c:pt idx="1259">
                  <c:v>28.3</c:v>
                </c:pt>
                <c:pt idx="1260">
                  <c:v>28.3</c:v>
                </c:pt>
                <c:pt idx="1261">
                  <c:v>28.3</c:v>
                </c:pt>
                <c:pt idx="1262">
                  <c:v>28.3</c:v>
                </c:pt>
                <c:pt idx="1263">
                  <c:v>28.3</c:v>
                </c:pt>
                <c:pt idx="1264">
                  <c:v>28.3</c:v>
                </c:pt>
                <c:pt idx="1265">
                  <c:v>28.3</c:v>
                </c:pt>
                <c:pt idx="1266">
                  <c:v>28.3</c:v>
                </c:pt>
                <c:pt idx="1267">
                  <c:v>28.3</c:v>
                </c:pt>
                <c:pt idx="1268">
                  <c:v>28.3</c:v>
                </c:pt>
                <c:pt idx="1269">
                  <c:v>28.3</c:v>
                </c:pt>
                <c:pt idx="1270">
                  <c:v>28.3</c:v>
                </c:pt>
                <c:pt idx="1271">
                  <c:v>28.3</c:v>
                </c:pt>
                <c:pt idx="1272">
                  <c:v>28.3</c:v>
                </c:pt>
                <c:pt idx="1273">
                  <c:v>28.3</c:v>
                </c:pt>
                <c:pt idx="1274">
                  <c:v>28.3</c:v>
                </c:pt>
                <c:pt idx="1275">
                  <c:v>28.3</c:v>
                </c:pt>
                <c:pt idx="1276">
                  <c:v>28.3</c:v>
                </c:pt>
                <c:pt idx="1277">
                  <c:v>28.3</c:v>
                </c:pt>
                <c:pt idx="1278">
                  <c:v>28.3</c:v>
                </c:pt>
                <c:pt idx="1279">
                  <c:v>28.3</c:v>
                </c:pt>
                <c:pt idx="1280">
                  <c:v>28.3</c:v>
                </c:pt>
                <c:pt idx="1281">
                  <c:v>28.3</c:v>
                </c:pt>
                <c:pt idx="1282">
                  <c:v>28.3</c:v>
                </c:pt>
                <c:pt idx="1283">
                  <c:v>28.3</c:v>
                </c:pt>
                <c:pt idx="1284">
                  <c:v>28.3</c:v>
                </c:pt>
                <c:pt idx="1285">
                  <c:v>28.3</c:v>
                </c:pt>
                <c:pt idx="1286">
                  <c:v>28.3</c:v>
                </c:pt>
                <c:pt idx="1287">
                  <c:v>28.3</c:v>
                </c:pt>
                <c:pt idx="1288">
                  <c:v>28.3</c:v>
                </c:pt>
                <c:pt idx="1289">
                  <c:v>28.3</c:v>
                </c:pt>
                <c:pt idx="1290">
                  <c:v>28.3</c:v>
                </c:pt>
                <c:pt idx="1291">
                  <c:v>28.3</c:v>
                </c:pt>
                <c:pt idx="1292">
                  <c:v>28.3</c:v>
                </c:pt>
                <c:pt idx="1293">
                  <c:v>28.3</c:v>
                </c:pt>
                <c:pt idx="1294">
                  <c:v>28.3</c:v>
                </c:pt>
                <c:pt idx="1295">
                  <c:v>28.3</c:v>
                </c:pt>
                <c:pt idx="1296">
                  <c:v>28.3</c:v>
                </c:pt>
                <c:pt idx="1297">
                  <c:v>28.3</c:v>
                </c:pt>
                <c:pt idx="1298">
                  <c:v>28.3</c:v>
                </c:pt>
                <c:pt idx="1299">
                  <c:v>28.3</c:v>
                </c:pt>
                <c:pt idx="1300">
                  <c:v>28.3</c:v>
                </c:pt>
                <c:pt idx="1301">
                  <c:v>28.3</c:v>
                </c:pt>
                <c:pt idx="1302">
                  <c:v>28.3</c:v>
                </c:pt>
                <c:pt idx="1303">
                  <c:v>28.3</c:v>
                </c:pt>
                <c:pt idx="1304">
                  <c:v>28.3</c:v>
                </c:pt>
                <c:pt idx="1305">
                  <c:v>28.3</c:v>
                </c:pt>
                <c:pt idx="1306">
                  <c:v>28.3</c:v>
                </c:pt>
                <c:pt idx="1307">
                  <c:v>28.3</c:v>
                </c:pt>
                <c:pt idx="1308">
                  <c:v>28.3</c:v>
                </c:pt>
                <c:pt idx="1309">
                  <c:v>28.3</c:v>
                </c:pt>
                <c:pt idx="1310">
                  <c:v>28.3</c:v>
                </c:pt>
                <c:pt idx="1311">
                  <c:v>28.3</c:v>
                </c:pt>
                <c:pt idx="1312">
                  <c:v>28.3</c:v>
                </c:pt>
                <c:pt idx="1313">
                  <c:v>28.3</c:v>
                </c:pt>
                <c:pt idx="1314">
                  <c:v>28.3</c:v>
                </c:pt>
                <c:pt idx="1315">
                  <c:v>28.3</c:v>
                </c:pt>
                <c:pt idx="1316">
                  <c:v>28.3</c:v>
                </c:pt>
                <c:pt idx="1317">
                  <c:v>28.3</c:v>
                </c:pt>
                <c:pt idx="1318">
                  <c:v>28.3</c:v>
                </c:pt>
                <c:pt idx="1319">
                  <c:v>28.3</c:v>
                </c:pt>
                <c:pt idx="1320">
                  <c:v>28.3</c:v>
                </c:pt>
                <c:pt idx="1321">
                  <c:v>28.3</c:v>
                </c:pt>
                <c:pt idx="1322">
                  <c:v>28.3</c:v>
                </c:pt>
                <c:pt idx="1323">
                  <c:v>28.3</c:v>
                </c:pt>
                <c:pt idx="1324">
                  <c:v>28.3</c:v>
                </c:pt>
                <c:pt idx="1325">
                  <c:v>28.3</c:v>
                </c:pt>
                <c:pt idx="1326">
                  <c:v>28.3</c:v>
                </c:pt>
                <c:pt idx="1327">
                  <c:v>28.3</c:v>
                </c:pt>
                <c:pt idx="1328">
                  <c:v>28.3</c:v>
                </c:pt>
                <c:pt idx="1329">
                  <c:v>28.3</c:v>
                </c:pt>
                <c:pt idx="1330">
                  <c:v>28.3</c:v>
                </c:pt>
                <c:pt idx="1331">
                  <c:v>28.3</c:v>
                </c:pt>
                <c:pt idx="1332">
                  <c:v>28.3</c:v>
                </c:pt>
                <c:pt idx="1333">
                  <c:v>28.3</c:v>
                </c:pt>
                <c:pt idx="1334">
                  <c:v>28.3</c:v>
                </c:pt>
                <c:pt idx="1335">
                  <c:v>28.3</c:v>
                </c:pt>
                <c:pt idx="1336">
                  <c:v>28.3</c:v>
                </c:pt>
                <c:pt idx="1337">
                  <c:v>28.3</c:v>
                </c:pt>
                <c:pt idx="1338">
                  <c:v>28.3</c:v>
                </c:pt>
                <c:pt idx="1339">
                  <c:v>28.3</c:v>
                </c:pt>
                <c:pt idx="1340">
                  <c:v>28.3</c:v>
                </c:pt>
                <c:pt idx="1341">
                  <c:v>28.3</c:v>
                </c:pt>
                <c:pt idx="1342">
                  <c:v>28.3</c:v>
                </c:pt>
                <c:pt idx="1343">
                  <c:v>28.3</c:v>
                </c:pt>
                <c:pt idx="1344">
                  <c:v>28.3</c:v>
                </c:pt>
                <c:pt idx="1345">
                  <c:v>28.3</c:v>
                </c:pt>
                <c:pt idx="1346">
                  <c:v>28.3</c:v>
                </c:pt>
                <c:pt idx="1347">
                  <c:v>28.3</c:v>
                </c:pt>
                <c:pt idx="1348">
                  <c:v>28.3</c:v>
                </c:pt>
                <c:pt idx="1349">
                  <c:v>28.3</c:v>
                </c:pt>
                <c:pt idx="1350">
                  <c:v>28.3</c:v>
                </c:pt>
                <c:pt idx="1351">
                  <c:v>28.3</c:v>
                </c:pt>
                <c:pt idx="1352">
                  <c:v>28.3</c:v>
                </c:pt>
                <c:pt idx="1353">
                  <c:v>28.3</c:v>
                </c:pt>
                <c:pt idx="1354">
                  <c:v>28.3</c:v>
                </c:pt>
                <c:pt idx="1355">
                  <c:v>28.3</c:v>
                </c:pt>
                <c:pt idx="1356">
                  <c:v>28.3</c:v>
                </c:pt>
                <c:pt idx="1357">
                  <c:v>28.3</c:v>
                </c:pt>
                <c:pt idx="1358">
                  <c:v>28.3</c:v>
                </c:pt>
                <c:pt idx="1359">
                  <c:v>28.3</c:v>
                </c:pt>
                <c:pt idx="1360">
                  <c:v>28.3</c:v>
                </c:pt>
                <c:pt idx="1361">
                  <c:v>28.3</c:v>
                </c:pt>
                <c:pt idx="1362">
                  <c:v>28.3</c:v>
                </c:pt>
                <c:pt idx="1363">
                  <c:v>28.3</c:v>
                </c:pt>
                <c:pt idx="1364">
                  <c:v>28.3</c:v>
                </c:pt>
                <c:pt idx="1365">
                  <c:v>28.3</c:v>
                </c:pt>
                <c:pt idx="1366">
                  <c:v>28.3</c:v>
                </c:pt>
                <c:pt idx="1367">
                  <c:v>28.3</c:v>
                </c:pt>
                <c:pt idx="1368">
                  <c:v>28.3</c:v>
                </c:pt>
                <c:pt idx="1369">
                  <c:v>28.3</c:v>
                </c:pt>
                <c:pt idx="1370">
                  <c:v>28.3</c:v>
                </c:pt>
                <c:pt idx="1371">
                  <c:v>28.3</c:v>
                </c:pt>
                <c:pt idx="1372">
                  <c:v>28.3</c:v>
                </c:pt>
                <c:pt idx="1373">
                  <c:v>28.3</c:v>
                </c:pt>
                <c:pt idx="1374">
                  <c:v>28.3</c:v>
                </c:pt>
                <c:pt idx="1375">
                  <c:v>28.3</c:v>
                </c:pt>
                <c:pt idx="1376">
                  <c:v>28.3</c:v>
                </c:pt>
                <c:pt idx="1377">
                  <c:v>28.3</c:v>
                </c:pt>
                <c:pt idx="1378">
                  <c:v>28.3</c:v>
                </c:pt>
                <c:pt idx="1379">
                  <c:v>28.3</c:v>
                </c:pt>
                <c:pt idx="1380">
                  <c:v>28.3</c:v>
                </c:pt>
                <c:pt idx="1381">
                  <c:v>28.3</c:v>
                </c:pt>
                <c:pt idx="1382">
                  <c:v>28.3</c:v>
                </c:pt>
                <c:pt idx="1383">
                  <c:v>28.3</c:v>
                </c:pt>
                <c:pt idx="1384">
                  <c:v>28.3</c:v>
                </c:pt>
                <c:pt idx="1385">
                  <c:v>28.3</c:v>
                </c:pt>
                <c:pt idx="1386">
                  <c:v>28.3</c:v>
                </c:pt>
                <c:pt idx="1387">
                  <c:v>28.3</c:v>
                </c:pt>
                <c:pt idx="1388">
                  <c:v>28.3</c:v>
                </c:pt>
                <c:pt idx="1389">
                  <c:v>28.3</c:v>
                </c:pt>
                <c:pt idx="1390">
                  <c:v>28.3</c:v>
                </c:pt>
                <c:pt idx="1391">
                  <c:v>28.3</c:v>
                </c:pt>
                <c:pt idx="1392">
                  <c:v>28.3</c:v>
                </c:pt>
                <c:pt idx="1393">
                  <c:v>28.3</c:v>
                </c:pt>
                <c:pt idx="1394">
                  <c:v>28.3</c:v>
                </c:pt>
                <c:pt idx="1395">
                  <c:v>28.3</c:v>
                </c:pt>
                <c:pt idx="1396">
                  <c:v>28.3</c:v>
                </c:pt>
                <c:pt idx="1397">
                  <c:v>28.3</c:v>
                </c:pt>
                <c:pt idx="1398">
                  <c:v>28.3</c:v>
                </c:pt>
                <c:pt idx="1399">
                  <c:v>28.3</c:v>
                </c:pt>
                <c:pt idx="1400">
                  <c:v>28.3</c:v>
                </c:pt>
                <c:pt idx="1401">
                  <c:v>28.3</c:v>
                </c:pt>
                <c:pt idx="1402">
                  <c:v>28.3</c:v>
                </c:pt>
                <c:pt idx="1403">
                  <c:v>28.3</c:v>
                </c:pt>
                <c:pt idx="1404">
                  <c:v>28.3</c:v>
                </c:pt>
                <c:pt idx="1405">
                  <c:v>28.3</c:v>
                </c:pt>
                <c:pt idx="1406">
                  <c:v>28.3</c:v>
                </c:pt>
                <c:pt idx="1407">
                  <c:v>28.3</c:v>
                </c:pt>
                <c:pt idx="1408">
                  <c:v>28.3</c:v>
                </c:pt>
                <c:pt idx="1409">
                  <c:v>28.3</c:v>
                </c:pt>
                <c:pt idx="1410">
                  <c:v>28.3</c:v>
                </c:pt>
                <c:pt idx="1411">
                  <c:v>28.3</c:v>
                </c:pt>
                <c:pt idx="1412">
                  <c:v>28.3</c:v>
                </c:pt>
                <c:pt idx="1413">
                  <c:v>28.3</c:v>
                </c:pt>
                <c:pt idx="1414">
                  <c:v>28.3</c:v>
                </c:pt>
                <c:pt idx="1415">
                  <c:v>28.3</c:v>
                </c:pt>
                <c:pt idx="1416">
                  <c:v>28.3</c:v>
                </c:pt>
                <c:pt idx="1417">
                  <c:v>28.3</c:v>
                </c:pt>
                <c:pt idx="1418">
                  <c:v>28.3</c:v>
                </c:pt>
                <c:pt idx="1419">
                  <c:v>28.3</c:v>
                </c:pt>
                <c:pt idx="1420">
                  <c:v>28.3</c:v>
                </c:pt>
                <c:pt idx="1421">
                  <c:v>28.3</c:v>
                </c:pt>
                <c:pt idx="1422">
                  <c:v>28.3</c:v>
                </c:pt>
                <c:pt idx="1423">
                  <c:v>28.3</c:v>
                </c:pt>
                <c:pt idx="1424">
                  <c:v>28.3</c:v>
                </c:pt>
                <c:pt idx="1425">
                  <c:v>28.3</c:v>
                </c:pt>
                <c:pt idx="1426">
                  <c:v>28.3</c:v>
                </c:pt>
                <c:pt idx="1427">
                  <c:v>28.3</c:v>
                </c:pt>
                <c:pt idx="1428">
                  <c:v>28.3</c:v>
                </c:pt>
                <c:pt idx="1429">
                  <c:v>28.3</c:v>
                </c:pt>
                <c:pt idx="1430">
                  <c:v>28.3</c:v>
                </c:pt>
                <c:pt idx="1431">
                  <c:v>28.3</c:v>
                </c:pt>
                <c:pt idx="1432">
                  <c:v>28.3</c:v>
                </c:pt>
                <c:pt idx="1433">
                  <c:v>28.3</c:v>
                </c:pt>
                <c:pt idx="1434">
                  <c:v>28.3</c:v>
                </c:pt>
                <c:pt idx="1435">
                  <c:v>28.3</c:v>
                </c:pt>
                <c:pt idx="1436">
                  <c:v>28.3</c:v>
                </c:pt>
                <c:pt idx="1437">
                  <c:v>28.3</c:v>
                </c:pt>
                <c:pt idx="1438">
                  <c:v>28.3</c:v>
                </c:pt>
                <c:pt idx="1439">
                  <c:v>28.3</c:v>
                </c:pt>
                <c:pt idx="1440">
                  <c:v>28.3</c:v>
                </c:pt>
                <c:pt idx="1441">
                  <c:v>28.3</c:v>
                </c:pt>
                <c:pt idx="1442">
                  <c:v>28.3</c:v>
                </c:pt>
                <c:pt idx="1443">
                  <c:v>28.3</c:v>
                </c:pt>
                <c:pt idx="1444">
                  <c:v>28.3</c:v>
                </c:pt>
                <c:pt idx="1445">
                  <c:v>28.3</c:v>
                </c:pt>
                <c:pt idx="1446">
                  <c:v>28.3</c:v>
                </c:pt>
                <c:pt idx="1447">
                  <c:v>28.3</c:v>
                </c:pt>
                <c:pt idx="1448">
                  <c:v>28.3</c:v>
                </c:pt>
                <c:pt idx="1449">
                  <c:v>28.3</c:v>
                </c:pt>
                <c:pt idx="1450">
                  <c:v>28.3</c:v>
                </c:pt>
                <c:pt idx="1451">
                  <c:v>28.3</c:v>
                </c:pt>
                <c:pt idx="1452">
                  <c:v>28.3</c:v>
                </c:pt>
                <c:pt idx="1453">
                  <c:v>28.3</c:v>
                </c:pt>
                <c:pt idx="1454">
                  <c:v>28.3</c:v>
                </c:pt>
                <c:pt idx="1455">
                  <c:v>28.3</c:v>
                </c:pt>
                <c:pt idx="1456">
                  <c:v>28.3</c:v>
                </c:pt>
                <c:pt idx="1457">
                  <c:v>28.3</c:v>
                </c:pt>
                <c:pt idx="1458">
                  <c:v>28.3</c:v>
                </c:pt>
                <c:pt idx="1459">
                  <c:v>28.3</c:v>
                </c:pt>
                <c:pt idx="1460">
                  <c:v>28.3</c:v>
                </c:pt>
                <c:pt idx="1461">
                  <c:v>28.3</c:v>
                </c:pt>
                <c:pt idx="1462">
                  <c:v>28.3</c:v>
                </c:pt>
                <c:pt idx="1463">
                  <c:v>28.3</c:v>
                </c:pt>
                <c:pt idx="1464">
                  <c:v>28.3</c:v>
                </c:pt>
                <c:pt idx="1465">
                  <c:v>28.3</c:v>
                </c:pt>
                <c:pt idx="1466">
                  <c:v>28.3</c:v>
                </c:pt>
                <c:pt idx="1467">
                  <c:v>28.3</c:v>
                </c:pt>
                <c:pt idx="1468">
                  <c:v>28.3</c:v>
                </c:pt>
                <c:pt idx="1469">
                  <c:v>28.3</c:v>
                </c:pt>
                <c:pt idx="1470">
                  <c:v>28.3</c:v>
                </c:pt>
                <c:pt idx="1471">
                  <c:v>28.3</c:v>
                </c:pt>
                <c:pt idx="1472">
                  <c:v>28.3</c:v>
                </c:pt>
                <c:pt idx="1473">
                  <c:v>28.3</c:v>
                </c:pt>
                <c:pt idx="1474">
                  <c:v>28.3</c:v>
                </c:pt>
                <c:pt idx="1475">
                  <c:v>28.3</c:v>
                </c:pt>
                <c:pt idx="1476">
                  <c:v>28.3</c:v>
                </c:pt>
                <c:pt idx="1477">
                  <c:v>28.3</c:v>
                </c:pt>
                <c:pt idx="1478">
                  <c:v>28.3</c:v>
                </c:pt>
                <c:pt idx="1479">
                  <c:v>28.3</c:v>
                </c:pt>
                <c:pt idx="1480">
                  <c:v>28.3</c:v>
                </c:pt>
                <c:pt idx="1481">
                  <c:v>28.3</c:v>
                </c:pt>
                <c:pt idx="1482">
                  <c:v>28.3</c:v>
                </c:pt>
                <c:pt idx="1483">
                  <c:v>28.3</c:v>
                </c:pt>
                <c:pt idx="1484">
                  <c:v>28.3</c:v>
                </c:pt>
                <c:pt idx="1485">
                  <c:v>28.3</c:v>
                </c:pt>
                <c:pt idx="1486">
                  <c:v>28.3</c:v>
                </c:pt>
                <c:pt idx="1487">
                  <c:v>28.3</c:v>
                </c:pt>
                <c:pt idx="1488">
                  <c:v>28.3</c:v>
                </c:pt>
                <c:pt idx="1489">
                  <c:v>28.3</c:v>
                </c:pt>
                <c:pt idx="1490">
                  <c:v>28.3</c:v>
                </c:pt>
                <c:pt idx="1491">
                  <c:v>28.3</c:v>
                </c:pt>
                <c:pt idx="1492">
                  <c:v>28.3</c:v>
                </c:pt>
                <c:pt idx="1493">
                  <c:v>28.3</c:v>
                </c:pt>
                <c:pt idx="1494">
                  <c:v>28.3</c:v>
                </c:pt>
                <c:pt idx="1495">
                  <c:v>28.3</c:v>
                </c:pt>
                <c:pt idx="1496">
                  <c:v>28.3</c:v>
                </c:pt>
                <c:pt idx="1497">
                  <c:v>28.3</c:v>
                </c:pt>
                <c:pt idx="1498">
                  <c:v>28.3</c:v>
                </c:pt>
                <c:pt idx="1499">
                  <c:v>28.3</c:v>
                </c:pt>
                <c:pt idx="1500">
                  <c:v>28.3</c:v>
                </c:pt>
                <c:pt idx="1501">
                  <c:v>28.3</c:v>
                </c:pt>
                <c:pt idx="1502">
                  <c:v>28.3</c:v>
                </c:pt>
                <c:pt idx="1503">
                  <c:v>28.3</c:v>
                </c:pt>
                <c:pt idx="1504">
                  <c:v>28.3</c:v>
                </c:pt>
                <c:pt idx="1505">
                  <c:v>28.3</c:v>
                </c:pt>
                <c:pt idx="1506">
                  <c:v>28.3</c:v>
                </c:pt>
                <c:pt idx="1507">
                  <c:v>28.3</c:v>
                </c:pt>
                <c:pt idx="1508">
                  <c:v>28.3</c:v>
                </c:pt>
                <c:pt idx="1509">
                  <c:v>28.3</c:v>
                </c:pt>
                <c:pt idx="1510">
                  <c:v>28.3</c:v>
                </c:pt>
                <c:pt idx="1511">
                  <c:v>28.3</c:v>
                </c:pt>
                <c:pt idx="1512">
                  <c:v>28.3</c:v>
                </c:pt>
                <c:pt idx="1513">
                  <c:v>28.3</c:v>
                </c:pt>
                <c:pt idx="1514">
                  <c:v>28.3</c:v>
                </c:pt>
                <c:pt idx="1515">
                  <c:v>28.3</c:v>
                </c:pt>
                <c:pt idx="1516">
                  <c:v>28.3</c:v>
                </c:pt>
                <c:pt idx="1517">
                  <c:v>28.3</c:v>
                </c:pt>
                <c:pt idx="1518">
                  <c:v>28.3</c:v>
                </c:pt>
                <c:pt idx="1519">
                  <c:v>28.3</c:v>
                </c:pt>
                <c:pt idx="1520">
                  <c:v>28.3</c:v>
                </c:pt>
                <c:pt idx="1521">
                  <c:v>28.3</c:v>
                </c:pt>
                <c:pt idx="1522">
                  <c:v>28.3</c:v>
                </c:pt>
                <c:pt idx="1523">
                  <c:v>28.3</c:v>
                </c:pt>
                <c:pt idx="1524">
                  <c:v>28.3</c:v>
                </c:pt>
                <c:pt idx="1525">
                  <c:v>28.3</c:v>
                </c:pt>
                <c:pt idx="1526">
                  <c:v>28.3</c:v>
                </c:pt>
                <c:pt idx="1527">
                  <c:v>28.3</c:v>
                </c:pt>
                <c:pt idx="1528">
                  <c:v>28.3</c:v>
                </c:pt>
                <c:pt idx="1529">
                  <c:v>28.3</c:v>
                </c:pt>
                <c:pt idx="1530">
                  <c:v>28.3</c:v>
                </c:pt>
                <c:pt idx="1531">
                  <c:v>28.3</c:v>
                </c:pt>
                <c:pt idx="1532">
                  <c:v>28.3</c:v>
                </c:pt>
                <c:pt idx="1533">
                  <c:v>28.3</c:v>
                </c:pt>
                <c:pt idx="1534">
                  <c:v>28.3</c:v>
                </c:pt>
                <c:pt idx="1535">
                  <c:v>28.3</c:v>
                </c:pt>
                <c:pt idx="1536">
                  <c:v>28.3</c:v>
                </c:pt>
                <c:pt idx="1537">
                  <c:v>28.3</c:v>
                </c:pt>
                <c:pt idx="1538">
                  <c:v>28.3</c:v>
                </c:pt>
                <c:pt idx="1539">
                  <c:v>28.3</c:v>
                </c:pt>
                <c:pt idx="1540">
                  <c:v>28.3</c:v>
                </c:pt>
                <c:pt idx="1541">
                  <c:v>28.3</c:v>
                </c:pt>
                <c:pt idx="1542">
                  <c:v>28.3</c:v>
                </c:pt>
                <c:pt idx="1543">
                  <c:v>28.3</c:v>
                </c:pt>
                <c:pt idx="1544">
                  <c:v>28.3</c:v>
                </c:pt>
                <c:pt idx="1545">
                  <c:v>28.3</c:v>
                </c:pt>
                <c:pt idx="1546">
                  <c:v>28.3</c:v>
                </c:pt>
                <c:pt idx="1547">
                  <c:v>28.3</c:v>
                </c:pt>
                <c:pt idx="1548">
                  <c:v>28.3</c:v>
                </c:pt>
                <c:pt idx="1549">
                  <c:v>28.3</c:v>
                </c:pt>
                <c:pt idx="1550">
                  <c:v>28.3</c:v>
                </c:pt>
                <c:pt idx="1551">
                  <c:v>28.3</c:v>
                </c:pt>
                <c:pt idx="1552">
                  <c:v>28.3</c:v>
                </c:pt>
                <c:pt idx="1553">
                  <c:v>28.3</c:v>
                </c:pt>
                <c:pt idx="1554">
                  <c:v>28.3</c:v>
                </c:pt>
                <c:pt idx="1555">
                  <c:v>28.3</c:v>
                </c:pt>
                <c:pt idx="1556">
                  <c:v>28.3</c:v>
                </c:pt>
                <c:pt idx="1557">
                  <c:v>28.3</c:v>
                </c:pt>
                <c:pt idx="1558">
                  <c:v>28.3</c:v>
                </c:pt>
                <c:pt idx="1559">
                  <c:v>28.3</c:v>
                </c:pt>
                <c:pt idx="1560">
                  <c:v>28.3</c:v>
                </c:pt>
                <c:pt idx="1561">
                  <c:v>28.3</c:v>
                </c:pt>
                <c:pt idx="1562">
                  <c:v>28.3</c:v>
                </c:pt>
                <c:pt idx="1563">
                  <c:v>28.3</c:v>
                </c:pt>
                <c:pt idx="1564">
                  <c:v>28.3</c:v>
                </c:pt>
                <c:pt idx="1565">
                  <c:v>28.3</c:v>
                </c:pt>
                <c:pt idx="1566">
                  <c:v>28.3</c:v>
                </c:pt>
                <c:pt idx="1567">
                  <c:v>28.3</c:v>
                </c:pt>
                <c:pt idx="1568">
                  <c:v>28.3</c:v>
                </c:pt>
                <c:pt idx="1569">
                  <c:v>28.3</c:v>
                </c:pt>
                <c:pt idx="1570">
                  <c:v>28.3</c:v>
                </c:pt>
                <c:pt idx="1571">
                  <c:v>28.3</c:v>
                </c:pt>
                <c:pt idx="1572">
                  <c:v>28.3</c:v>
                </c:pt>
                <c:pt idx="1573">
                  <c:v>28.3</c:v>
                </c:pt>
                <c:pt idx="1574">
                  <c:v>28.3</c:v>
                </c:pt>
                <c:pt idx="1575">
                  <c:v>28.3</c:v>
                </c:pt>
                <c:pt idx="1576">
                  <c:v>28.3</c:v>
                </c:pt>
                <c:pt idx="1577">
                  <c:v>28.3</c:v>
                </c:pt>
                <c:pt idx="1578">
                  <c:v>28.3</c:v>
                </c:pt>
                <c:pt idx="1579">
                  <c:v>28.3</c:v>
                </c:pt>
                <c:pt idx="1580">
                  <c:v>28.3</c:v>
                </c:pt>
                <c:pt idx="1581">
                  <c:v>28.3</c:v>
                </c:pt>
                <c:pt idx="1582">
                  <c:v>28.3</c:v>
                </c:pt>
                <c:pt idx="1583">
                  <c:v>28.3</c:v>
                </c:pt>
                <c:pt idx="1584">
                  <c:v>28.3</c:v>
                </c:pt>
                <c:pt idx="1585">
                  <c:v>28.3</c:v>
                </c:pt>
                <c:pt idx="1586">
                  <c:v>28.3</c:v>
                </c:pt>
                <c:pt idx="1587">
                  <c:v>28.3</c:v>
                </c:pt>
                <c:pt idx="1588">
                  <c:v>28.3</c:v>
                </c:pt>
                <c:pt idx="1589">
                  <c:v>28.3</c:v>
                </c:pt>
                <c:pt idx="1590">
                  <c:v>28.3</c:v>
                </c:pt>
                <c:pt idx="1591">
                  <c:v>28.3</c:v>
                </c:pt>
                <c:pt idx="1592">
                  <c:v>28.3</c:v>
                </c:pt>
                <c:pt idx="1593">
                  <c:v>28.3</c:v>
                </c:pt>
                <c:pt idx="1594">
                  <c:v>28.3</c:v>
                </c:pt>
                <c:pt idx="1595">
                  <c:v>28.3</c:v>
                </c:pt>
                <c:pt idx="1596">
                  <c:v>28.3</c:v>
                </c:pt>
                <c:pt idx="1597">
                  <c:v>28.3</c:v>
                </c:pt>
                <c:pt idx="1598">
                  <c:v>28.3</c:v>
                </c:pt>
                <c:pt idx="1599">
                  <c:v>28.3</c:v>
                </c:pt>
                <c:pt idx="1600">
                  <c:v>28.3</c:v>
                </c:pt>
                <c:pt idx="1601">
                  <c:v>28.3</c:v>
                </c:pt>
                <c:pt idx="1602">
                  <c:v>28.3</c:v>
                </c:pt>
                <c:pt idx="1603">
                  <c:v>28.3</c:v>
                </c:pt>
                <c:pt idx="1604">
                  <c:v>28.3</c:v>
                </c:pt>
                <c:pt idx="1605">
                  <c:v>28.3</c:v>
                </c:pt>
                <c:pt idx="1606">
                  <c:v>28.3</c:v>
                </c:pt>
                <c:pt idx="1607">
                  <c:v>28.3</c:v>
                </c:pt>
                <c:pt idx="1608">
                  <c:v>28.3</c:v>
                </c:pt>
                <c:pt idx="1609">
                  <c:v>28.3</c:v>
                </c:pt>
                <c:pt idx="1610">
                  <c:v>28.3</c:v>
                </c:pt>
                <c:pt idx="1611">
                  <c:v>28.3</c:v>
                </c:pt>
                <c:pt idx="1612">
                  <c:v>28.3</c:v>
                </c:pt>
                <c:pt idx="1613">
                  <c:v>28.3</c:v>
                </c:pt>
                <c:pt idx="1614">
                  <c:v>28.3</c:v>
                </c:pt>
                <c:pt idx="1615">
                  <c:v>28.3</c:v>
                </c:pt>
                <c:pt idx="1616">
                  <c:v>28.3</c:v>
                </c:pt>
                <c:pt idx="1617">
                  <c:v>28.3</c:v>
                </c:pt>
                <c:pt idx="1618">
                  <c:v>28.3</c:v>
                </c:pt>
                <c:pt idx="1619">
                  <c:v>28.3</c:v>
                </c:pt>
                <c:pt idx="1620">
                  <c:v>28.3</c:v>
                </c:pt>
                <c:pt idx="1621">
                  <c:v>28.3</c:v>
                </c:pt>
                <c:pt idx="1622">
                  <c:v>28.3</c:v>
                </c:pt>
                <c:pt idx="1623">
                  <c:v>28.3</c:v>
                </c:pt>
                <c:pt idx="1624">
                  <c:v>28.3</c:v>
                </c:pt>
                <c:pt idx="1625">
                  <c:v>28.3</c:v>
                </c:pt>
                <c:pt idx="1626">
                  <c:v>28.3</c:v>
                </c:pt>
                <c:pt idx="1627">
                  <c:v>28.3</c:v>
                </c:pt>
                <c:pt idx="1628">
                  <c:v>28.3</c:v>
                </c:pt>
                <c:pt idx="1629">
                  <c:v>28.3</c:v>
                </c:pt>
                <c:pt idx="1630">
                  <c:v>28.3</c:v>
                </c:pt>
                <c:pt idx="1631">
                  <c:v>28.3</c:v>
                </c:pt>
                <c:pt idx="1632">
                  <c:v>28.3</c:v>
                </c:pt>
                <c:pt idx="1633">
                  <c:v>28.3</c:v>
                </c:pt>
                <c:pt idx="1634">
                  <c:v>28.3</c:v>
                </c:pt>
                <c:pt idx="1635">
                  <c:v>28.3</c:v>
                </c:pt>
                <c:pt idx="1636">
                  <c:v>28.3</c:v>
                </c:pt>
                <c:pt idx="1637">
                  <c:v>28.3</c:v>
                </c:pt>
                <c:pt idx="1638">
                  <c:v>28.3</c:v>
                </c:pt>
                <c:pt idx="1639">
                  <c:v>28.3</c:v>
                </c:pt>
                <c:pt idx="1640">
                  <c:v>28.3</c:v>
                </c:pt>
                <c:pt idx="1641">
                  <c:v>28.3</c:v>
                </c:pt>
                <c:pt idx="1642">
                  <c:v>28.3</c:v>
                </c:pt>
                <c:pt idx="1643">
                  <c:v>28.3</c:v>
                </c:pt>
                <c:pt idx="1644">
                  <c:v>28.3</c:v>
                </c:pt>
                <c:pt idx="1645">
                  <c:v>28.3</c:v>
                </c:pt>
                <c:pt idx="1646">
                  <c:v>28.3</c:v>
                </c:pt>
                <c:pt idx="1647">
                  <c:v>28.3</c:v>
                </c:pt>
                <c:pt idx="1648">
                  <c:v>28.3</c:v>
                </c:pt>
                <c:pt idx="1649">
                  <c:v>28.3</c:v>
                </c:pt>
                <c:pt idx="1650">
                  <c:v>28.3</c:v>
                </c:pt>
                <c:pt idx="1651">
                  <c:v>28.3</c:v>
                </c:pt>
                <c:pt idx="1652">
                  <c:v>28.3</c:v>
                </c:pt>
                <c:pt idx="1653">
                  <c:v>28.3</c:v>
                </c:pt>
                <c:pt idx="1654">
                  <c:v>28.3</c:v>
                </c:pt>
                <c:pt idx="1655">
                  <c:v>28.3</c:v>
                </c:pt>
                <c:pt idx="1656">
                  <c:v>28.3</c:v>
                </c:pt>
                <c:pt idx="1657">
                  <c:v>28.3</c:v>
                </c:pt>
                <c:pt idx="1658">
                  <c:v>28.3</c:v>
                </c:pt>
                <c:pt idx="1659">
                  <c:v>28.3</c:v>
                </c:pt>
                <c:pt idx="1660">
                  <c:v>28.3</c:v>
                </c:pt>
                <c:pt idx="1661">
                  <c:v>28.3</c:v>
                </c:pt>
                <c:pt idx="1662">
                  <c:v>28.3</c:v>
                </c:pt>
                <c:pt idx="1663">
                  <c:v>28.3</c:v>
                </c:pt>
                <c:pt idx="1664">
                  <c:v>28.3</c:v>
                </c:pt>
                <c:pt idx="1665">
                  <c:v>28.3</c:v>
                </c:pt>
                <c:pt idx="1666">
                  <c:v>28.3</c:v>
                </c:pt>
                <c:pt idx="1667">
                  <c:v>28.3</c:v>
                </c:pt>
                <c:pt idx="1668">
                  <c:v>28.3</c:v>
                </c:pt>
                <c:pt idx="1669">
                  <c:v>28.3</c:v>
                </c:pt>
                <c:pt idx="1670">
                  <c:v>28.3</c:v>
                </c:pt>
                <c:pt idx="1671">
                  <c:v>28.3</c:v>
                </c:pt>
                <c:pt idx="1672">
                  <c:v>28.3</c:v>
                </c:pt>
                <c:pt idx="1673">
                  <c:v>28.3</c:v>
                </c:pt>
                <c:pt idx="1674">
                  <c:v>28.3</c:v>
                </c:pt>
                <c:pt idx="1675">
                  <c:v>28.3</c:v>
                </c:pt>
                <c:pt idx="1676">
                  <c:v>28.3</c:v>
                </c:pt>
                <c:pt idx="1677">
                  <c:v>28.3</c:v>
                </c:pt>
                <c:pt idx="1678">
                  <c:v>28.3</c:v>
                </c:pt>
                <c:pt idx="1679">
                  <c:v>28.3</c:v>
                </c:pt>
                <c:pt idx="1680">
                  <c:v>28.3</c:v>
                </c:pt>
                <c:pt idx="1681">
                  <c:v>28.3</c:v>
                </c:pt>
                <c:pt idx="1682">
                  <c:v>28.3</c:v>
                </c:pt>
                <c:pt idx="1683">
                  <c:v>28.3</c:v>
                </c:pt>
                <c:pt idx="1684">
                  <c:v>28.3</c:v>
                </c:pt>
                <c:pt idx="1685">
                  <c:v>28.3</c:v>
                </c:pt>
                <c:pt idx="1686">
                  <c:v>28.3</c:v>
                </c:pt>
                <c:pt idx="1687">
                  <c:v>28.3</c:v>
                </c:pt>
                <c:pt idx="1688">
                  <c:v>28.3</c:v>
                </c:pt>
                <c:pt idx="1689">
                  <c:v>28.3</c:v>
                </c:pt>
                <c:pt idx="1690">
                  <c:v>28.3</c:v>
                </c:pt>
                <c:pt idx="1691">
                  <c:v>28.3</c:v>
                </c:pt>
                <c:pt idx="1692">
                  <c:v>28.3</c:v>
                </c:pt>
                <c:pt idx="1693">
                  <c:v>28.3</c:v>
                </c:pt>
                <c:pt idx="1694">
                  <c:v>28.3</c:v>
                </c:pt>
                <c:pt idx="1695">
                  <c:v>28.3</c:v>
                </c:pt>
                <c:pt idx="1696">
                  <c:v>28.3</c:v>
                </c:pt>
                <c:pt idx="1697">
                  <c:v>28.3</c:v>
                </c:pt>
                <c:pt idx="1698">
                  <c:v>28.3</c:v>
                </c:pt>
              </c:numCache>
            </c:numRef>
          </c:yVal>
          <c:smooth val="0"/>
        </c:ser>
        <c:ser>
          <c:idx val="2"/>
          <c:order val="2"/>
          <c:tx>
            <c:v> NDDL Défaut Fibre Neutre</c:v>
          </c:tx>
          <c:spPr>
            <a:ln w="25400" cap="rnd">
              <a:solidFill>
                <a:schemeClr val="accent1">
                  <a:alpha val="70000"/>
                </a:schemeClr>
              </a:solidFill>
              <a:round/>
            </a:ln>
            <a:effectLst/>
          </c:spPr>
          <c:marker>
            <c:symbol val="none"/>
          </c:marker>
          <c:xVal>
            <c:numRef>
              <c:f>[1]DynamRot_DFN!$A$2:$A$2500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c:v>
                </c:pt>
                <c:pt idx="1120">
                  <c:v>960</c:v>
                </c:pt>
                <c:pt idx="1121">
                  <c:v>960.9</c:v>
                </c:pt>
                <c:pt idx="1122">
                  <c:v>961.7</c:v>
                </c:pt>
                <c:pt idx="1123">
                  <c:v>962.6</c:v>
                </c:pt>
                <c:pt idx="1124">
                  <c:v>963.4</c:v>
                </c:pt>
                <c:pt idx="1125">
                  <c:v>964.3</c:v>
                </c:pt>
                <c:pt idx="1126">
                  <c:v>965.1</c:v>
                </c:pt>
                <c:pt idx="1127">
                  <c:v>966</c:v>
                </c:pt>
                <c:pt idx="1128">
                  <c:v>966.9</c:v>
                </c:pt>
                <c:pt idx="1129">
                  <c:v>967.7</c:v>
                </c:pt>
                <c:pt idx="1130">
                  <c:v>968.6</c:v>
                </c:pt>
                <c:pt idx="1131">
                  <c:v>969.4</c:v>
                </c:pt>
                <c:pt idx="1132">
                  <c:v>970.3</c:v>
                </c:pt>
                <c:pt idx="1133">
                  <c:v>971.1</c:v>
                </c:pt>
                <c:pt idx="1134">
                  <c:v>972</c:v>
                </c:pt>
                <c:pt idx="1135">
                  <c:v>972.9</c:v>
                </c:pt>
                <c:pt idx="1136">
                  <c:v>973.7</c:v>
                </c:pt>
                <c:pt idx="1137">
                  <c:v>974.6</c:v>
                </c:pt>
                <c:pt idx="1138">
                  <c:v>975.4</c:v>
                </c:pt>
                <c:pt idx="1139">
                  <c:v>976.3</c:v>
                </c:pt>
                <c:pt idx="1140">
                  <c:v>977.1</c:v>
                </c:pt>
                <c:pt idx="1141">
                  <c:v>978</c:v>
                </c:pt>
                <c:pt idx="1142">
                  <c:v>978.9</c:v>
                </c:pt>
                <c:pt idx="1143">
                  <c:v>979.7</c:v>
                </c:pt>
                <c:pt idx="1144">
                  <c:v>980.6</c:v>
                </c:pt>
                <c:pt idx="1145">
                  <c:v>981.4</c:v>
                </c:pt>
                <c:pt idx="1146">
                  <c:v>982.3</c:v>
                </c:pt>
                <c:pt idx="1147">
                  <c:v>983.1</c:v>
                </c:pt>
                <c:pt idx="1148">
                  <c:v>984</c:v>
                </c:pt>
                <c:pt idx="1149">
                  <c:v>984.9</c:v>
                </c:pt>
                <c:pt idx="1150">
                  <c:v>985.7</c:v>
                </c:pt>
                <c:pt idx="1151">
                  <c:v>986.6</c:v>
                </c:pt>
                <c:pt idx="1152">
                  <c:v>987.4</c:v>
                </c:pt>
                <c:pt idx="1153">
                  <c:v>988.3</c:v>
                </c:pt>
                <c:pt idx="1154">
                  <c:v>989.1</c:v>
                </c:pt>
                <c:pt idx="1155">
                  <c:v>990</c:v>
                </c:pt>
                <c:pt idx="1156">
                  <c:v>990.9</c:v>
                </c:pt>
                <c:pt idx="1157">
                  <c:v>991.7</c:v>
                </c:pt>
                <c:pt idx="1158">
                  <c:v>992.6</c:v>
                </c:pt>
                <c:pt idx="1159">
                  <c:v>993.4</c:v>
                </c:pt>
                <c:pt idx="1160">
                  <c:v>994.3</c:v>
                </c:pt>
                <c:pt idx="1161">
                  <c:v>995.1</c:v>
                </c:pt>
                <c:pt idx="1162">
                  <c:v>996</c:v>
                </c:pt>
                <c:pt idx="1163">
                  <c:v>996.856092073382</c:v>
                </c:pt>
                <c:pt idx="1164">
                  <c:v>997.71322050422202</c:v>
                </c:pt>
                <c:pt idx="1165">
                  <c:v>998.57034893506204</c:v>
                </c:pt>
                <c:pt idx="1166">
                  <c:v>999.42747736590195</c:v>
                </c:pt>
                <c:pt idx="1167">
                  <c:v>1000.28460579674</c:v>
                </c:pt>
                <c:pt idx="1168">
                  <c:v>1001.1417342275799</c:v>
                </c:pt>
                <c:pt idx="1169">
                  <c:v>1001.99886265842</c:v>
                </c:pt>
                <c:pt idx="1170">
                  <c:v>1002.85599108926</c:v>
                </c:pt>
                <c:pt idx="1171">
                  <c:v>1003.7131195201</c:v>
                </c:pt>
                <c:pt idx="1172">
                  <c:v>1004.57024795094</c:v>
                </c:pt>
                <c:pt idx="1173">
                  <c:v>1005.42737638178</c:v>
                </c:pt>
                <c:pt idx="1174">
                  <c:v>1006.28450481262</c:v>
                </c:pt>
                <c:pt idx="1175">
                  <c:v>1007.14163324346</c:v>
                </c:pt>
                <c:pt idx="1176">
                  <c:v>1007.9987616743</c:v>
                </c:pt>
                <c:pt idx="1177">
                  <c:v>1008.85589010514</c:v>
                </c:pt>
                <c:pt idx="1178">
                  <c:v>1009.71301853598</c:v>
                </c:pt>
                <c:pt idx="1179">
                  <c:v>1010.5701469668199</c:v>
                </c:pt>
                <c:pt idx="1180">
                  <c:v>1011.42727539766</c:v>
                </c:pt>
                <c:pt idx="1181">
                  <c:v>1012.2844038285</c:v>
                </c:pt>
                <c:pt idx="1182">
                  <c:v>1013.14153225934</c:v>
                </c:pt>
                <c:pt idx="1183">
                  <c:v>1013.99866069019</c:v>
                </c:pt>
                <c:pt idx="1184">
                  <c:v>1014.8557891210301</c:v>
                </c:pt>
                <c:pt idx="1185">
                  <c:v>1015.71291755187</c:v>
                </c:pt>
                <c:pt idx="1186">
                  <c:v>1016.57004598271</c:v>
                </c:pt>
                <c:pt idx="1187">
                  <c:v>1017.42717441355</c:v>
                </c:pt>
                <c:pt idx="1188">
                  <c:v>1018.28430284439</c:v>
                </c:pt>
                <c:pt idx="1189">
                  <c:v>1019.14143127523</c:v>
                </c:pt>
                <c:pt idx="1190">
                  <c:v>1019.99855970607</c:v>
                </c:pt>
                <c:pt idx="1191">
                  <c:v>1020.85568813691</c:v>
                </c:pt>
                <c:pt idx="1192">
                  <c:v>1021.71281656775</c:v>
                </c:pt>
                <c:pt idx="1193">
                  <c:v>1022.56994499859</c:v>
                </c:pt>
                <c:pt idx="1194">
                  <c:v>1023.42707342943</c:v>
                </c:pt>
                <c:pt idx="1195">
                  <c:v>1024.2842018602701</c:v>
                </c:pt>
                <c:pt idx="1196">
                  <c:v>1025.1413302911101</c:v>
                </c:pt>
                <c:pt idx="1197">
                  <c:v>1025.9984587219501</c:v>
                </c:pt>
                <c:pt idx="1198">
                  <c:v>1026.8555871527899</c:v>
                </c:pt>
                <c:pt idx="1199">
                  <c:v>1027.7127155836299</c:v>
                </c:pt>
                <c:pt idx="1200">
                  <c:v>1028.5698440144699</c:v>
                </c:pt>
                <c:pt idx="1201">
                  <c:v>1029.42697244531</c:v>
                </c:pt>
                <c:pt idx="1202">
                  <c:v>1030.28410087615</c:v>
                </c:pt>
                <c:pt idx="1203">
                  <c:v>1031.14122930699</c:v>
                </c:pt>
                <c:pt idx="1204">
                  <c:v>1031.99835773783</c:v>
                </c:pt>
                <c:pt idx="1205">
                  <c:v>1032.85548616867</c:v>
                </c:pt>
                <c:pt idx="1206">
                  <c:v>1033.7126145995101</c:v>
                </c:pt>
                <c:pt idx="1207">
                  <c:v>1034.5697430303501</c:v>
                </c:pt>
                <c:pt idx="1208">
                  <c:v>1035.4268714611901</c:v>
                </c:pt>
                <c:pt idx="1209">
                  <c:v>1036.2839998920299</c:v>
                </c:pt>
                <c:pt idx="1210">
                  <c:v>1037.1411283228699</c:v>
                </c:pt>
                <c:pt idx="1211">
                  <c:v>1037.9982567537099</c:v>
                </c:pt>
                <c:pt idx="1212">
                  <c:v>1038.85538518455</c:v>
                </c:pt>
                <c:pt idx="1213">
                  <c:v>1039.71251361539</c:v>
                </c:pt>
                <c:pt idx="1214">
                  <c:v>1040.56964204623</c:v>
                </c:pt>
                <c:pt idx="1215">
                  <c:v>1041.42677047707</c:v>
                </c:pt>
                <c:pt idx="1216">
                  <c:v>1042.28389890791</c:v>
                </c:pt>
                <c:pt idx="1217">
                  <c:v>1043.1410273387501</c:v>
                </c:pt>
                <c:pt idx="1218">
                  <c:v>1043.9981557695901</c:v>
                </c:pt>
                <c:pt idx="1219">
                  <c:v>1044.8552842004301</c:v>
                </c:pt>
                <c:pt idx="1220">
                  <c:v>1045.7124126312699</c:v>
                </c:pt>
                <c:pt idx="1221">
                  <c:v>1046.5695410621099</c:v>
                </c:pt>
                <c:pt idx="1222">
                  <c:v>1047.4266694929499</c:v>
                </c:pt>
                <c:pt idx="1223">
                  <c:v>1048.28379792379</c:v>
                </c:pt>
                <c:pt idx="1224">
                  <c:v>1049.14092635463</c:v>
                </c:pt>
                <c:pt idx="1225">
                  <c:v>1049.99805478547</c:v>
                </c:pt>
                <c:pt idx="1226">
                  <c:v>1050.85518321631</c:v>
                </c:pt>
                <c:pt idx="1227">
                  <c:v>1051.71231164715</c:v>
                </c:pt>
                <c:pt idx="1228">
                  <c:v>1052.5694400779901</c:v>
                </c:pt>
                <c:pt idx="1229">
                  <c:v>1053.4265685088301</c:v>
                </c:pt>
                <c:pt idx="1230">
                  <c:v>1054.2836969396701</c:v>
                </c:pt>
                <c:pt idx="1231">
                  <c:v>1055.1408253705099</c:v>
                </c:pt>
                <c:pt idx="1232">
                  <c:v>1055.9979538013499</c:v>
                </c:pt>
                <c:pt idx="1233">
                  <c:v>1056.8550822321899</c:v>
                </c:pt>
                <c:pt idx="1234">
                  <c:v>1057.71221066303</c:v>
                </c:pt>
                <c:pt idx="1235">
                  <c:v>1058.56933909387</c:v>
                </c:pt>
                <c:pt idx="1236">
                  <c:v>1059.42646752471</c:v>
                </c:pt>
                <c:pt idx="1237">
                  <c:v>1060.28359595555</c:v>
                </c:pt>
                <c:pt idx="1238">
                  <c:v>1061.14072438639</c:v>
                </c:pt>
                <c:pt idx="1239">
                  <c:v>1061.9978528172301</c:v>
                </c:pt>
                <c:pt idx="1240">
                  <c:v>1062.8549812480701</c:v>
                </c:pt>
                <c:pt idx="1241">
                  <c:v>1063.7121096789101</c:v>
                </c:pt>
                <c:pt idx="1242">
                  <c:v>1064.5692381097599</c:v>
                </c:pt>
                <c:pt idx="1243">
                  <c:v>1065.4263665405999</c:v>
                </c:pt>
                <c:pt idx="1244">
                  <c:v>1066.2834949714399</c:v>
                </c:pt>
                <c:pt idx="1245">
                  <c:v>1067.14062340228</c:v>
                </c:pt>
                <c:pt idx="1246">
                  <c:v>1067.99775183312</c:v>
                </c:pt>
                <c:pt idx="1247">
                  <c:v>1068.85488026396</c:v>
                </c:pt>
                <c:pt idx="1248">
                  <c:v>1069.7120086948</c:v>
                </c:pt>
                <c:pt idx="1249">
                  <c:v>1070.5691371256401</c:v>
                </c:pt>
                <c:pt idx="1250">
                  <c:v>1071.4262655564801</c:v>
                </c:pt>
                <c:pt idx="1251">
                  <c:v>1072.2833939873201</c:v>
                </c:pt>
                <c:pt idx="1252">
                  <c:v>1073.1405224181599</c:v>
                </c:pt>
                <c:pt idx="1253">
                  <c:v>1073.9976508489999</c:v>
                </c:pt>
                <c:pt idx="1254">
                  <c:v>1074.8547792798399</c:v>
                </c:pt>
                <c:pt idx="1255">
                  <c:v>1075.71190771068</c:v>
                </c:pt>
                <c:pt idx="1256">
                  <c:v>1076.56903614152</c:v>
                </c:pt>
                <c:pt idx="1257">
                  <c:v>1077.42616457236</c:v>
                </c:pt>
                <c:pt idx="1258">
                  <c:v>1078.2832930032</c:v>
                </c:pt>
                <c:pt idx="1259">
                  <c:v>1079.14042143404</c:v>
                </c:pt>
                <c:pt idx="1260">
                  <c:v>1079.9975498648801</c:v>
                </c:pt>
                <c:pt idx="1261">
                  <c:v>1080.8546782957201</c:v>
                </c:pt>
                <c:pt idx="1262">
                  <c:v>1081.7118067265601</c:v>
                </c:pt>
                <c:pt idx="1263">
                  <c:v>1082.5689351573999</c:v>
                </c:pt>
                <c:pt idx="1264">
                  <c:v>1083.4260635882399</c:v>
                </c:pt>
                <c:pt idx="1265">
                  <c:v>1084.2831920190799</c:v>
                </c:pt>
                <c:pt idx="1266">
                  <c:v>1085.14032044992</c:v>
                </c:pt>
                <c:pt idx="1267">
                  <c:v>1085.99744888076</c:v>
                </c:pt>
                <c:pt idx="1268">
                  <c:v>1086.8545773116</c:v>
                </c:pt>
                <c:pt idx="1269">
                  <c:v>1087.71170574244</c:v>
                </c:pt>
                <c:pt idx="1270">
                  <c:v>1088.56883417328</c:v>
                </c:pt>
                <c:pt idx="1271">
                  <c:v>1089.4259626041201</c:v>
                </c:pt>
                <c:pt idx="1272">
                  <c:v>1090.2830910349601</c:v>
                </c:pt>
                <c:pt idx="1273">
                  <c:v>1091.1402194658001</c:v>
                </c:pt>
                <c:pt idx="1274">
                  <c:v>1091.9973478966399</c:v>
                </c:pt>
                <c:pt idx="1275">
                  <c:v>1092.8544763274799</c:v>
                </c:pt>
                <c:pt idx="1276">
                  <c:v>1093.7116047583199</c:v>
                </c:pt>
                <c:pt idx="1277">
                  <c:v>1094.56873318916</c:v>
                </c:pt>
                <c:pt idx="1278">
                  <c:v>1095.42586162</c:v>
                </c:pt>
                <c:pt idx="1279">
                  <c:v>1096.28299005084</c:v>
                </c:pt>
                <c:pt idx="1280">
                  <c:v>1097.14011848168</c:v>
                </c:pt>
                <c:pt idx="1281">
                  <c:v>1097.99724691252</c:v>
                </c:pt>
                <c:pt idx="1282">
                  <c:v>1098.8543753433601</c:v>
                </c:pt>
                <c:pt idx="1283">
                  <c:v>1099.7115037742001</c:v>
                </c:pt>
                <c:pt idx="1284">
                  <c:v>1100.5686322050401</c:v>
                </c:pt>
                <c:pt idx="1285">
                  <c:v>1101.4257606358799</c:v>
                </c:pt>
                <c:pt idx="1286">
                  <c:v>1102.2828890667199</c:v>
                </c:pt>
                <c:pt idx="1287">
                  <c:v>1103.1400174975599</c:v>
                </c:pt>
                <c:pt idx="1288">
                  <c:v>1103.9971459284</c:v>
                </c:pt>
                <c:pt idx="1289">
                  <c:v>1104.85427435924</c:v>
                </c:pt>
                <c:pt idx="1290">
                  <c:v>1105.71140279008</c:v>
                </c:pt>
                <c:pt idx="1291">
                  <c:v>1106.56853122092</c:v>
                </c:pt>
                <c:pt idx="1292">
                  <c:v>1107.42565965176</c:v>
                </c:pt>
                <c:pt idx="1293">
                  <c:v>1108.2827880826001</c:v>
                </c:pt>
                <c:pt idx="1294">
                  <c:v>1109.1399165134401</c:v>
                </c:pt>
                <c:pt idx="1295">
                  <c:v>1109.9970449442801</c:v>
                </c:pt>
                <c:pt idx="1296">
                  <c:v>1110.8541733751199</c:v>
                </c:pt>
                <c:pt idx="1297">
                  <c:v>1111.7113018059599</c:v>
                </c:pt>
                <c:pt idx="1298">
                  <c:v>1112.5684302367999</c:v>
                </c:pt>
                <c:pt idx="1299">
                  <c:v>1113.42555866764</c:v>
                </c:pt>
                <c:pt idx="1300">
                  <c:v>1114.28268709848</c:v>
                </c:pt>
                <c:pt idx="1301">
                  <c:v>1115.13981552933</c:v>
                </c:pt>
                <c:pt idx="1302">
                  <c:v>1115.99694396017</c:v>
                </c:pt>
                <c:pt idx="1303">
                  <c:v>1116.85407239101</c:v>
                </c:pt>
                <c:pt idx="1304">
                  <c:v>1117.7112008218501</c:v>
                </c:pt>
                <c:pt idx="1305">
                  <c:v>1118.5683292526901</c:v>
                </c:pt>
                <c:pt idx="1306">
                  <c:v>1119.4254576835301</c:v>
                </c:pt>
                <c:pt idx="1307">
                  <c:v>1120.2825861143699</c:v>
                </c:pt>
                <c:pt idx="1308">
                  <c:v>1121.1397145452099</c:v>
                </c:pt>
                <c:pt idx="1309">
                  <c:v>1121.9968429760499</c:v>
                </c:pt>
                <c:pt idx="1310">
                  <c:v>1122.85397140689</c:v>
                </c:pt>
                <c:pt idx="1311">
                  <c:v>1123.71109983773</c:v>
                </c:pt>
                <c:pt idx="1312">
                  <c:v>1124.56822826857</c:v>
                </c:pt>
                <c:pt idx="1313">
                  <c:v>1125.42535669941</c:v>
                </c:pt>
                <c:pt idx="1314">
                  <c:v>1126.2824851302501</c:v>
                </c:pt>
                <c:pt idx="1315">
                  <c:v>1127.1396135610901</c:v>
                </c:pt>
                <c:pt idx="1316">
                  <c:v>1127.9967419919301</c:v>
                </c:pt>
                <c:pt idx="1317">
                  <c:v>1128.8538704227699</c:v>
                </c:pt>
                <c:pt idx="1318">
                  <c:v>1129.7109988536099</c:v>
                </c:pt>
                <c:pt idx="1319">
                  <c:v>1130.5681272844499</c:v>
                </c:pt>
                <c:pt idx="1320">
                  <c:v>1131.4252557152899</c:v>
                </c:pt>
                <c:pt idx="1321">
                  <c:v>1132.28238414613</c:v>
                </c:pt>
                <c:pt idx="1322">
                  <c:v>1133.13951257697</c:v>
                </c:pt>
                <c:pt idx="1323">
                  <c:v>1133.99664100781</c:v>
                </c:pt>
                <c:pt idx="1324">
                  <c:v>1134.85376943865</c:v>
                </c:pt>
                <c:pt idx="1325">
                  <c:v>1135.7108978694901</c:v>
                </c:pt>
                <c:pt idx="1326">
                  <c:v>1136.5680263003301</c:v>
                </c:pt>
                <c:pt idx="1327">
                  <c:v>1137.4251547311701</c:v>
                </c:pt>
                <c:pt idx="1328">
                  <c:v>1138.2822831620099</c:v>
                </c:pt>
                <c:pt idx="1329">
                  <c:v>1139.1394115928499</c:v>
                </c:pt>
                <c:pt idx="1330">
                  <c:v>1139.9965400236899</c:v>
                </c:pt>
                <c:pt idx="1331">
                  <c:v>1140.85366845453</c:v>
                </c:pt>
                <c:pt idx="1332">
                  <c:v>1141.71079688537</c:v>
                </c:pt>
                <c:pt idx="1333">
                  <c:v>1142.56792531621</c:v>
                </c:pt>
                <c:pt idx="1334">
                  <c:v>1143.42505374705</c:v>
                </c:pt>
                <c:pt idx="1335">
                  <c:v>1144.28218217789</c:v>
                </c:pt>
                <c:pt idx="1336">
                  <c:v>1145.1393106087301</c:v>
                </c:pt>
                <c:pt idx="1337">
                  <c:v>1145.9964390395701</c:v>
                </c:pt>
                <c:pt idx="1338">
                  <c:v>1146.8535674704101</c:v>
                </c:pt>
                <c:pt idx="1339">
                  <c:v>1147.7106959012499</c:v>
                </c:pt>
                <c:pt idx="1340">
                  <c:v>1148.5678243320899</c:v>
                </c:pt>
                <c:pt idx="1341">
                  <c:v>1149.4249527629299</c:v>
                </c:pt>
                <c:pt idx="1342">
                  <c:v>1150.28208119377</c:v>
                </c:pt>
                <c:pt idx="1343">
                  <c:v>1151.13920962461</c:v>
                </c:pt>
                <c:pt idx="1344">
                  <c:v>1151.99633805545</c:v>
                </c:pt>
                <c:pt idx="1345">
                  <c:v>1152.85346648629</c:v>
                </c:pt>
                <c:pt idx="1346">
                  <c:v>1153.71059491713</c:v>
                </c:pt>
                <c:pt idx="1347">
                  <c:v>1154.5677233479701</c:v>
                </c:pt>
                <c:pt idx="1348">
                  <c:v>1155.4248517788101</c:v>
                </c:pt>
                <c:pt idx="1349">
                  <c:v>1156.2819802096501</c:v>
                </c:pt>
                <c:pt idx="1350">
                  <c:v>1157.1391086404899</c:v>
                </c:pt>
                <c:pt idx="1351">
                  <c:v>1157.9962370713299</c:v>
                </c:pt>
                <c:pt idx="1352">
                  <c:v>1158.8533655021699</c:v>
                </c:pt>
                <c:pt idx="1353">
                  <c:v>1159.71049393301</c:v>
                </c:pt>
                <c:pt idx="1354">
                  <c:v>1160.56762236385</c:v>
                </c:pt>
                <c:pt idx="1355">
                  <c:v>1161.42475079469</c:v>
                </c:pt>
                <c:pt idx="1356">
                  <c:v>1162.28187922553</c:v>
                </c:pt>
                <c:pt idx="1357">
                  <c:v>1163.13900765637</c:v>
                </c:pt>
                <c:pt idx="1358">
                  <c:v>1163.9961360872101</c:v>
                </c:pt>
                <c:pt idx="1359">
                  <c:v>1164.8532645180501</c:v>
                </c:pt>
                <c:pt idx="1360">
                  <c:v>1165.7103929489001</c:v>
                </c:pt>
                <c:pt idx="1361">
                  <c:v>1166.5675213797399</c:v>
                </c:pt>
                <c:pt idx="1362">
                  <c:v>1167.4246498105799</c:v>
                </c:pt>
                <c:pt idx="1363">
                  <c:v>1168.2817782414199</c:v>
                </c:pt>
                <c:pt idx="1364">
                  <c:v>1169.13890667226</c:v>
                </c:pt>
                <c:pt idx="1365">
                  <c:v>1169.9960351031</c:v>
                </c:pt>
                <c:pt idx="1366">
                  <c:v>1170.85316353394</c:v>
                </c:pt>
                <c:pt idx="1367">
                  <c:v>1171.71029196478</c:v>
                </c:pt>
                <c:pt idx="1368">
                  <c:v>1172.56742039562</c:v>
                </c:pt>
                <c:pt idx="1369">
                  <c:v>1173.4245488264601</c:v>
                </c:pt>
                <c:pt idx="1370">
                  <c:v>1174.2816772573001</c:v>
                </c:pt>
                <c:pt idx="1371">
                  <c:v>1175.1388056881401</c:v>
                </c:pt>
                <c:pt idx="1372">
                  <c:v>1175.9959341189799</c:v>
                </c:pt>
                <c:pt idx="1373">
                  <c:v>1176.8530625498199</c:v>
                </c:pt>
                <c:pt idx="1374">
                  <c:v>1177.7101909806599</c:v>
                </c:pt>
                <c:pt idx="1375">
                  <c:v>1178.5673194115</c:v>
                </c:pt>
                <c:pt idx="1376">
                  <c:v>1179.42444784234</c:v>
                </c:pt>
                <c:pt idx="1377">
                  <c:v>1180.28157627318</c:v>
                </c:pt>
                <c:pt idx="1378">
                  <c:v>1181.13870470402</c:v>
                </c:pt>
                <c:pt idx="1379">
                  <c:v>1181.99583313486</c:v>
                </c:pt>
                <c:pt idx="1380">
                  <c:v>1182.8529615657001</c:v>
                </c:pt>
                <c:pt idx="1381">
                  <c:v>1183.7100899965401</c:v>
                </c:pt>
                <c:pt idx="1382">
                  <c:v>1184.5672184273801</c:v>
                </c:pt>
                <c:pt idx="1383">
                  <c:v>1185.4243468582199</c:v>
                </c:pt>
                <c:pt idx="1384">
                  <c:v>1186.2814752890599</c:v>
                </c:pt>
                <c:pt idx="1385">
                  <c:v>1187.1386037198999</c:v>
                </c:pt>
                <c:pt idx="1386">
                  <c:v>1187.99573215074</c:v>
                </c:pt>
                <c:pt idx="1387">
                  <c:v>1188.85286058158</c:v>
                </c:pt>
                <c:pt idx="1388">
                  <c:v>1189.70998901242</c:v>
                </c:pt>
                <c:pt idx="1389">
                  <c:v>1190.56711744326</c:v>
                </c:pt>
                <c:pt idx="1390">
                  <c:v>1191.4242458741001</c:v>
                </c:pt>
                <c:pt idx="1391">
                  <c:v>1192.2813743049401</c:v>
                </c:pt>
                <c:pt idx="1392">
                  <c:v>1193.1385027357801</c:v>
                </c:pt>
                <c:pt idx="1393">
                  <c:v>1193.9956311666199</c:v>
                </c:pt>
                <c:pt idx="1394">
                  <c:v>1194.8527595974599</c:v>
                </c:pt>
                <c:pt idx="1395">
                  <c:v>1195.7098880282999</c:v>
                </c:pt>
                <c:pt idx="1396">
                  <c:v>1196.5670164591399</c:v>
                </c:pt>
                <c:pt idx="1397">
                  <c:v>1197.42414488998</c:v>
                </c:pt>
                <c:pt idx="1398">
                  <c:v>1198.28127332082</c:v>
                </c:pt>
                <c:pt idx="1399">
                  <c:v>1199.13840175166</c:v>
                </c:pt>
                <c:pt idx="1400">
                  <c:v>1199.9955301825</c:v>
                </c:pt>
                <c:pt idx="1401">
                  <c:v>1200.8526586133401</c:v>
                </c:pt>
                <c:pt idx="1402">
                  <c:v>1201.7097870441801</c:v>
                </c:pt>
                <c:pt idx="1403">
                  <c:v>1202.5669154750201</c:v>
                </c:pt>
                <c:pt idx="1404">
                  <c:v>1203.4240439058599</c:v>
                </c:pt>
                <c:pt idx="1405">
                  <c:v>1204.2811723366999</c:v>
                </c:pt>
                <c:pt idx="1406">
                  <c:v>1205.1383007675399</c:v>
                </c:pt>
                <c:pt idx="1407">
                  <c:v>1205.99542919838</c:v>
                </c:pt>
                <c:pt idx="1408">
                  <c:v>1206.85255762922</c:v>
                </c:pt>
                <c:pt idx="1409">
                  <c:v>1207.70968606006</c:v>
                </c:pt>
                <c:pt idx="1410">
                  <c:v>1208.5668144909</c:v>
                </c:pt>
                <c:pt idx="1411">
                  <c:v>1209.42394292174</c:v>
                </c:pt>
                <c:pt idx="1412">
                  <c:v>1210.2810713525801</c:v>
                </c:pt>
                <c:pt idx="1413">
                  <c:v>1211.1381997834201</c:v>
                </c:pt>
                <c:pt idx="1414">
                  <c:v>1211.9953282142601</c:v>
                </c:pt>
                <c:pt idx="1415">
                  <c:v>1212.8524566450999</c:v>
                </c:pt>
                <c:pt idx="1416">
                  <c:v>1213.7095850759399</c:v>
                </c:pt>
                <c:pt idx="1417">
                  <c:v>1214.5667135067799</c:v>
                </c:pt>
                <c:pt idx="1418">
                  <c:v>1215.42384193762</c:v>
                </c:pt>
                <c:pt idx="1419">
                  <c:v>1216.28097036846</c:v>
                </c:pt>
                <c:pt idx="1420">
                  <c:v>1217.13809879931</c:v>
                </c:pt>
                <c:pt idx="1421">
                  <c:v>1217.99522723015</c:v>
                </c:pt>
                <c:pt idx="1422">
                  <c:v>1218.85235566099</c:v>
                </c:pt>
                <c:pt idx="1423">
                  <c:v>1219.7094840918301</c:v>
                </c:pt>
                <c:pt idx="1424">
                  <c:v>1220.5666125226701</c:v>
                </c:pt>
                <c:pt idx="1425">
                  <c:v>1221.4237409535101</c:v>
                </c:pt>
                <c:pt idx="1426">
                  <c:v>1222.2808693843499</c:v>
                </c:pt>
                <c:pt idx="1427">
                  <c:v>1223.1379978151899</c:v>
                </c:pt>
                <c:pt idx="1428">
                  <c:v>1223.9951262460299</c:v>
                </c:pt>
                <c:pt idx="1429">
                  <c:v>1224.85225467687</c:v>
                </c:pt>
                <c:pt idx="1430">
                  <c:v>1225.70938310771</c:v>
                </c:pt>
                <c:pt idx="1431">
                  <c:v>1226.56651153855</c:v>
                </c:pt>
                <c:pt idx="1432">
                  <c:v>1227.42363996939</c:v>
                </c:pt>
                <c:pt idx="1433">
                  <c:v>1228.28076840023</c:v>
                </c:pt>
                <c:pt idx="1434">
                  <c:v>1229.1378968310701</c:v>
                </c:pt>
                <c:pt idx="1435">
                  <c:v>1229.9950252619101</c:v>
                </c:pt>
                <c:pt idx="1436">
                  <c:v>1230.8521536927501</c:v>
                </c:pt>
                <c:pt idx="1437">
                  <c:v>1231.7092821235899</c:v>
                </c:pt>
                <c:pt idx="1438">
                  <c:v>1232.5664105544299</c:v>
                </c:pt>
                <c:pt idx="1439">
                  <c:v>1233.4235389852699</c:v>
                </c:pt>
                <c:pt idx="1440">
                  <c:v>1234.28066741611</c:v>
                </c:pt>
                <c:pt idx="1441">
                  <c:v>1235.13779584695</c:v>
                </c:pt>
                <c:pt idx="1442">
                  <c:v>1235.99492427779</c:v>
                </c:pt>
                <c:pt idx="1443">
                  <c:v>1236.85205270863</c:v>
                </c:pt>
                <c:pt idx="1444">
                  <c:v>1237.70918113947</c:v>
                </c:pt>
                <c:pt idx="1445">
                  <c:v>1238.5663095703101</c:v>
                </c:pt>
                <c:pt idx="1446">
                  <c:v>1239.4234380011501</c:v>
                </c:pt>
                <c:pt idx="1447">
                  <c:v>1240.2805664319901</c:v>
                </c:pt>
                <c:pt idx="1448">
                  <c:v>1241.1376948628299</c:v>
                </c:pt>
                <c:pt idx="1449">
                  <c:v>1241.9948232936699</c:v>
                </c:pt>
                <c:pt idx="1450">
                  <c:v>1242.8519517245099</c:v>
                </c:pt>
                <c:pt idx="1451">
                  <c:v>1243.70908015535</c:v>
                </c:pt>
                <c:pt idx="1452">
                  <c:v>1244.56620858619</c:v>
                </c:pt>
                <c:pt idx="1453">
                  <c:v>1245.42333701703</c:v>
                </c:pt>
                <c:pt idx="1454">
                  <c:v>1246.28046544787</c:v>
                </c:pt>
                <c:pt idx="1455">
                  <c:v>1247.13759387871</c:v>
                </c:pt>
                <c:pt idx="1456">
                  <c:v>1247.9947223095501</c:v>
                </c:pt>
                <c:pt idx="1457">
                  <c:v>1248.8518507403901</c:v>
                </c:pt>
                <c:pt idx="1458">
                  <c:v>1249.7089791712301</c:v>
                </c:pt>
                <c:pt idx="1459">
                  <c:v>1250.5661076020699</c:v>
                </c:pt>
                <c:pt idx="1460">
                  <c:v>1251.4232360329099</c:v>
                </c:pt>
                <c:pt idx="1461">
                  <c:v>1252.2803644637499</c:v>
                </c:pt>
                <c:pt idx="1462">
                  <c:v>1253.13749289459</c:v>
                </c:pt>
                <c:pt idx="1463">
                  <c:v>1253.99462132543</c:v>
                </c:pt>
                <c:pt idx="1464">
                  <c:v>1254.85174975627</c:v>
                </c:pt>
                <c:pt idx="1465">
                  <c:v>1255.70887818711</c:v>
                </c:pt>
                <c:pt idx="1466">
                  <c:v>1256.5660066179501</c:v>
                </c:pt>
                <c:pt idx="1467">
                  <c:v>1257.4231350487901</c:v>
                </c:pt>
                <c:pt idx="1468">
                  <c:v>1258.2802634796301</c:v>
                </c:pt>
                <c:pt idx="1469">
                  <c:v>1259.1373919104699</c:v>
                </c:pt>
                <c:pt idx="1470">
                  <c:v>1259.9945203413099</c:v>
                </c:pt>
                <c:pt idx="1471">
                  <c:v>1260.8516487721499</c:v>
                </c:pt>
                <c:pt idx="1472">
                  <c:v>1261.7087772029899</c:v>
                </c:pt>
                <c:pt idx="1473">
                  <c:v>1262.56590563383</c:v>
                </c:pt>
                <c:pt idx="1474">
                  <c:v>1263.42303406467</c:v>
                </c:pt>
                <c:pt idx="1475">
                  <c:v>1264.28016249551</c:v>
                </c:pt>
                <c:pt idx="1476">
                  <c:v>1265.13729092635</c:v>
                </c:pt>
                <c:pt idx="1477">
                  <c:v>1265.9944193571901</c:v>
                </c:pt>
                <c:pt idx="1478">
                  <c:v>1266.8515477880301</c:v>
                </c:pt>
                <c:pt idx="1479">
                  <c:v>1267.7086762188801</c:v>
                </c:pt>
                <c:pt idx="1480">
                  <c:v>1268.5658046497199</c:v>
                </c:pt>
                <c:pt idx="1481">
                  <c:v>1269.4229330805599</c:v>
                </c:pt>
                <c:pt idx="1482">
                  <c:v>1270.2800615113999</c:v>
                </c:pt>
                <c:pt idx="1483">
                  <c:v>1271.13718994224</c:v>
                </c:pt>
                <c:pt idx="1484">
                  <c:v>1271.99431837308</c:v>
                </c:pt>
                <c:pt idx="1485">
                  <c:v>1272.85144680392</c:v>
                </c:pt>
                <c:pt idx="1486">
                  <c:v>1273.70857523476</c:v>
                </c:pt>
                <c:pt idx="1487">
                  <c:v>1274.5657036656</c:v>
                </c:pt>
                <c:pt idx="1488">
                  <c:v>1275.4228320964401</c:v>
                </c:pt>
                <c:pt idx="1489">
                  <c:v>1276.2799605272801</c:v>
                </c:pt>
                <c:pt idx="1490">
                  <c:v>1277.1370889581201</c:v>
                </c:pt>
                <c:pt idx="1491">
                  <c:v>1277.9942173889599</c:v>
                </c:pt>
                <c:pt idx="1492">
                  <c:v>1278.8513458197999</c:v>
                </c:pt>
                <c:pt idx="1493">
                  <c:v>1279.7084742506399</c:v>
                </c:pt>
                <c:pt idx="1494">
                  <c:v>1280.56560268148</c:v>
                </c:pt>
                <c:pt idx="1495">
                  <c:v>1281.42273111232</c:v>
                </c:pt>
                <c:pt idx="1496">
                  <c:v>1282.27985954316</c:v>
                </c:pt>
                <c:pt idx="1497">
                  <c:v>1283.136987974</c:v>
                </c:pt>
                <c:pt idx="1498">
                  <c:v>1283.99411640484</c:v>
                </c:pt>
                <c:pt idx="1499">
                  <c:v>1284.8512448356801</c:v>
                </c:pt>
                <c:pt idx="1500">
                  <c:v>1285.7083732665201</c:v>
                </c:pt>
                <c:pt idx="1501">
                  <c:v>1286.5655016973601</c:v>
                </c:pt>
                <c:pt idx="1502">
                  <c:v>1287.4226301281999</c:v>
                </c:pt>
                <c:pt idx="1503">
                  <c:v>1288.2797585590399</c:v>
                </c:pt>
                <c:pt idx="1504">
                  <c:v>1289.1368869898799</c:v>
                </c:pt>
                <c:pt idx="1505">
                  <c:v>1289.99401542072</c:v>
                </c:pt>
                <c:pt idx="1506">
                  <c:v>1290.85114385156</c:v>
                </c:pt>
                <c:pt idx="1507">
                  <c:v>1291.7082722824</c:v>
                </c:pt>
                <c:pt idx="1508">
                  <c:v>1292.56540071324</c:v>
                </c:pt>
                <c:pt idx="1509">
                  <c:v>1293.42252914408</c:v>
                </c:pt>
                <c:pt idx="1510">
                  <c:v>1294.2796575749201</c:v>
                </c:pt>
                <c:pt idx="1511">
                  <c:v>1295.1367860057601</c:v>
                </c:pt>
                <c:pt idx="1512">
                  <c:v>1295.9939144366001</c:v>
                </c:pt>
                <c:pt idx="1513">
                  <c:v>1296.8510428674399</c:v>
                </c:pt>
                <c:pt idx="1514">
                  <c:v>1297.7081712982799</c:v>
                </c:pt>
                <c:pt idx="1515">
                  <c:v>1298.5652997291199</c:v>
                </c:pt>
                <c:pt idx="1516">
                  <c:v>1299.42242815996</c:v>
                </c:pt>
                <c:pt idx="1517">
                  <c:v>1300.2795565908</c:v>
                </c:pt>
                <c:pt idx="1518">
                  <c:v>1301.13668502164</c:v>
                </c:pt>
                <c:pt idx="1519">
                  <c:v>1301.99381345248</c:v>
                </c:pt>
                <c:pt idx="1520">
                  <c:v>1302.85094188332</c:v>
                </c:pt>
                <c:pt idx="1521">
                  <c:v>1303.7080703141601</c:v>
                </c:pt>
                <c:pt idx="1522">
                  <c:v>1304.5651987450001</c:v>
                </c:pt>
                <c:pt idx="1523">
                  <c:v>1305.4223271758401</c:v>
                </c:pt>
                <c:pt idx="1524">
                  <c:v>1306.2794556066799</c:v>
                </c:pt>
                <c:pt idx="1525">
                  <c:v>1307.1365840375199</c:v>
                </c:pt>
                <c:pt idx="1526">
                  <c:v>1307.9937124683599</c:v>
                </c:pt>
                <c:pt idx="1527">
                  <c:v>1308.8508408992</c:v>
                </c:pt>
                <c:pt idx="1528">
                  <c:v>1309.70796933004</c:v>
                </c:pt>
                <c:pt idx="1529">
                  <c:v>1310.56509776088</c:v>
                </c:pt>
                <c:pt idx="1530">
                  <c:v>1311.42222619172</c:v>
                </c:pt>
                <c:pt idx="1531">
                  <c:v>1312.27935462256</c:v>
                </c:pt>
                <c:pt idx="1532">
                  <c:v>1313.1364830534001</c:v>
                </c:pt>
                <c:pt idx="1533">
                  <c:v>1313.9936114842401</c:v>
                </c:pt>
                <c:pt idx="1534">
                  <c:v>1314.8507399150801</c:v>
                </c:pt>
                <c:pt idx="1535">
                  <c:v>1315.7078683459199</c:v>
                </c:pt>
                <c:pt idx="1536">
                  <c:v>1316.5649967767599</c:v>
                </c:pt>
                <c:pt idx="1537">
                  <c:v>1317.4221252075999</c:v>
                </c:pt>
                <c:pt idx="1538">
                  <c:v>1318.27925363845</c:v>
                </c:pt>
                <c:pt idx="1539">
                  <c:v>1319.13638206929</c:v>
                </c:pt>
                <c:pt idx="1540">
                  <c:v>1319.99351050013</c:v>
                </c:pt>
                <c:pt idx="1541">
                  <c:v>1320.85063893097</c:v>
                </c:pt>
                <c:pt idx="1542">
                  <c:v>1321.7077673618101</c:v>
                </c:pt>
                <c:pt idx="1543">
                  <c:v>1322.5648957926501</c:v>
                </c:pt>
                <c:pt idx="1544">
                  <c:v>1323.4220242234901</c:v>
                </c:pt>
                <c:pt idx="1545">
                  <c:v>1324.2791526543299</c:v>
                </c:pt>
                <c:pt idx="1546">
                  <c:v>1325.1362810851699</c:v>
                </c:pt>
                <c:pt idx="1547">
                  <c:v>1325.9934095160099</c:v>
                </c:pt>
                <c:pt idx="1548">
                  <c:v>1326.85053794685</c:v>
                </c:pt>
                <c:pt idx="1549">
                  <c:v>1327.70766637769</c:v>
                </c:pt>
                <c:pt idx="1550">
                  <c:v>1328.56479480853</c:v>
                </c:pt>
                <c:pt idx="1551">
                  <c:v>1329.42192323937</c:v>
                </c:pt>
                <c:pt idx="1552">
                  <c:v>1330.27905167021</c:v>
                </c:pt>
                <c:pt idx="1553">
                  <c:v>1331.1361801010501</c:v>
                </c:pt>
                <c:pt idx="1554">
                  <c:v>1331.9933085318901</c:v>
                </c:pt>
                <c:pt idx="1555">
                  <c:v>1332.8504369627301</c:v>
                </c:pt>
                <c:pt idx="1556">
                  <c:v>1333.7075653935699</c:v>
                </c:pt>
                <c:pt idx="1557">
                  <c:v>1334.5646938244099</c:v>
                </c:pt>
                <c:pt idx="1558">
                  <c:v>1335.4218222552499</c:v>
                </c:pt>
                <c:pt idx="1559">
                  <c:v>1336.27895068609</c:v>
                </c:pt>
                <c:pt idx="1560">
                  <c:v>1337.13607911693</c:v>
                </c:pt>
                <c:pt idx="1561">
                  <c:v>1337.99320754777</c:v>
                </c:pt>
                <c:pt idx="1562">
                  <c:v>1338.85033597861</c:v>
                </c:pt>
                <c:pt idx="1563">
                  <c:v>1339.70746440945</c:v>
                </c:pt>
                <c:pt idx="1564">
                  <c:v>1340.5645928402901</c:v>
                </c:pt>
                <c:pt idx="1565">
                  <c:v>1341.4217212711301</c:v>
                </c:pt>
                <c:pt idx="1566">
                  <c:v>1342.2788497019701</c:v>
                </c:pt>
                <c:pt idx="1567">
                  <c:v>1343.1359781328099</c:v>
                </c:pt>
                <c:pt idx="1568">
                  <c:v>1343.9931065636499</c:v>
                </c:pt>
                <c:pt idx="1569">
                  <c:v>1344.8502349944899</c:v>
                </c:pt>
                <c:pt idx="1570">
                  <c:v>1345.70736342533</c:v>
                </c:pt>
                <c:pt idx="1571">
                  <c:v>1346.56449185617</c:v>
                </c:pt>
                <c:pt idx="1572">
                  <c:v>1347.42162028701</c:v>
                </c:pt>
                <c:pt idx="1573">
                  <c:v>1348.27874871785</c:v>
                </c:pt>
                <c:pt idx="1574">
                  <c:v>1349.13587714869</c:v>
                </c:pt>
                <c:pt idx="1575">
                  <c:v>1349.9930055795301</c:v>
                </c:pt>
                <c:pt idx="1576">
                  <c:v>1350.8501340103701</c:v>
                </c:pt>
                <c:pt idx="1577">
                  <c:v>1351.7072624412101</c:v>
                </c:pt>
                <c:pt idx="1578">
                  <c:v>1352.5643908720499</c:v>
                </c:pt>
                <c:pt idx="1579">
                  <c:v>1353.4215193028899</c:v>
                </c:pt>
                <c:pt idx="1580">
                  <c:v>1354.2786477337299</c:v>
                </c:pt>
                <c:pt idx="1581">
                  <c:v>1355.13577616457</c:v>
                </c:pt>
                <c:pt idx="1582">
                  <c:v>1355.99290459541</c:v>
                </c:pt>
                <c:pt idx="1583">
                  <c:v>1356.85003302625</c:v>
                </c:pt>
                <c:pt idx="1584">
                  <c:v>1357.70716145709</c:v>
                </c:pt>
                <c:pt idx="1585">
                  <c:v>1358.56428988793</c:v>
                </c:pt>
                <c:pt idx="1586">
                  <c:v>1359.4214183187701</c:v>
                </c:pt>
                <c:pt idx="1587">
                  <c:v>1360.2785467496101</c:v>
                </c:pt>
                <c:pt idx="1588">
                  <c:v>1361.1356751804501</c:v>
                </c:pt>
                <c:pt idx="1589">
                  <c:v>1361.9928036112899</c:v>
                </c:pt>
                <c:pt idx="1590">
                  <c:v>1362.8499320421299</c:v>
                </c:pt>
                <c:pt idx="1591">
                  <c:v>1363.7070604729699</c:v>
                </c:pt>
                <c:pt idx="1592">
                  <c:v>1364.56418890381</c:v>
                </c:pt>
                <c:pt idx="1593">
                  <c:v>1365.42131733465</c:v>
                </c:pt>
                <c:pt idx="1594">
                  <c:v>1366.27844576549</c:v>
                </c:pt>
                <c:pt idx="1595">
                  <c:v>1367.13557419633</c:v>
                </c:pt>
                <c:pt idx="1596">
                  <c:v>1367.99270262717</c:v>
                </c:pt>
                <c:pt idx="1597">
                  <c:v>1368.8498310580201</c:v>
                </c:pt>
                <c:pt idx="1598">
                  <c:v>1369.7069594888601</c:v>
                </c:pt>
                <c:pt idx="1599">
                  <c:v>1370.5640879196999</c:v>
                </c:pt>
                <c:pt idx="1600">
                  <c:v>1371.4212163505399</c:v>
                </c:pt>
                <c:pt idx="1601">
                  <c:v>1372.2783447813799</c:v>
                </c:pt>
                <c:pt idx="1602">
                  <c:v>1373.1354732122199</c:v>
                </c:pt>
                <c:pt idx="1603">
                  <c:v>1373.99260164306</c:v>
                </c:pt>
                <c:pt idx="1604">
                  <c:v>1374.8497300739</c:v>
                </c:pt>
                <c:pt idx="1605">
                  <c:v>1375.70685850474</c:v>
                </c:pt>
                <c:pt idx="1606">
                  <c:v>1376.56398693558</c:v>
                </c:pt>
                <c:pt idx="1607">
                  <c:v>1377.4211153664201</c:v>
                </c:pt>
                <c:pt idx="1608">
                  <c:v>1378.2782437972601</c:v>
                </c:pt>
                <c:pt idx="1609">
                  <c:v>1379.1353722281001</c:v>
                </c:pt>
                <c:pt idx="1610">
                  <c:v>1379.9925006589399</c:v>
                </c:pt>
                <c:pt idx="1611">
                  <c:v>1380.8496290897799</c:v>
                </c:pt>
                <c:pt idx="1612">
                  <c:v>1381.7067575206199</c:v>
                </c:pt>
                <c:pt idx="1613">
                  <c:v>1382.56388595146</c:v>
                </c:pt>
                <c:pt idx="1614">
                  <c:v>1383.4210143823</c:v>
                </c:pt>
                <c:pt idx="1615">
                  <c:v>1384.27814281314</c:v>
                </c:pt>
                <c:pt idx="1616">
                  <c:v>1385.13527124398</c:v>
                </c:pt>
                <c:pt idx="1617">
                  <c:v>1385.99239967482</c:v>
                </c:pt>
                <c:pt idx="1618">
                  <c:v>1386.8495281056601</c:v>
                </c:pt>
                <c:pt idx="1619">
                  <c:v>1387.7066565365001</c:v>
                </c:pt>
                <c:pt idx="1620">
                  <c:v>1388.5637849673401</c:v>
                </c:pt>
                <c:pt idx="1621">
                  <c:v>1389.4209133981799</c:v>
                </c:pt>
                <c:pt idx="1622">
                  <c:v>1390.2780418290199</c:v>
                </c:pt>
                <c:pt idx="1623">
                  <c:v>1391.1351702598599</c:v>
                </c:pt>
                <c:pt idx="1624">
                  <c:v>1391.9922986907</c:v>
                </c:pt>
                <c:pt idx="1625">
                  <c:v>1392.84942712154</c:v>
                </c:pt>
                <c:pt idx="1626">
                  <c:v>1393.70655555238</c:v>
                </c:pt>
                <c:pt idx="1627">
                  <c:v>1394.56368398322</c:v>
                </c:pt>
                <c:pt idx="1628">
                  <c:v>1395.42081241406</c:v>
                </c:pt>
                <c:pt idx="1629">
                  <c:v>1396.2779408449001</c:v>
                </c:pt>
                <c:pt idx="1630">
                  <c:v>1397.1350692757401</c:v>
                </c:pt>
                <c:pt idx="1631">
                  <c:v>1397.9921977065801</c:v>
                </c:pt>
                <c:pt idx="1632">
                  <c:v>1398.8493261374199</c:v>
                </c:pt>
                <c:pt idx="1633">
                  <c:v>1399.7064545682599</c:v>
                </c:pt>
                <c:pt idx="1634">
                  <c:v>1400.5635829990999</c:v>
                </c:pt>
                <c:pt idx="1635">
                  <c:v>1401.42071142994</c:v>
                </c:pt>
                <c:pt idx="1636">
                  <c:v>1402.27783986078</c:v>
                </c:pt>
                <c:pt idx="1637">
                  <c:v>1403.13496829162</c:v>
                </c:pt>
                <c:pt idx="1638">
                  <c:v>1403.99209672246</c:v>
                </c:pt>
                <c:pt idx="1639">
                  <c:v>1404.8492251533</c:v>
                </c:pt>
                <c:pt idx="1640">
                  <c:v>1405.7063535841401</c:v>
                </c:pt>
                <c:pt idx="1641">
                  <c:v>1406.5634820149801</c:v>
                </c:pt>
                <c:pt idx="1642">
                  <c:v>1407.4206104458201</c:v>
                </c:pt>
                <c:pt idx="1643">
                  <c:v>1408.2777388766599</c:v>
                </c:pt>
                <c:pt idx="1644">
                  <c:v>1409.1348673074999</c:v>
                </c:pt>
                <c:pt idx="1645">
                  <c:v>1409.9919957383399</c:v>
                </c:pt>
                <c:pt idx="1646">
                  <c:v>1410.84912416918</c:v>
                </c:pt>
                <c:pt idx="1647">
                  <c:v>1411.70625260002</c:v>
                </c:pt>
                <c:pt idx="1648">
                  <c:v>1412.56338103086</c:v>
                </c:pt>
                <c:pt idx="1649">
                  <c:v>1413.4205094617</c:v>
                </c:pt>
                <c:pt idx="1650">
                  <c:v>1414.27763789254</c:v>
                </c:pt>
                <c:pt idx="1651">
                  <c:v>1415.1347663233801</c:v>
                </c:pt>
                <c:pt idx="1652">
                  <c:v>1415.9918947542201</c:v>
                </c:pt>
                <c:pt idx="1653">
                  <c:v>1416.8490231850601</c:v>
                </c:pt>
                <c:pt idx="1654">
                  <c:v>1417.7061516158999</c:v>
                </c:pt>
                <c:pt idx="1655">
                  <c:v>1418.5632800467399</c:v>
                </c:pt>
                <c:pt idx="1656">
                  <c:v>1419.4204084775799</c:v>
                </c:pt>
                <c:pt idx="1657">
                  <c:v>1420.27753690843</c:v>
                </c:pt>
                <c:pt idx="1658">
                  <c:v>1421.13466533927</c:v>
                </c:pt>
                <c:pt idx="1659">
                  <c:v>1421.99179377011</c:v>
                </c:pt>
                <c:pt idx="1660">
                  <c:v>1422.84892220095</c:v>
                </c:pt>
                <c:pt idx="1661">
                  <c:v>1423.70605063179</c:v>
                </c:pt>
                <c:pt idx="1662">
                  <c:v>1424.5631790626301</c:v>
                </c:pt>
                <c:pt idx="1663">
                  <c:v>1425.4203074934701</c:v>
                </c:pt>
                <c:pt idx="1664">
                  <c:v>1426.2774359243101</c:v>
                </c:pt>
                <c:pt idx="1665">
                  <c:v>1427.1345643551499</c:v>
                </c:pt>
                <c:pt idx="1666">
                  <c:v>1427.9916927859899</c:v>
                </c:pt>
                <c:pt idx="1667">
                  <c:v>1428.8488212168299</c:v>
                </c:pt>
                <c:pt idx="1668">
                  <c:v>1429.70594964767</c:v>
                </c:pt>
                <c:pt idx="1669">
                  <c:v>1430.56307807851</c:v>
                </c:pt>
                <c:pt idx="1670">
                  <c:v>1431.42020650935</c:v>
                </c:pt>
                <c:pt idx="1671">
                  <c:v>1432.27733494019</c:v>
                </c:pt>
                <c:pt idx="1672">
                  <c:v>1433.1344633710301</c:v>
                </c:pt>
                <c:pt idx="1673">
                  <c:v>1433.9915918018701</c:v>
                </c:pt>
                <c:pt idx="1674">
                  <c:v>1434.8487202327101</c:v>
                </c:pt>
                <c:pt idx="1675">
                  <c:v>1435.7058486635499</c:v>
                </c:pt>
                <c:pt idx="1676">
                  <c:v>1436.5629770943899</c:v>
                </c:pt>
                <c:pt idx="1677">
                  <c:v>1437.4201055252299</c:v>
                </c:pt>
                <c:pt idx="1678">
                  <c:v>1438.2772339560699</c:v>
                </c:pt>
                <c:pt idx="1679">
                  <c:v>1439.13436238691</c:v>
                </c:pt>
                <c:pt idx="1680">
                  <c:v>1439.99149081775</c:v>
                </c:pt>
                <c:pt idx="1681">
                  <c:v>1440.84861924859</c:v>
                </c:pt>
                <c:pt idx="1682">
                  <c:v>1441.70574767943</c:v>
                </c:pt>
                <c:pt idx="1683">
                  <c:v>1442.5628761102701</c:v>
                </c:pt>
                <c:pt idx="1684">
                  <c:v>1443.4200045411101</c:v>
                </c:pt>
                <c:pt idx="1685">
                  <c:v>1444.2771329719501</c:v>
                </c:pt>
                <c:pt idx="1686">
                  <c:v>1445.1342614027899</c:v>
                </c:pt>
                <c:pt idx="1687">
                  <c:v>1445.9913898336299</c:v>
                </c:pt>
                <c:pt idx="1688">
                  <c:v>1446.8485182644699</c:v>
                </c:pt>
                <c:pt idx="1689">
                  <c:v>1447.70564669531</c:v>
                </c:pt>
                <c:pt idx="1690">
                  <c:v>1448.56277512615</c:v>
                </c:pt>
                <c:pt idx="1691">
                  <c:v>1449.41990355699</c:v>
                </c:pt>
                <c:pt idx="1692">
                  <c:v>1450.27703198783</c:v>
                </c:pt>
                <c:pt idx="1693">
                  <c:v>1451.13416041867</c:v>
                </c:pt>
                <c:pt idx="1694">
                  <c:v>1451.9912888495101</c:v>
                </c:pt>
                <c:pt idx="1695">
                  <c:v>1452.8484172803501</c:v>
                </c:pt>
                <c:pt idx="1696">
                  <c:v>1453.7055457111901</c:v>
                </c:pt>
                <c:pt idx="1697">
                  <c:v>1454.5626741420299</c:v>
                </c:pt>
                <c:pt idx="1698">
                  <c:v>1455.4198025728699</c:v>
                </c:pt>
              </c:numCache>
            </c:numRef>
          </c:xVal>
          <c:yVal>
            <c:numRef>
              <c:f>[1]DynamRot_DFN!$B$2:$B$2500</c:f>
              <c:numCache>
                <c:formatCode>General</c:formatCode>
                <c:ptCount val="2499"/>
                <c:pt idx="0">
                  <c:v>11</c:v>
                </c:pt>
                <c:pt idx="1">
                  <c:v>11.2</c:v>
                </c:pt>
                <c:pt idx="2">
                  <c:v>11.4</c:v>
                </c:pt>
                <c:pt idx="3">
                  <c:v>11.6</c:v>
                </c:pt>
                <c:pt idx="4">
                  <c:v>11.8</c:v>
                </c:pt>
                <c:pt idx="5">
                  <c:v>12</c:v>
                </c:pt>
                <c:pt idx="6">
                  <c:v>12.2</c:v>
                </c:pt>
                <c:pt idx="7">
                  <c:v>12.4</c:v>
                </c:pt>
                <c:pt idx="8">
                  <c:v>12.6</c:v>
                </c:pt>
                <c:pt idx="9">
                  <c:v>12.8</c:v>
                </c:pt>
                <c:pt idx="10">
                  <c:v>13</c:v>
                </c:pt>
                <c:pt idx="11">
                  <c:v>13.2</c:v>
                </c:pt>
                <c:pt idx="12">
                  <c:v>13.4</c:v>
                </c:pt>
                <c:pt idx="13">
                  <c:v>13.6</c:v>
                </c:pt>
                <c:pt idx="14">
                  <c:v>13.8</c:v>
                </c:pt>
                <c:pt idx="15">
                  <c:v>14</c:v>
                </c:pt>
                <c:pt idx="16">
                  <c:v>14.1</c:v>
                </c:pt>
                <c:pt idx="17">
                  <c:v>14.3</c:v>
                </c:pt>
                <c:pt idx="18">
                  <c:v>14.5</c:v>
                </c:pt>
                <c:pt idx="19">
                  <c:v>14.7</c:v>
                </c:pt>
                <c:pt idx="20">
                  <c:v>14.9</c:v>
                </c:pt>
                <c:pt idx="21">
                  <c:v>15</c:v>
                </c:pt>
                <c:pt idx="22">
                  <c:v>15.2</c:v>
                </c:pt>
                <c:pt idx="23">
                  <c:v>15.4</c:v>
                </c:pt>
                <c:pt idx="24">
                  <c:v>15.6</c:v>
                </c:pt>
                <c:pt idx="25">
                  <c:v>15.7</c:v>
                </c:pt>
                <c:pt idx="26">
                  <c:v>15.9</c:v>
                </c:pt>
                <c:pt idx="27">
                  <c:v>16.100000000000001</c:v>
                </c:pt>
                <c:pt idx="28">
                  <c:v>16.2</c:v>
                </c:pt>
                <c:pt idx="29">
                  <c:v>16.399999999999999</c:v>
                </c:pt>
                <c:pt idx="30">
                  <c:v>16.5</c:v>
                </c:pt>
                <c:pt idx="31">
                  <c:v>16.7</c:v>
                </c:pt>
                <c:pt idx="32">
                  <c:v>16.8</c:v>
                </c:pt>
                <c:pt idx="33">
                  <c:v>17</c:v>
                </c:pt>
                <c:pt idx="34">
                  <c:v>17.100000000000001</c:v>
                </c:pt>
                <c:pt idx="35">
                  <c:v>17.3</c:v>
                </c:pt>
                <c:pt idx="36">
                  <c:v>17.399999999999999</c:v>
                </c:pt>
                <c:pt idx="37">
                  <c:v>17.600000000000001</c:v>
                </c:pt>
                <c:pt idx="38">
                  <c:v>17.7</c:v>
                </c:pt>
                <c:pt idx="39">
                  <c:v>17.8</c:v>
                </c:pt>
                <c:pt idx="40">
                  <c:v>18</c:v>
                </c:pt>
                <c:pt idx="41">
                  <c:v>18.100000000000001</c:v>
                </c:pt>
                <c:pt idx="42">
                  <c:v>18.2</c:v>
                </c:pt>
                <c:pt idx="43">
                  <c:v>18.399999999999999</c:v>
                </c:pt>
                <c:pt idx="44">
                  <c:v>18.5</c:v>
                </c:pt>
                <c:pt idx="45">
                  <c:v>18.600000000000001</c:v>
                </c:pt>
                <c:pt idx="46">
                  <c:v>18.7</c:v>
                </c:pt>
                <c:pt idx="47">
                  <c:v>18.899999999999999</c:v>
                </c:pt>
                <c:pt idx="48">
                  <c:v>19</c:v>
                </c:pt>
                <c:pt idx="49">
                  <c:v>19.100000000000001</c:v>
                </c:pt>
                <c:pt idx="50">
                  <c:v>19.2</c:v>
                </c:pt>
                <c:pt idx="51">
                  <c:v>19.3</c:v>
                </c:pt>
                <c:pt idx="52">
                  <c:v>19.399999999999999</c:v>
                </c:pt>
                <c:pt idx="53">
                  <c:v>19.5</c:v>
                </c:pt>
                <c:pt idx="54">
                  <c:v>19.7</c:v>
                </c:pt>
                <c:pt idx="55">
                  <c:v>19.8</c:v>
                </c:pt>
                <c:pt idx="56">
                  <c:v>19.899999999999999</c:v>
                </c:pt>
                <c:pt idx="57">
                  <c:v>20</c:v>
                </c:pt>
                <c:pt idx="58">
                  <c:v>20.100000000000001</c:v>
                </c:pt>
                <c:pt idx="59">
                  <c:v>20.2</c:v>
                </c:pt>
                <c:pt idx="60">
                  <c:v>20.3</c:v>
                </c:pt>
                <c:pt idx="61">
                  <c:v>20.399999999999999</c:v>
                </c:pt>
                <c:pt idx="62">
                  <c:v>20.5</c:v>
                </c:pt>
                <c:pt idx="63">
                  <c:v>20.6</c:v>
                </c:pt>
                <c:pt idx="64">
                  <c:v>20.6</c:v>
                </c:pt>
                <c:pt idx="65">
                  <c:v>20.7</c:v>
                </c:pt>
                <c:pt idx="66">
                  <c:v>20.8</c:v>
                </c:pt>
                <c:pt idx="67">
                  <c:v>20.9</c:v>
                </c:pt>
                <c:pt idx="68">
                  <c:v>21</c:v>
                </c:pt>
                <c:pt idx="69">
                  <c:v>21.1</c:v>
                </c:pt>
                <c:pt idx="70">
                  <c:v>21.2</c:v>
                </c:pt>
                <c:pt idx="71">
                  <c:v>21.3</c:v>
                </c:pt>
                <c:pt idx="72">
                  <c:v>21.3</c:v>
                </c:pt>
                <c:pt idx="73">
                  <c:v>21.4</c:v>
                </c:pt>
                <c:pt idx="74">
                  <c:v>21.5</c:v>
                </c:pt>
                <c:pt idx="75">
                  <c:v>21.6</c:v>
                </c:pt>
                <c:pt idx="76">
                  <c:v>21.7</c:v>
                </c:pt>
                <c:pt idx="77">
                  <c:v>21.7</c:v>
                </c:pt>
                <c:pt idx="78">
                  <c:v>21.8</c:v>
                </c:pt>
                <c:pt idx="79">
                  <c:v>21.9</c:v>
                </c:pt>
                <c:pt idx="80">
                  <c:v>22</c:v>
                </c:pt>
                <c:pt idx="81">
                  <c:v>22.1</c:v>
                </c:pt>
                <c:pt idx="82">
                  <c:v>22.1</c:v>
                </c:pt>
                <c:pt idx="83">
                  <c:v>22.2</c:v>
                </c:pt>
                <c:pt idx="84">
                  <c:v>22.3</c:v>
                </c:pt>
                <c:pt idx="85">
                  <c:v>22.3</c:v>
                </c:pt>
                <c:pt idx="86">
                  <c:v>22.4</c:v>
                </c:pt>
                <c:pt idx="87">
                  <c:v>22.5</c:v>
                </c:pt>
                <c:pt idx="88">
                  <c:v>22.5</c:v>
                </c:pt>
                <c:pt idx="89">
                  <c:v>22.6</c:v>
                </c:pt>
                <c:pt idx="90">
                  <c:v>22.7</c:v>
                </c:pt>
                <c:pt idx="91">
                  <c:v>22.7</c:v>
                </c:pt>
                <c:pt idx="92">
                  <c:v>22.8</c:v>
                </c:pt>
                <c:pt idx="93">
                  <c:v>22.9</c:v>
                </c:pt>
                <c:pt idx="94">
                  <c:v>22.9</c:v>
                </c:pt>
                <c:pt idx="95">
                  <c:v>23</c:v>
                </c:pt>
                <c:pt idx="96">
                  <c:v>23.1</c:v>
                </c:pt>
                <c:pt idx="97">
                  <c:v>23.1</c:v>
                </c:pt>
                <c:pt idx="98">
                  <c:v>23.2</c:v>
                </c:pt>
                <c:pt idx="99">
                  <c:v>23.2</c:v>
                </c:pt>
                <c:pt idx="100">
                  <c:v>23.3</c:v>
                </c:pt>
                <c:pt idx="101">
                  <c:v>23.4</c:v>
                </c:pt>
                <c:pt idx="102">
                  <c:v>23.4</c:v>
                </c:pt>
                <c:pt idx="103">
                  <c:v>23.5</c:v>
                </c:pt>
                <c:pt idx="104">
                  <c:v>23.5</c:v>
                </c:pt>
                <c:pt idx="105">
                  <c:v>23.6</c:v>
                </c:pt>
                <c:pt idx="106">
                  <c:v>23.6</c:v>
                </c:pt>
                <c:pt idx="107">
                  <c:v>23.7</c:v>
                </c:pt>
                <c:pt idx="108">
                  <c:v>23.7</c:v>
                </c:pt>
                <c:pt idx="109">
                  <c:v>23.8</c:v>
                </c:pt>
                <c:pt idx="110">
                  <c:v>23.8</c:v>
                </c:pt>
                <c:pt idx="111">
                  <c:v>23.9</c:v>
                </c:pt>
                <c:pt idx="112">
                  <c:v>23.9</c:v>
                </c:pt>
                <c:pt idx="113">
                  <c:v>24</c:v>
                </c:pt>
                <c:pt idx="114">
                  <c:v>24</c:v>
                </c:pt>
                <c:pt idx="115">
                  <c:v>24.1</c:v>
                </c:pt>
                <c:pt idx="116">
                  <c:v>24.1</c:v>
                </c:pt>
                <c:pt idx="117">
                  <c:v>24.2</c:v>
                </c:pt>
                <c:pt idx="118">
                  <c:v>24.2</c:v>
                </c:pt>
                <c:pt idx="119">
                  <c:v>24.3</c:v>
                </c:pt>
                <c:pt idx="120">
                  <c:v>24.3</c:v>
                </c:pt>
                <c:pt idx="121">
                  <c:v>24.4</c:v>
                </c:pt>
                <c:pt idx="122">
                  <c:v>24.4</c:v>
                </c:pt>
                <c:pt idx="123">
                  <c:v>24.4</c:v>
                </c:pt>
                <c:pt idx="124">
                  <c:v>24.5</c:v>
                </c:pt>
                <c:pt idx="125">
                  <c:v>24.5</c:v>
                </c:pt>
                <c:pt idx="126">
                  <c:v>24.6</c:v>
                </c:pt>
                <c:pt idx="127">
                  <c:v>24.6</c:v>
                </c:pt>
                <c:pt idx="128">
                  <c:v>24.7</c:v>
                </c:pt>
                <c:pt idx="129">
                  <c:v>24.7</c:v>
                </c:pt>
                <c:pt idx="130">
                  <c:v>24.7</c:v>
                </c:pt>
                <c:pt idx="131">
                  <c:v>24.8</c:v>
                </c:pt>
                <c:pt idx="132">
                  <c:v>24.8</c:v>
                </c:pt>
                <c:pt idx="133">
                  <c:v>24.8</c:v>
                </c:pt>
                <c:pt idx="134">
                  <c:v>24.9</c:v>
                </c:pt>
                <c:pt idx="135">
                  <c:v>24.9</c:v>
                </c:pt>
                <c:pt idx="136">
                  <c:v>25</c:v>
                </c:pt>
                <c:pt idx="137">
                  <c:v>25</c:v>
                </c:pt>
                <c:pt idx="138">
                  <c:v>25</c:v>
                </c:pt>
                <c:pt idx="139">
                  <c:v>25.1</c:v>
                </c:pt>
                <c:pt idx="140">
                  <c:v>25.1</c:v>
                </c:pt>
                <c:pt idx="141">
                  <c:v>25.1</c:v>
                </c:pt>
                <c:pt idx="142">
                  <c:v>25.2</c:v>
                </c:pt>
                <c:pt idx="143">
                  <c:v>25.2</c:v>
                </c:pt>
                <c:pt idx="144">
                  <c:v>25.2</c:v>
                </c:pt>
                <c:pt idx="145">
                  <c:v>25.3</c:v>
                </c:pt>
                <c:pt idx="146">
                  <c:v>25.3</c:v>
                </c:pt>
                <c:pt idx="147">
                  <c:v>25.3</c:v>
                </c:pt>
                <c:pt idx="148">
                  <c:v>25.4</c:v>
                </c:pt>
                <c:pt idx="149">
                  <c:v>25.4</c:v>
                </c:pt>
                <c:pt idx="150">
                  <c:v>25.4</c:v>
                </c:pt>
                <c:pt idx="151">
                  <c:v>25.5</c:v>
                </c:pt>
                <c:pt idx="152">
                  <c:v>25.5</c:v>
                </c:pt>
                <c:pt idx="153">
                  <c:v>25.5</c:v>
                </c:pt>
                <c:pt idx="154">
                  <c:v>25.6</c:v>
                </c:pt>
                <c:pt idx="155">
                  <c:v>25.6</c:v>
                </c:pt>
                <c:pt idx="156">
                  <c:v>25.6</c:v>
                </c:pt>
                <c:pt idx="157">
                  <c:v>25.7</c:v>
                </c:pt>
                <c:pt idx="158">
                  <c:v>25.7</c:v>
                </c:pt>
                <c:pt idx="159">
                  <c:v>25.7</c:v>
                </c:pt>
                <c:pt idx="160">
                  <c:v>25.7</c:v>
                </c:pt>
                <c:pt idx="161">
                  <c:v>25.8</c:v>
                </c:pt>
                <c:pt idx="162">
                  <c:v>25.8</c:v>
                </c:pt>
                <c:pt idx="163">
                  <c:v>25.8</c:v>
                </c:pt>
                <c:pt idx="164">
                  <c:v>25.9</c:v>
                </c:pt>
                <c:pt idx="165">
                  <c:v>25.9</c:v>
                </c:pt>
                <c:pt idx="166">
                  <c:v>25.9</c:v>
                </c:pt>
                <c:pt idx="167">
                  <c:v>25.9</c:v>
                </c:pt>
                <c:pt idx="168">
                  <c:v>26</c:v>
                </c:pt>
                <c:pt idx="169">
                  <c:v>26</c:v>
                </c:pt>
                <c:pt idx="170">
                  <c:v>26</c:v>
                </c:pt>
                <c:pt idx="171">
                  <c:v>26</c:v>
                </c:pt>
                <c:pt idx="172">
                  <c:v>26.1</c:v>
                </c:pt>
                <c:pt idx="173">
                  <c:v>26.1</c:v>
                </c:pt>
                <c:pt idx="174">
                  <c:v>26.1</c:v>
                </c:pt>
                <c:pt idx="175">
                  <c:v>26.1</c:v>
                </c:pt>
                <c:pt idx="176">
                  <c:v>26.2</c:v>
                </c:pt>
                <c:pt idx="177">
                  <c:v>26.2</c:v>
                </c:pt>
                <c:pt idx="178">
                  <c:v>26.2</c:v>
                </c:pt>
                <c:pt idx="179">
                  <c:v>26.2</c:v>
                </c:pt>
                <c:pt idx="180">
                  <c:v>26.3</c:v>
                </c:pt>
                <c:pt idx="181">
                  <c:v>26.3</c:v>
                </c:pt>
                <c:pt idx="182">
                  <c:v>26.3</c:v>
                </c:pt>
                <c:pt idx="183">
                  <c:v>26.3</c:v>
                </c:pt>
                <c:pt idx="184">
                  <c:v>26.3</c:v>
                </c:pt>
                <c:pt idx="185">
                  <c:v>26.4</c:v>
                </c:pt>
                <c:pt idx="186">
                  <c:v>26.4</c:v>
                </c:pt>
                <c:pt idx="187">
                  <c:v>26.4</c:v>
                </c:pt>
                <c:pt idx="188">
                  <c:v>26.4</c:v>
                </c:pt>
                <c:pt idx="189">
                  <c:v>26.5</c:v>
                </c:pt>
                <c:pt idx="190">
                  <c:v>26.5</c:v>
                </c:pt>
                <c:pt idx="191">
                  <c:v>26.5</c:v>
                </c:pt>
                <c:pt idx="192">
                  <c:v>26.5</c:v>
                </c:pt>
                <c:pt idx="193">
                  <c:v>26.5</c:v>
                </c:pt>
                <c:pt idx="194">
                  <c:v>26.6</c:v>
                </c:pt>
                <c:pt idx="195">
                  <c:v>26.6</c:v>
                </c:pt>
                <c:pt idx="196">
                  <c:v>26.6</c:v>
                </c:pt>
                <c:pt idx="197">
                  <c:v>26.6</c:v>
                </c:pt>
                <c:pt idx="198">
                  <c:v>26.6</c:v>
                </c:pt>
                <c:pt idx="199">
                  <c:v>26.7</c:v>
                </c:pt>
                <c:pt idx="200">
                  <c:v>26.7</c:v>
                </c:pt>
                <c:pt idx="201">
                  <c:v>26.7</c:v>
                </c:pt>
                <c:pt idx="202">
                  <c:v>26.7</c:v>
                </c:pt>
                <c:pt idx="203">
                  <c:v>26.7</c:v>
                </c:pt>
                <c:pt idx="204">
                  <c:v>26.7</c:v>
                </c:pt>
                <c:pt idx="205">
                  <c:v>26.8</c:v>
                </c:pt>
                <c:pt idx="206">
                  <c:v>26.8</c:v>
                </c:pt>
                <c:pt idx="207">
                  <c:v>26.8</c:v>
                </c:pt>
                <c:pt idx="208">
                  <c:v>26.8</c:v>
                </c:pt>
                <c:pt idx="209">
                  <c:v>26.8</c:v>
                </c:pt>
                <c:pt idx="210">
                  <c:v>26.8</c:v>
                </c:pt>
                <c:pt idx="211">
                  <c:v>26.9</c:v>
                </c:pt>
                <c:pt idx="212">
                  <c:v>26.9</c:v>
                </c:pt>
                <c:pt idx="213">
                  <c:v>26.9</c:v>
                </c:pt>
                <c:pt idx="214">
                  <c:v>26.9</c:v>
                </c:pt>
                <c:pt idx="215">
                  <c:v>26.9</c:v>
                </c:pt>
                <c:pt idx="216">
                  <c:v>26.9</c:v>
                </c:pt>
                <c:pt idx="217">
                  <c:v>27</c:v>
                </c:pt>
                <c:pt idx="218">
                  <c:v>27</c:v>
                </c:pt>
                <c:pt idx="219">
                  <c:v>27</c:v>
                </c:pt>
                <c:pt idx="220">
                  <c:v>27</c:v>
                </c:pt>
                <c:pt idx="221">
                  <c:v>27</c:v>
                </c:pt>
                <c:pt idx="222">
                  <c:v>27</c:v>
                </c:pt>
                <c:pt idx="223">
                  <c:v>27</c:v>
                </c:pt>
                <c:pt idx="224">
                  <c:v>27.1</c:v>
                </c:pt>
                <c:pt idx="225">
                  <c:v>27.1</c:v>
                </c:pt>
                <c:pt idx="226">
                  <c:v>27.1</c:v>
                </c:pt>
                <c:pt idx="227">
                  <c:v>27.1</c:v>
                </c:pt>
                <c:pt idx="228">
                  <c:v>27.1</c:v>
                </c:pt>
                <c:pt idx="229">
                  <c:v>27.1</c:v>
                </c:pt>
                <c:pt idx="230">
                  <c:v>27.1</c:v>
                </c:pt>
                <c:pt idx="231">
                  <c:v>27.1</c:v>
                </c:pt>
                <c:pt idx="232">
                  <c:v>27.2</c:v>
                </c:pt>
                <c:pt idx="233">
                  <c:v>27.2</c:v>
                </c:pt>
                <c:pt idx="234">
                  <c:v>27.2</c:v>
                </c:pt>
                <c:pt idx="235">
                  <c:v>27.2</c:v>
                </c:pt>
                <c:pt idx="236">
                  <c:v>27.2</c:v>
                </c:pt>
                <c:pt idx="237">
                  <c:v>27.2</c:v>
                </c:pt>
                <c:pt idx="238">
                  <c:v>27.2</c:v>
                </c:pt>
                <c:pt idx="239">
                  <c:v>27.2</c:v>
                </c:pt>
                <c:pt idx="240">
                  <c:v>27.3</c:v>
                </c:pt>
                <c:pt idx="241">
                  <c:v>27.3</c:v>
                </c:pt>
                <c:pt idx="242">
                  <c:v>27.3</c:v>
                </c:pt>
                <c:pt idx="243">
                  <c:v>27.3</c:v>
                </c:pt>
                <c:pt idx="244">
                  <c:v>27.3</c:v>
                </c:pt>
                <c:pt idx="245">
                  <c:v>27.3</c:v>
                </c:pt>
                <c:pt idx="246">
                  <c:v>27.3</c:v>
                </c:pt>
                <c:pt idx="247">
                  <c:v>27.3</c:v>
                </c:pt>
                <c:pt idx="248">
                  <c:v>27.3</c:v>
                </c:pt>
                <c:pt idx="249">
                  <c:v>27.3</c:v>
                </c:pt>
                <c:pt idx="250">
                  <c:v>27.4</c:v>
                </c:pt>
                <c:pt idx="251">
                  <c:v>27.4</c:v>
                </c:pt>
                <c:pt idx="252">
                  <c:v>27.4</c:v>
                </c:pt>
                <c:pt idx="253">
                  <c:v>27.4</c:v>
                </c:pt>
                <c:pt idx="254">
                  <c:v>27.4</c:v>
                </c:pt>
                <c:pt idx="255">
                  <c:v>27.4</c:v>
                </c:pt>
                <c:pt idx="256">
                  <c:v>27.4</c:v>
                </c:pt>
                <c:pt idx="257">
                  <c:v>27.4</c:v>
                </c:pt>
                <c:pt idx="258">
                  <c:v>27.4</c:v>
                </c:pt>
                <c:pt idx="259">
                  <c:v>27.4</c:v>
                </c:pt>
                <c:pt idx="260">
                  <c:v>27.5</c:v>
                </c:pt>
                <c:pt idx="261">
                  <c:v>27.5</c:v>
                </c:pt>
                <c:pt idx="262">
                  <c:v>27.5</c:v>
                </c:pt>
                <c:pt idx="263">
                  <c:v>27.5</c:v>
                </c:pt>
                <c:pt idx="264">
                  <c:v>27.5</c:v>
                </c:pt>
                <c:pt idx="265">
                  <c:v>27.5</c:v>
                </c:pt>
                <c:pt idx="266">
                  <c:v>27.5</c:v>
                </c:pt>
                <c:pt idx="267">
                  <c:v>27.5</c:v>
                </c:pt>
                <c:pt idx="268">
                  <c:v>27.5</c:v>
                </c:pt>
                <c:pt idx="269">
                  <c:v>27.5</c:v>
                </c:pt>
                <c:pt idx="270">
                  <c:v>27.5</c:v>
                </c:pt>
                <c:pt idx="271">
                  <c:v>27.5</c:v>
                </c:pt>
                <c:pt idx="272">
                  <c:v>27.6</c:v>
                </c:pt>
                <c:pt idx="273">
                  <c:v>27.6</c:v>
                </c:pt>
                <c:pt idx="274">
                  <c:v>27.6</c:v>
                </c:pt>
                <c:pt idx="275">
                  <c:v>27.6</c:v>
                </c:pt>
                <c:pt idx="276">
                  <c:v>27.6</c:v>
                </c:pt>
                <c:pt idx="277">
                  <c:v>27.6</c:v>
                </c:pt>
                <c:pt idx="278">
                  <c:v>27.6</c:v>
                </c:pt>
                <c:pt idx="279">
                  <c:v>27.6</c:v>
                </c:pt>
                <c:pt idx="280">
                  <c:v>27.6</c:v>
                </c:pt>
                <c:pt idx="281">
                  <c:v>27.6</c:v>
                </c:pt>
                <c:pt idx="282">
                  <c:v>27.6</c:v>
                </c:pt>
                <c:pt idx="283">
                  <c:v>27.6</c:v>
                </c:pt>
                <c:pt idx="284">
                  <c:v>27.6</c:v>
                </c:pt>
                <c:pt idx="285">
                  <c:v>27.6</c:v>
                </c:pt>
                <c:pt idx="286">
                  <c:v>27.7</c:v>
                </c:pt>
                <c:pt idx="287">
                  <c:v>27.7</c:v>
                </c:pt>
                <c:pt idx="288">
                  <c:v>27.7</c:v>
                </c:pt>
                <c:pt idx="289">
                  <c:v>27.7</c:v>
                </c:pt>
                <c:pt idx="290">
                  <c:v>27.7</c:v>
                </c:pt>
                <c:pt idx="291">
                  <c:v>27.7</c:v>
                </c:pt>
                <c:pt idx="292">
                  <c:v>27.7</c:v>
                </c:pt>
                <c:pt idx="293">
                  <c:v>27.7</c:v>
                </c:pt>
                <c:pt idx="294">
                  <c:v>27.7</c:v>
                </c:pt>
                <c:pt idx="295">
                  <c:v>27.7</c:v>
                </c:pt>
                <c:pt idx="296">
                  <c:v>27.7</c:v>
                </c:pt>
                <c:pt idx="297">
                  <c:v>27.7</c:v>
                </c:pt>
                <c:pt idx="298">
                  <c:v>27.7</c:v>
                </c:pt>
                <c:pt idx="299">
                  <c:v>27.7</c:v>
                </c:pt>
                <c:pt idx="300">
                  <c:v>27.7</c:v>
                </c:pt>
                <c:pt idx="301">
                  <c:v>27.7</c:v>
                </c:pt>
                <c:pt idx="302">
                  <c:v>27.8</c:v>
                </c:pt>
                <c:pt idx="303">
                  <c:v>27.8</c:v>
                </c:pt>
                <c:pt idx="304">
                  <c:v>27.8</c:v>
                </c:pt>
                <c:pt idx="305">
                  <c:v>27.8</c:v>
                </c:pt>
                <c:pt idx="306">
                  <c:v>27.8</c:v>
                </c:pt>
                <c:pt idx="307">
                  <c:v>27.8</c:v>
                </c:pt>
                <c:pt idx="308">
                  <c:v>27.8</c:v>
                </c:pt>
                <c:pt idx="309">
                  <c:v>27.8</c:v>
                </c:pt>
                <c:pt idx="310">
                  <c:v>27.8</c:v>
                </c:pt>
                <c:pt idx="311">
                  <c:v>27.8</c:v>
                </c:pt>
                <c:pt idx="312">
                  <c:v>27.8</c:v>
                </c:pt>
                <c:pt idx="313">
                  <c:v>27.8</c:v>
                </c:pt>
                <c:pt idx="314">
                  <c:v>27.8</c:v>
                </c:pt>
                <c:pt idx="315">
                  <c:v>27.8</c:v>
                </c:pt>
                <c:pt idx="316">
                  <c:v>27.8</c:v>
                </c:pt>
                <c:pt idx="317">
                  <c:v>27.8</c:v>
                </c:pt>
                <c:pt idx="318">
                  <c:v>27.8</c:v>
                </c:pt>
                <c:pt idx="319">
                  <c:v>27.9</c:v>
                </c:pt>
                <c:pt idx="320">
                  <c:v>27.9</c:v>
                </c:pt>
                <c:pt idx="321">
                  <c:v>27.9</c:v>
                </c:pt>
                <c:pt idx="322">
                  <c:v>27.9</c:v>
                </c:pt>
                <c:pt idx="323">
                  <c:v>27.9</c:v>
                </c:pt>
                <c:pt idx="324">
                  <c:v>27.9</c:v>
                </c:pt>
                <c:pt idx="325">
                  <c:v>27.9</c:v>
                </c:pt>
                <c:pt idx="326">
                  <c:v>27.9</c:v>
                </c:pt>
                <c:pt idx="327">
                  <c:v>27.9</c:v>
                </c:pt>
                <c:pt idx="328">
                  <c:v>27.9</c:v>
                </c:pt>
                <c:pt idx="329">
                  <c:v>27.9</c:v>
                </c:pt>
                <c:pt idx="330">
                  <c:v>27.9</c:v>
                </c:pt>
                <c:pt idx="331">
                  <c:v>27.9</c:v>
                </c:pt>
                <c:pt idx="332">
                  <c:v>27.9</c:v>
                </c:pt>
                <c:pt idx="333">
                  <c:v>27.9</c:v>
                </c:pt>
                <c:pt idx="334">
                  <c:v>27.9</c:v>
                </c:pt>
                <c:pt idx="335">
                  <c:v>27.9</c:v>
                </c:pt>
                <c:pt idx="336">
                  <c:v>27.9</c:v>
                </c:pt>
                <c:pt idx="337">
                  <c:v>27.9</c:v>
                </c:pt>
                <c:pt idx="338">
                  <c:v>27.9</c:v>
                </c:pt>
                <c:pt idx="339">
                  <c:v>28</c:v>
                </c:pt>
                <c:pt idx="340">
                  <c:v>28</c:v>
                </c:pt>
                <c:pt idx="341">
                  <c:v>28</c:v>
                </c:pt>
                <c:pt idx="342">
                  <c:v>28</c:v>
                </c:pt>
                <c:pt idx="343">
                  <c:v>28</c:v>
                </c:pt>
                <c:pt idx="344">
                  <c:v>28</c:v>
                </c:pt>
                <c:pt idx="345">
                  <c:v>28</c:v>
                </c:pt>
                <c:pt idx="346">
                  <c:v>28</c:v>
                </c:pt>
                <c:pt idx="347">
                  <c:v>28</c:v>
                </c:pt>
                <c:pt idx="348">
                  <c:v>28</c:v>
                </c:pt>
                <c:pt idx="349">
                  <c:v>28</c:v>
                </c:pt>
                <c:pt idx="350">
                  <c:v>28</c:v>
                </c:pt>
                <c:pt idx="351">
                  <c:v>28</c:v>
                </c:pt>
                <c:pt idx="352">
                  <c:v>28</c:v>
                </c:pt>
                <c:pt idx="353">
                  <c:v>28</c:v>
                </c:pt>
                <c:pt idx="354">
                  <c:v>28</c:v>
                </c:pt>
                <c:pt idx="355">
                  <c:v>28</c:v>
                </c:pt>
                <c:pt idx="356">
                  <c:v>28</c:v>
                </c:pt>
                <c:pt idx="357">
                  <c:v>28</c:v>
                </c:pt>
                <c:pt idx="358">
                  <c:v>28</c:v>
                </c:pt>
                <c:pt idx="359">
                  <c:v>28</c:v>
                </c:pt>
                <c:pt idx="360">
                  <c:v>28</c:v>
                </c:pt>
                <c:pt idx="361">
                  <c:v>28</c:v>
                </c:pt>
                <c:pt idx="362">
                  <c:v>28</c:v>
                </c:pt>
                <c:pt idx="363">
                  <c:v>28.1</c:v>
                </c:pt>
                <c:pt idx="364">
                  <c:v>28.1</c:v>
                </c:pt>
                <c:pt idx="365">
                  <c:v>28.1</c:v>
                </c:pt>
                <c:pt idx="366">
                  <c:v>28.1</c:v>
                </c:pt>
                <c:pt idx="367">
                  <c:v>28.1</c:v>
                </c:pt>
                <c:pt idx="368">
                  <c:v>28.1</c:v>
                </c:pt>
                <c:pt idx="369">
                  <c:v>28.1</c:v>
                </c:pt>
                <c:pt idx="370">
                  <c:v>28.1</c:v>
                </c:pt>
                <c:pt idx="371">
                  <c:v>28.1</c:v>
                </c:pt>
                <c:pt idx="372">
                  <c:v>28.1</c:v>
                </c:pt>
                <c:pt idx="373">
                  <c:v>28.1</c:v>
                </c:pt>
                <c:pt idx="374">
                  <c:v>28.1</c:v>
                </c:pt>
                <c:pt idx="375">
                  <c:v>28.1</c:v>
                </c:pt>
                <c:pt idx="376">
                  <c:v>28.1</c:v>
                </c:pt>
                <c:pt idx="377">
                  <c:v>28.1</c:v>
                </c:pt>
                <c:pt idx="378">
                  <c:v>28.1</c:v>
                </c:pt>
                <c:pt idx="379">
                  <c:v>28.1</c:v>
                </c:pt>
                <c:pt idx="380">
                  <c:v>28.1</c:v>
                </c:pt>
                <c:pt idx="381">
                  <c:v>28.1</c:v>
                </c:pt>
                <c:pt idx="382">
                  <c:v>28.1</c:v>
                </c:pt>
                <c:pt idx="383">
                  <c:v>28.1</c:v>
                </c:pt>
                <c:pt idx="384">
                  <c:v>28.1</c:v>
                </c:pt>
                <c:pt idx="385">
                  <c:v>28.1</c:v>
                </c:pt>
                <c:pt idx="386">
                  <c:v>28.1</c:v>
                </c:pt>
                <c:pt idx="387">
                  <c:v>28.1</c:v>
                </c:pt>
                <c:pt idx="388">
                  <c:v>28.1</c:v>
                </c:pt>
                <c:pt idx="389">
                  <c:v>28.1</c:v>
                </c:pt>
                <c:pt idx="390">
                  <c:v>28.1</c:v>
                </c:pt>
                <c:pt idx="391">
                  <c:v>28.1</c:v>
                </c:pt>
                <c:pt idx="392">
                  <c:v>28.2</c:v>
                </c:pt>
                <c:pt idx="393">
                  <c:v>28.2</c:v>
                </c:pt>
                <c:pt idx="394">
                  <c:v>28.2</c:v>
                </c:pt>
                <c:pt idx="395">
                  <c:v>28.2</c:v>
                </c:pt>
                <c:pt idx="396">
                  <c:v>28.2</c:v>
                </c:pt>
                <c:pt idx="397">
                  <c:v>28.2</c:v>
                </c:pt>
                <c:pt idx="398">
                  <c:v>28.2</c:v>
                </c:pt>
                <c:pt idx="399">
                  <c:v>28.2</c:v>
                </c:pt>
                <c:pt idx="400">
                  <c:v>28.2</c:v>
                </c:pt>
                <c:pt idx="401">
                  <c:v>28.2</c:v>
                </c:pt>
                <c:pt idx="402">
                  <c:v>28.2</c:v>
                </c:pt>
                <c:pt idx="403">
                  <c:v>28.2</c:v>
                </c:pt>
                <c:pt idx="404">
                  <c:v>28.2</c:v>
                </c:pt>
                <c:pt idx="405">
                  <c:v>28.2</c:v>
                </c:pt>
                <c:pt idx="406">
                  <c:v>28.2</c:v>
                </c:pt>
                <c:pt idx="407">
                  <c:v>28.2</c:v>
                </c:pt>
                <c:pt idx="408">
                  <c:v>28.2</c:v>
                </c:pt>
                <c:pt idx="409">
                  <c:v>28.2</c:v>
                </c:pt>
                <c:pt idx="410">
                  <c:v>28.2</c:v>
                </c:pt>
                <c:pt idx="411">
                  <c:v>28.2</c:v>
                </c:pt>
                <c:pt idx="412">
                  <c:v>28.2</c:v>
                </c:pt>
                <c:pt idx="413">
                  <c:v>28.2</c:v>
                </c:pt>
                <c:pt idx="414">
                  <c:v>28.2</c:v>
                </c:pt>
                <c:pt idx="415">
                  <c:v>28.2</c:v>
                </c:pt>
                <c:pt idx="416">
                  <c:v>28.2</c:v>
                </c:pt>
                <c:pt idx="417">
                  <c:v>28.2</c:v>
                </c:pt>
                <c:pt idx="418">
                  <c:v>28.2</c:v>
                </c:pt>
                <c:pt idx="419">
                  <c:v>28.2</c:v>
                </c:pt>
                <c:pt idx="420">
                  <c:v>28.2</c:v>
                </c:pt>
                <c:pt idx="421">
                  <c:v>28.2</c:v>
                </c:pt>
                <c:pt idx="422">
                  <c:v>28.2</c:v>
                </c:pt>
                <c:pt idx="423">
                  <c:v>28.2</c:v>
                </c:pt>
                <c:pt idx="424">
                  <c:v>28.2</c:v>
                </c:pt>
                <c:pt idx="425">
                  <c:v>28.2</c:v>
                </c:pt>
                <c:pt idx="426">
                  <c:v>28.2</c:v>
                </c:pt>
                <c:pt idx="427">
                  <c:v>28.2</c:v>
                </c:pt>
                <c:pt idx="428">
                  <c:v>28.2</c:v>
                </c:pt>
                <c:pt idx="429">
                  <c:v>28.2</c:v>
                </c:pt>
                <c:pt idx="430">
                  <c:v>28.2</c:v>
                </c:pt>
                <c:pt idx="431">
                  <c:v>28.2</c:v>
                </c:pt>
                <c:pt idx="432">
                  <c:v>28.2</c:v>
                </c:pt>
                <c:pt idx="433">
                  <c:v>28.2</c:v>
                </c:pt>
                <c:pt idx="434">
                  <c:v>28.3</c:v>
                </c:pt>
                <c:pt idx="435">
                  <c:v>28.3</c:v>
                </c:pt>
                <c:pt idx="436">
                  <c:v>28.3</c:v>
                </c:pt>
                <c:pt idx="437">
                  <c:v>28.3</c:v>
                </c:pt>
                <c:pt idx="438">
                  <c:v>28.3</c:v>
                </c:pt>
                <c:pt idx="439">
                  <c:v>28.3</c:v>
                </c:pt>
                <c:pt idx="440">
                  <c:v>28.3</c:v>
                </c:pt>
                <c:pt idx="441">
                  <c:v>28.3</c:v>
                </c:pt>
                <c:pt idx="442">
                  <c:v>28.3</c:v>
                </c:pt>
                <c:pt idx="443">
                  <c:v>28.3</c:v>
                </c:pt>
                <c:pt idx="444">
                  <c:v>28.3</c:v>
                </c:pt>
                <c:pt idx="445">
                  <c:v>28.3</c:v>
                </c:pt>
                <c:pt idx="446">
                  <c:v>28.3</c:v>
                </c:pt>
                <c:pt idx="447">
                  <c:v>28.3</c:v>
                </c:pt>
                <c:pt idx="448">
                  <c:v>28.3</c:v>
                </c:pt>
                <c:pt idx="449">
                  <c:v>28.3</c:v>
                </c:pt>
                <c:pt idx="450">
                  <c:v>28.3</c:v>
                </c:pt>
                <c:pt idx="451">
                  <c:v>28.3</c:v>
                </c:pt>
                <c:pt idx="452">
                  <c:v>28.3</c:v>
                </c:pt>
                <c:pt idx="453">
                  <c:v>28.3</c:v>
                </c:pt>
                <c:pt idx="454">
                  <c:v>28.3</c:v>
                </c:pt>
                <c:pt idx="455">
                  <c:v>28.3</c:v>
                </c:pt>
                <c:pt idx="456">
                  <c:v>28.3</c:v>
                </c:pt>
                <c:pt idx="457">
                  <c:v>28.3</c:v>
                </c:pt>
                <c:pt idx="458">
                  <c:v>28.3</c:v>
                </c:pt>
                <c:pt idx="459">
                  <c:v>28.3</c:v>
                </c:pt>
                <c:pt idx="460">
                  <c:v>28.3</c:v>
                </c:pt>
                <c:pt idx="461">
                  <c:v>28.3</c:v>
                </c:pt>
                <c:pt idx="462">
                  <c:v>28.3</c:v>
                </c:pt>
                <c:pt idx="463">
                  <c:v>28.3</c:v>
                </c:pt>
                <c:pt idx="464">
                  <c:v>28.3</c:v>
                </c:pt>
                <c:pt idx="465">
                  <c:v>28.3</c:v>
                </c:pt>
                <c:pt idx="466">
                  <c:v>28.3</c:v>
                </c:pt>
                <c:pt idx="467">
                  <c:v>28.3</c:v>
                </c:pt>
                <c:pt idx="468">
                  <c:v>28.3</c:v>
                </c:pt>
                <c:pt idx="469">
                  <c:v>28.3</c:v>
                </c:pt>
                <c:pt idx="470">
                  <c:v>28.3</c:v>
                </c:pt>
                <c:pt idx="471">
                  <c:v>28.3</c:v>
                </c:pt>
                <c:pt idx="472">
                  <c:v>28.3</c:v>
                </c:pt>
                <c:pt idx="473">
                  <c:v>28.3</c:v>
                </c:pt>
                <c:pt idx="474">
                  <c:v>28.3</c:v>
                </c:pt>
                <c:pt idx="475">
                  <c:v>28.3</c:v>
                </c:pt>
                <c:pt idx="476">
                  <c:v>28.3</c:v>
                </c:pt>
                <c:pt idx="477">
                  <c:v>28.3</c:v>
                </c:pt>
                <c:pt idx="478">
                  <c:v>28.3</c:v>
                </c:pt>
                <c:pt idx="479">
                  <c:v>28.3</c:v>
                </c:pt>
                <c:pt idx="480">
                  <c:v>28.3</c:v>
                </c:pt>
                <c:pt idx="481">
                  <c:v>28.3</c:v>
                </c:pt>
                <c:pt idx="482">
                  <c:v>28.3</c:v>
                </c:pt>
                <c:pt idx="483">
                  <c:v>28.3</c:v>
                </c:pt>
                <c:pt idx="484">
                  <c:v>28.3</c:v>
                </c:pt>
                <c:pt idx="485">
                  <c:v>28.3</c:v>
                </c:pt>
                <c:pt idx="486">
                  <c:v>28.3</c:v>
                </c:pt>
                <c:pt idx="487">
                  <c:v>28.3</c:v>
                </c:pt>
                <c:pt idx="488">
                  <c:v>28.3</c:v>
                </c:pt>
                <c:pt idx="489">
                  <c:v>28.3</c:v>
                </c:pt>
                <c:pt idx="490">
                  <c:v>28.3</c:v>
                </c:pt>
                <c:pt idx="491">
                  <c:v>28.3</c:v>
                </c:pt>
                <c:pt idx="492">
                  <c:v>28.3</c:v>
                </c:pt>
                <c:pt idx="493">
                  <c:v>28.3</c:v>
                </c:pt>
                <c:pt idx="494">
                  <c:v>28.3</c:v>
                </c:pt>
                <c:pt idx="495">
                  <c:v>28.3</c:v>
                </c:pt>
                <c:pt idx="496">
                  <c:v>28.3</c:v>
                </c:pt>
                <c:pt idx="497">
                  <c:v>28.3</c:v>
                </c:pt>
                <c:pt idx="498">
                  <c:v>28.3</c:v>
                </c:pt>
                <c:pt idx="499">
                  <c:v>28.3</c:v>
                </c:pt>
                <c:pt idx="500">
                  <c:v>28.3</c:v>
                </c:pt>
                <c:pt idx="501">
                  <c:v>28.3</c:v>
                </c:pt>
                <c:pt idx="502">
                  <c:v>28.3</c:v>
                </c:pt>
                <c:pt idx="503">
                  <c:v>28.3</c:v>
                </c:pt>
                <c:pt idx="504">
                  <c:v>28.3</c:v>
                </c:pt>
                <c:pt idx="505">
                  <c:v>28.3</c:v>
                </c:pt>
                <c:pt idx="506">
                  <c:v>28.3</c:v>
                </c:pt>
                <c:pt idx="507">
                  <c:v>28.3</c:v>
                </c:pt>
                <c:pt idx="508">
                  <c:v>28.3</c:v>
                </c:pt>
                <c:pt idx="509">
                  <c:v>28.3</c:v>
                </c:pt>
                <c:pt idx="510">
                  <c:v>28.3</c:v>
                </c:pt>
                <c:pt idx="511">
                  <c:v>28.3</c:v>
                </c:pt>
                <c:pt idx="512">
                  <c:v>28.3</c:v>
                </c:pt>
                <c:pt idx="513">
                  <c:v>28.3</c:v>
                </c:pt>
                <c:pt idx="514">
                  <c:v>28.3</c:v>
                </c:pt>
                <c:pt idx="515">
                  <c:v>28.3</c:v>
                </c:pt>
                <c:pt idx="516">
                  <c:v>28.3</c:v>
                </c:pt>
                <c:pt idx="517">
                  <c:v>28.3</c:v>
                </c:pt>
                <c:pt idx="518">
                  <c:v>28.3</c:v>
                </c:pt>
                <c:pt idx="519">
                  <c:v>28.3</c:v>
                </c:pt>
                <c:pt idx="520">
                  <c:v>28.3</c:v>
                </c:pt>
                <c:pt idx="521">
                  <c:v>28.3</c:v>
                </c:pt>
                <c:pt idx="522">
                  <c:v>28.3</c:v>
                </c:pt>
                <c:pt idx="523">
                  <c:v>28.3</c:v>
                </c:pt>
                <c:pt idx="524">
                  <c:v>28.3</c:v>
                </c:pt>
                <c:pt idx="525">
                  <c:v>28.3</c:v>
                </c:pt>
                <c:pt idx="526">
                  <c:v>28.3</c:v>
                </c:pt>
                <c:pt idx="527">
                  <c:v>28.4</c:v>
                </c:pt>
                <c:pt idx="528">
                  <c:v>28.4</c:v>
                </c:pt>
                <c:pt idx="529">
                  <c:v>28.4</c:v>
                </c:pt>
                <c:pt idx="530">
                  <c:v>28.4</c:v>
                </c:pt>
                <c:pt idx="531">
                  <c:v>28.4</c:v>
                </c:pt>
                <c:pt idx="532">
                  <c:v>28.4</c:v>
                </c:pt>
                <c:pt idx="533">
                  <c:v>28.4</c:v>
                </c:pt>
                <c:pt idx="534">
                  <c:v>28.4</c:v>
                </c:pt>
                <c:pt idx="535">
                  <c:v>28.4</c:v>
                </c:pt>
                <c:pt idx="536">
                  <c:v>28.4</c:v>
                </c:pt>
                <c:pt idx="537">
                  <c:v>28.4</c:v>
                </c:pt>
                <c:pt idx="538">
                  <c:v>28.4</c:v>
                </c:pt>
                <c:pt idx="539">
                  <c:v>28.4</c:v>
                </c:pt>
                <c:pt idx="540">
                  <c:v>28.4</c:v>
                </c:pt>
                <c:pt idx="541">
                  <c:v>28.4</c:v>
                </c:pt>
                <c:pt idx="542">
                  <c:v>28.4</c:v>
                </c:pt>
                <c:pt idx="543">
                  <c:v>28.4</c:v>
                </c:pt>
                <c:pt idx="544">
                  <c:v>28.4</c:v>
                </c:pt>
                <c:pt idx="545">
                  <c:v>28.4</c:v>
                </c:pt>
                <c:pt idx="546">
                  <c:v>28.4</c:v>
                </c:pt>
                <c:pt idx="547">
                  <c:v>28.4</c:v>
                </c:pt>
                <c:pt idx="548">
                  <c:v>28.4</c:v>
                </c:pt>
                <c:pt idx="549">
                  <c:v>28.4</c:v>
                </c:pt>
                <c:pt idx="550">
                  <c:v>28.4</c:v>
                </c:pt>
                <c:pt idx="551">
                  <c:v>28.4</c:v>
                </c:pt>
                <c:pt idx="552">
                  <c:v>28.4</c:v>
                </c:pt>
                <c:pt idx="553">
                  <c:v>28.4</c:v>
                </c:pt>
                <c:pt idx="554">
                  <c:v>28.4</c:v>
                </c:pt>
                <c:pt idx="555">
                  <c:v>28.4</c:v>
                </c:pt>
                <c:pt idx="556">
                  <c:v>28.4</c:v>
                </c:pt>
                <c:pt idx="557">
                  <c:v>28.4</c:v>
                </c:pt>
                <c:pt idx="558">
                  <c:v>28.4</c:v>
                </c:pt>
                <c:pt idx="559">
                  <c:v>28.4</c:v>
                </c:pt>
                <c:pt idx="560">
                  <c:v>28.4</c:v>
                </c:pt>
                <c:pt idx="561">
                  <c:v>28.4</c:v>
                </c:pt>
                <c:pt idx="562">
                  <c:v>28.4</c:v>
                </c:pt>
                <c:pt idx="563">
                  <c:v>28.4</c:v>
                </c:pt>
                <c:pt idx="564">
                  <c:v>28.4</c:v>
                </c:pt>
                <c:pt idx="565">
                  <c:v>28.4</c:v>
                </c:pt>
                <c:pt idx="566">
                  <c:v>28.4</c:v>
                </c:pt>
                <c:pt idx="567">
                  <c:v>28.4</c:v>
                </c:pt>
                <c:pt idx="568">
                  <c:v>28.4</c:v>
                </c:pt>
                <c:pt idx="569">
                  <c:v>28.4</c:v>
                </c:pt>
                <c:pt idx="570">
                  <c:v>28.4</c:v>
                </c:pt>
                <c:pt idx="571">
                  <c:v>28.4</c:v>
                </c:pt>
                <c:pt idx="572">
                  <c:v>28.4</c:v>
                </c:pt>
                <c:pt idx="573">
                  <c:v>28.4</c:v>
                </c:pt>
                <c:pt idx="574">
                  <c:v>28.4</c:v>
                </c:pt>
                <c:pt idx="575">
                  <c:v>28.4</c:v>
                </c:pt>
                <c:pt idx="576">
                  <c:v>28.4</c:v>
                </c:pt>
                <c:pt idx="577">
                  <c:v>28.4</c:v>
                </c:pt>
                <c:pt idx="578">
                  <c:v>28.4</c:v>
                </c:pt>
                <c:pt idx="579">
                  <c:v>28.4</c:v>
                </c:pt>
                <c:pt idx="580">
                  <c:v>28.4</c:v>
                </c:pt>
                <c:pt idx="581">
                  <c:v>28.4</c:v>
                </c:pt>
                <c:pt idx="582">
                  <c:v>28.4</c:v>
                </c:pt>
                <c:pt idx="583">
                  <c:v>28.4</c:v>
                </c:pt>
                <c:pt idx="584">
                  <c:v>28.4</c:v>
                </c:pt>
                <c:pt idx="585">
                  <c:v>28.4</c:v>
                </c:pt>
                <c:pt idx="586">
                  <c:v>28.4</c:v>
                </c:pt>
                <c:pt idx="587">
                  <c:v>28.4</c:v>
                </c:pt>
                <c:pt idx="588">
                  <c:v>28.4</c:v>
                </c:pt>
                <c:pt idx="589">
                  <c:v>28.4</c:v>
                </c:pt>
                <c:pt idx="590">
                  <c:v>28.4</c:v>
                </c:pt>
                <c:pt idx="591">
                  <c:v>28.4</c:v>
                </c:pt>
                <c:pt idx="592">
                  <c:v>28.4</c:v>
                </c:pt>
                <c:pt idx="593">
                  <c:v>28.4</c:v>
                </c:pt>
                <c:pt idx="594">
                  <c:v>28.4</c:v>
                </c:pt>
                <c:pt idx="595">
                  <c:v>28.4</c:v>
                </c:pt>
                <c:pt idx="596">
                  <c:v>28.4</c:v>
                </c:pt>
                <c:pt idx="597">
                  <c:v>28.4</c:v>
                </c:pt>
                <c:pt idx="598">
                  <c:v>28.4</c:v>
                </c:pt>
                <c:pt idx="599">
                  <c:v>28.4</c:v>
                </c:pt>
                <c:pt idx="600">
                  <c:v>28.4</c:v>
                </c:pt>
                <c:pt idx="601">
                  <c:v>28.4</c:v>
                </c:pt>
                <c:pt idx="602">
                  <c:v>28.4</c:v>
                </c:pt>
                <c:pt idx="603">
                  <c:v>28.4</c:v>
                </c:pt>
                <c:pt idx="604">
                  <c:v>28.4</c:v>
                </c:pt>
                <c:pt idx="605">
                  <c:v>28.4</c:v>
                </c:pt>
                <c:pt idx="606">
                  <c:v>28.4</c:v>
                </c:pt>
                <c:pt idx="607">
                  <c:v>28.4</c:v>
                </c:pt>
                <c:pt idx="608">
                  <c:v>28.4</c:v>
                </c:pt>
                <c:pt idx="609">
                  <c:v>28.4</c:v>
                </c:pt>
                <c:pt idx="610">
                  <c:v>28.4</c:v>
                </c:pt>
                <c:pt idx="611">
                  <c:v>28.4</c:v>
                </c:pt>
                <c:pt idx="612">
                  <c:v>28.4</c:v>
                </c:pt>
                <c:pt idx="613">
                  <c:v>28.4</c:v>
                </c:pt>
                <c:pt idx="614">
                  <c:v>28.4</c:v>
                </c:pt>
                <c:pt idx="615">
                  <c:v>28.4</c:v>
                </c:pt>
                <c:pt idx="616">
                  <c:v>28.4</c:v>
                </c:pt>
                <c:pt idx="617">
                  <c:v>28.4</c:v>
                </c:pt>
                <c:pt idx="618">
                  <c:v>28.4</c:v>
                </c:pt>
                <c:pt idx="619">
                  <c:v>28.4</c:v>
                </c:pt>
                <c:pt idx="620">
                  <c:v>28.4</c:v>
                </c:pt>
                <c:pt idx="621">
                  <c:v>28.4</c:v>
                </c:pt>
                <c:pt idx="622">
                  <c:v>28.4</c:v>
                </c:pt>
                <c:pt idx="623">
                  <c:v>28.4</c:v>
                </c:pt>
                <c:pt idx="624">
                  <c:v>28.4</c:v>
                </c:pt>
                <c:pt idx="625">
                  <c:v>28.4</c:v>
                </c:pt>
                <c:pt idx="626">
                  <c:v>28.4</c:v>
                </c:pt>
                <c:pt idx="627">
                  <c:v>28.4</c:v>
                </c:pt>
                <c:pt idx="628">
                  <c:v>28.4</c:v>
                </c:pt>
                <c:pt idx="629">
                  <c:v>28.4</c:v>
                </c:pt>
                <c:pt idx="630">
                  <c:v>28.4</c:v>
                </c:pt>
                <c:pt idx="631">
                  <c:v>28.4</c:v>
                </c:pt>
                <c:pt idx="632">
                  <c:v>28.4</c:v>
                </c:pt>
                <c:pt idx="633">
                  <c:v>28.4</c:v>
                </c:pt>
                <c:pt idx="634">
                  <c:v>28.4</c:v>
                </c:pt>
                <c:pt idx="635">
                  <c:v>28.4</c:v>
                </c:pt>
                <c:pt idx="636">
                  <c:v>28.4</c:v>
                </c:pt>
                <c:pt idx="637">
                  <c:v>28.4</c:v>
                </c:pt>
                <c:pt idx="638">
                  <c:v>28.4</c:v>
                </c:pt>
                <c:pt idx="639">
                  <c:v>28.4</c:v>
                </c:pt>
                <c:pt idx="640">
                  <c:v>28.4</c:v>
                </c:pt>
                <c:pt idx="641">
                  <c:v>28.4</c:v>
                </c:pt>
                <c:pt idx="642">
                  <c:v>28.4</c:v>
                </c:pt>
                <c:pt idx="643">
                  <c:v>28.4</c:v>
                </c:pt>
                <c:pt idx="644">
                  <c:v>28.4</c:v>
                </c:pt>
                <c:pt idx="645">
                  <c:v>28.4</c:v>
                </c:pt>
                <c:pt idx="646">
                  <c:v>28.4</c:v>
                </c:pt>
                <c:pt idx="647">
                  <c:v>28.4</c:v>
                </c:pt>
                <c:pt idx="648">
                  <c:v>28.4</c:v>
                </c:pt>
                <c:pt idx="649">
                  <c:v>28.4</c:v>
                </c:pt>
                <c:pt idx="650">
                  <c:v>28.4</c:v>
                </c:pt>
                <c:pt idx="651">
                  <c:v>28.4</c:v>
                </c:pt>
                <c:pt idx="652">
                  <c:v>28.4</c:v>
                </c:pt>
                <c:pt idx="653">
                  <c:v>28.4</c:v>
                </c:pt>
                <c:pt idx="654">
                  <c:v>28.4</c:v>
                </c:pt>
                <c:pt idx="655">
                  <c:v>28.4</c:v>
                </c:pt>
                <c:pt idx="656">
                  <c:v>28.4</c:v>
                </c:pt>
                <c:pt idx="657">
                  <c:v>28.4</c:v>
                </c:pt>
                <c:pt idx="658">
                  <c:v>28.4</c:v>
                </c:pt>
                <c:pt idx="659">
                  <c:v>28.4</c:v>
                </c:pt>
                <c:pt idx="660">
                  <c:v>28.4</c:v>
                </c:pt>
                <c:pt idx="661">
                  <c:v>28.4</c:v>
                </c:pt>
                <c:pt idx="662">
                  <c:v>28.4</c:v>
                </c:pt>
                <c:pt idx="663">
                  <c:v>28.4</c:v>
                </c:pt>
                <c:pt idx="664">
                  <c:v>28.4</c:v>
                </c:pt>
                <c:pt idx="665">
                  <c:v>28.4</c:v>
                </c:pt>
                <c:pt idx="666">
                  <c:v>28.4</c:v>
                </c:pt>
                <c:pt idx="667">
                  <c:v>28.4</c:v>
                </c:pt>
                <c:pt idx="668">
                  <c:v>28.4</c:v>
                </c:pt>
                <c:pt idx="669">
                  <c:v>28.4</c:v>
                </c:pt>
                <c:pt idx="670">
                  <c:v>28.4</c:v>
                </c:pt>
                <c:pt idx="671">
                  <c:v>28.4</c:v>
                </c:pt>
                <c:pt idx="672">
                  <c:v>28.4</c:v>
                </c:pt>
                <c:pt idx="673">
                  <c:v>28.4</c:v>
                </c:pt>
                <c:pt idx="674">
                  <c:v>28.4</c:v>
                </c:pt>
                <c:pt idx="675">
                  <c:v>28.4</c:v>
                </c:pt>
                <c:pt idx="676">
                  <c:v>28.4</c:v>
                </c:pt>
                <c:pt idx="677">
                  <c:v>28.4</c:v>
                </c:pt>
                <c:pt idx="678">
                  <c:v>28.4</c:v>
                </c:pt>
                <c:pt idx="679">
                  <c:v>28.4</c:v>
                </c:pt>
                <c:pt idx="680">
                  <c:v>28.4</c:v>
                </c:pt>
                <c:pt idx="681">
                  <c:v>28.4</c:v>
                </c:pt>
                <c:pt idx="682">
                  <c:v>28.4</c:v>
                </c:pt>
                <c:pt idx="683">
                  <c:v>28.4</c:v>
                </c:pt>
                <c:pt idx="684">
                  <c:v>28.4</c:v>
                </c:pt>
                <c:pt idx="685">
                  <c:v>28.4</c:v>
                </c:pt>
                <c:pt idx="686">
                  <c:v>28.4</c:v>
                </c:pt>
                <c:pt idx="687">
                  <c:v>28.4</c:v>
                </c:pt>
                <c:pt idx="688">
                  <c:v>28.4</c:v>
                </c:pt>
                <c:pt idx="689">
                  <c:v>28.4</c:v>
                </c:pt>
                <c:pt idx="690">
                  <c:v>28.4</c:v>
                </c:pt>
                <c:pt idx="691">
                  <c:v>28.4</c:v>
                </c:pt>
                <c:pt idx="692">
                  <c:v>28.4</c:v>
                </c:pt>
                <c:pt idx="693">
                  <c:v>28.4</c:v>
                </c:pt>
                <c:pt idx="694">
                  <c:v>28.4</c:v>
                </c:pt>
                <c:pt idx="695">
                  <c:v>28.4</c:v>
                </c:pt>
                <c:pt idx="696">
                  <c:v>28.4</c:v>
                </c:pt>
                <c:pt idx="697">
                  <c:v>28.4</c:v>
                </c:pt>
                <c:pt idx="698">
                  <c:v>28.4</c:v>
                </c:pt>
                <c:pt idx="699">
                  <c:v>28.4</c:v>
                </c:pt>
                <c:pt idx="700">
                  <c:v>28.4</c:v>
                </c:pt>
                <c:pt idx="701">
                  <c:v>28.4</c:v>
                </c:pt>
                <c:pt idx="702">
                  <c:v>28.4</c:v>
                </c:pt>
                <c:pt idx="703">
                  <c:v>28.4</c:v>
                </c:pt>
                <c:pt idx="704">
                  <c:v>28.4</c:v>
                </c:pt>
                <c:pt idx="705">
                  <c:v>28.4</c:v>
                </c:pt>
                <c:pt idx="706">
                  <c:v>28.4</c:v>
                </c:pt>
                <c:pt idx="707">
                  <c:v>28.4</c:v>
                </c:pt>
                <c:pt idx="708">
                  <c:v>28.4</c:v>
                </c:pt>
                <c:pt idx="709">
                  <c:v>28.4</c:v>
                </c:pt>
                <c:pt idx="710">
                  <c:v>28.4</c:v>
                </c:pt>
                <c:pt idx="711">
                  <c:v>28.4</c:v>
                </c:pt>
                <c:pt idx="712">
                  <c:v>28.4</c:v>
                </c:pt>
                <c:pt idx="713">
                  <c:v>28.4</c:v>
                </c:pt>
                <c:pt idx="714">
                  <c:v>28.4</c:v>
                </c:pt>
                <c:pt idx="715">
                  <c:v>28.4</c:v>
                </c:pt>
                <c:pt idx="716">
                  <c:v>28.4</c:v>
                </c:pt>
                <c:pt idx="717">
                  <c:v>28.4</c:v>
                </c:pt>
                <c:pt idx="718">
                  <c:v>28.4</c:v>
                </c:pt>
                <c:pt idx="719">
                  <c:v>28.4</c:v>
                </c:pt>
                <c:pt idx="720">
                  <c:v>28.4</c:v>
                </c:pt>
                <c:pt idx="721">
                  <c:v>28.4</c:v>
                </c:pt>
                <c:pt idx="722">
                  <c:v>28.4</c:v>
                </c:pt>
                <c:pt idx="723">
                  <c:v>28.4</c:v>
                </c:pt>
                <c:pt idx="724">
                  <c:v>28.4</c:v>
                </c:pt>
                <c:pt idx="725">
                  <c:v>28.4</c:v>
                </c:pt>
                <c:pt idx="726">
                  <c:v>28.4</c:v>
                </c:pt>
                <c:pt idx="727">
                  <c:v>28.4</c:v>
                </c:pt>
                <c:pt idx="728">
                  <c:v>28.4</c:v>
                </c:pt>
                <c:pt idx="729">
                  <c:v>28.4</c:v>
                </c:pt>
                <c:pt idx="730">
                  <c:v>28.4</c:v>
                </c:pt>
                <c:pt idx="731">
                  <c:v>28.4</c:v>
                </c:pt>
                <c:pt idx="732">
                  <c:v>28.4</c:v>
                </c:pt>
                <c:pt idx="733">
                  <c:v>28.4</c:v>
                </c:pt>
                <c:pt idx="734">
                  <c:v>28.4</c:v>
                </c:pt>
                <c:pt idx="735">
                  <c:v>28.4</c:v>
                </c:pt>
                <c:pt idx="736">
                  <c:v>28.4</c:v>
                </c:pt>
                <c:pt idx="737">
                  <c:v>28.4</c:v>
                </c:pt>
                <c:pt idx="738">
                  <c:v>28.4</c:v>
                </c:pt>
                <c:pt idx="739">
                  <c:v>28.4</c:v>
                </c:pt>
                <c:pt idx="740">
                  <c:v>28.4</c:v>
                </c:pt>
                <c:pt idx="741">
                  <c:v>28.4</c:v>
                </c:pt>
                <c:pt idx="742">
                  <c:v>28.4</c:v>
                </c:pt>
                <c:pt idx="743">
                  <c:v>28.4</c:v>
                </c:pt>
                <c:pt idx="744">
                  <c:v>28.4</c:v>
                </c:pt>
                <c:pt idx="745">
                  <c:v>28.4</c:v>
                </c:pt>
                <c:pt idx="746">
                  <c:v>28.4</c:v>
                </c:pt>
                <c:pt idx="747">
                  <c:v>28.4</c:v>
                </c:pt>
                <c:pt idx="748">
                  <c:v>28.4</c:v>
                </c:pt>
                <c:pt idx="749">
                  <c:v>28.4</c:v>
                </c:pt>
                <c:pt idx="750">
                  <c:v>28.4</c:v>
                </c:pt>
                <c:pt idx="751">
                  <c:v>28.4</c:v>
                </c:pt>
                <c:pt idx="752">
                  <c:v>28.4</c:v>
                </c:pt>
                <c:pt idx="753">
                  <c:v>28.4</c:v>
                </c:pt>
                <c:pt idx="754">
                  <c:v>28.4</c:v>
                </c:pt>
                <c:pt idx="755">
                  <c:v>28.4</c:v>
                </c:pt>
                <c:pt idx="756">
                  <c:v>28.4</c:v>
                </c:pt>
                <c:pt idx="757">
                  <c:v>28.4</c:v>
                </c:pt>
                <c:pt idx="758">
                  <c:v>28.4</c:v>
                </c:pt>
                <c:pt idx="759">
                  <c:v>28.4</c:v>
                </c:pt>
                <c:pt idx="760">
                  <c:v>28.4</c:v>
                </c:pt>
                <c:pt idx="761">
                  <c:v>28.4</c:v>
                </c:pt>
                <c:pt idx="762">
                  <c:v>28.4</c:v>
                </c:pt>
                <c:pt idx="763">
                  <c:v>28.4</c:v>
                </c:pt>
                <c:pt idx="764">
                  <c:v>28.4</c:v>
                </c:pt>
                <c:pt idx="765">
                  <c:v>28.4</c:v>
                </c:pt>
                <c:pt idx="766">
                  <c:v>28.4</c:v>
                </c:pt>
                <c:pt idx="767">
                  <c:v>28.4</c:v>
                </c:pt>
                <c:pt idx="768">
                  <c:v>28.4</c:v>
                </c:pt>
                <c:pt idx="769">
                  <c:v>28.4</c:v>
                </c:pt>
                <c:pt idx="770">
                  <c:v>28.4</c:v>
                </c:pt>
                <c:pt idx="771">
                  <c:v>28.4</c:v>
                </c:pt>
                <c:pt idx="772">
                  <c:v>28.4</c:v>
                </c:pt>
                <c:pt idx="773">
                  <c:v>28.4</c:v>
                </c:pt>
                <c:pt idx="774">
                  <c:v>28.4</c:v>
                </c:pt>
                <c:pt idx="775">
                  <c:v>28.4</c:v>
                </c:pt>
                <c:pt idx="776">
                  <c:v>28.4</c:v>
                </c:pt>
                <c:pt idx="777">
                  <c:v>28.4</c:v>
                </c:pt>
                <c:pt idx="778">
                  <c:v>28.4</c:v>
                </c:pt>
                <c:pt idx="779">
                  <c:v>28.4</c:v>
                </c:pt>
                <c:pt idx="780">
                  <c:v>28.4</c:v>
                </c:pt>
                <c:pt idx="781">
                  <c:v>28.4</c:v>
                </c:pt>
                <c:pt idx="782">
                  <c:v>28.4</c:v>
                </c:pt>
                <c:pt idx="783">
                  <c:v>28.4</c:v>
                </c:pt>
                <c:pt idx="784">
                  <c:v>28.4</c:v>
                </c:pt>
                <c:pt idx="785">
                  <c:v>28.4</c:v>
                </c:pt>
                <c:pt idx="786">
                  <c:v>28.4</c:v>
                </c:pt>
                <c:pt idx="787">
                  <c:v>28.4</c:v>
                </c:pt>
                <c:pt idx="788">
                  <c:v>28.4</c:v>
                </c:pt>
                <c:pt idx="789">
                  <c:v>28.4</c:v>
                </c:pt>
                <c:pt idx="790">
                  <c:v>28.4</c:v>
                </c:pt>
                <c:pt idx="791">
                  <c:v>28.4</c:v>
                </c:pt>
                <c:pt idx="792">
                  <c:v>28.4</c:v>
                </c:pt>
                <c:pt idx="793">
                  <c:v>28.4</c:v>
                </c:pt>
                <c:pt idx="794">
                  <c:v>28.4</c:v>
                </c:pt>
                <c:pt idx="795">
                  <c:v>28.4</c:v>
                </c:pt>
                <c:pt idx="796">
                  <c:v>28.4</c:v>
                </c:pt>
                <c:pt idx="797">
                  <c:v>28.4</c:v>
                </c:pt>
                <c:pt idx="798">
                  <c:v>28.4</c:v>
                </c:pt>
                <c:pt idx="799">
                  <c:v>28.4</c:v>
                </c:pt>
                <c:pt idx="800">
                  <c:v>28.4</c:v>
                </c:pt>
                <c:pt idx="801">
                  <c:v>28.4</c:v>
                </c:pt>
                <c:pt idx="802">
                  <c:v>28.4</c:v>
                </c:pt>
                <c:pt idx="803">
                  <c:v>28.4</c:v>
                </c:pt>
                <c:pt idx="804">
                  <c:v>28.4</c:v>
                </c:pt>
                <c:pt idx="805">
                  <c:v>28.4</c:v>
                </c:pt>
                <c:pt idx="806">
                  <c:v>28.4</c:v>
                </c:pt>
                <c:pt idx="807">
                  <c:v>28.4</c:v>
                </c:pt>
                <c:pt idx="808">
                  <c:v>28.4</c:v>
                </c:pt>
                <c:pt idx="809">
                  <c:v>28.4</c:v>
                </c:pt>
                <c:pt idx="810">
                  <c:v>28.4</c:v>
                </c:pt>
                <c:pt idx="811">
                  <c:v>28.4</c:v>
                </c:pt>
                <c:pt idx="812">
                  <c:v>28.4</c:v>
                </c:pt>
                <c:pt idx="813">
                  <c:v>28.4</c:v>
                </c:pt>
                <c:pt idx="814">
                  <c:v>28.4</c:v>
                </c:pt>
                <c:pt idx="815">
                  <c:v>28.4</c:v>
                </c:pt>
                <c:pt idx="816">
                  <c:v>28.4</c:v>
                </c:pt>
                <c:pt idx="817">
                  <c:v>28.4</c:v>
                </c:pt>
                <c:pt idx="818">
                  <c:v>28.4</c:v>
                </c:pt>
                <c:pt idx="819">
                  <c:v>28.4</c:v>
                </c:pt>
                <c:pt idx="820">
                  <c:v>28.4</c:v>
                </c:pt>
                <c:pt idx="821">
                  <c:v>28.4</c:v>
                </c:pt>
                <c:pt idx="822">
                  <c:v>28.4</c:v>
                </c:pt>
                <c:pt idx="823">
                  <c:v>28.4</c:v>
                </c:pt>
                <c:pt idx="824">
                  <c:v>28.4</c:v>
                </c:pt>
                <c:pt idx="825">
                  <c:v>28.4</c:v>
                </c:pt>
                <c:pt idx="826">
                  <c:v>28.4</c:v>
                </c:pt>
                <c:pt idx="827">
                  <c:v>28.4</c:v>
                </c:pt>
                <c:pt idx="828">
                  <c:v>28.4</c:v>
                </c:pt>
                <c:pt idx="829">
                  <c:v>28.4</c:v>
                </c:pt>
                <c:pt idx="830">
                  <c:v>28.4</c:v>
                </c:pt>
                <c:pt idx="831">
                  <c:v>28.4</c:v>
                </c:pt>
                <c:pt idx="832">
                  <c:v>28.4</c:v>
                </c:pt>
                <c:pt idx="833">
                  <c:v>28.4</c:v>
                </c:pt>
                <c:pt idx="834">
                  <c:v>28.4</c:v>
                </c:pt>
                <c:pt idx="835">
                  <c:v>28.4</c:v>
                </c:pt>
                <c:pt idx="836">
                  <c:v>28.4</c:v>
                </c:pt>
                <c:pt idx="837">
                  <c:v>28.4</c:v>
                </c:pt>
                <c:pt idx="838">
                  <c:v>28.4</c:v>
                </c:pt>
                <c:pt idx="839">
                  <c:v>28.4</c:v>
                </c:pt>
                <c:pt idx="840">
                  <c:v>28.4</c:v>
                </c:pt>
                <c:pt idx="841">
                  <c:v>28.4</c:v>
                </c:pt>
                <c:pt idx="842">
                  <c:v>28.4</c:v>
                </c:pt>
                <c:pt idx="843">
                  <c:v>28.4</c:v>
                </c:pt>
                <c:pt idx="844">
                  <c:v>28.4</c:v>
                </c:pt>
                <c:pt idx="845">
                  <c:v>28.4</c:v>
                </c:pt>
                <c:pt idx="846">
                  <c:v>28.4</c:v>
                </c:pt>
                <c:pt idx="847">
                  <c:v>28.4</c:v>
                </c:pt>
                <c:pt idx="848">
                  <c:v>28.4</c:v>
                </c:pt>
                <c:pt idx="849">
                  <c:v>28.4</c:v>
                </c:pt>
                <c:pt idx="850">
                  <c:v>28.4</c:v>
                </c:pt>
                <c:pt idx="851">
                  <c:v>28.4</c:v>
                </c:pt>
                <c:pt idx="852">
                  <c:v>28.4</c:v>
                </c:pt>
                <c:pt idx="853">
                  <c:v>28.4</c:v>
                </c:pt>
                <c:pt idx="854">
                  <c:v>28.4</c:v>
                </c:pt>
                <c:pt idx="855">
                  <c:v>28.4</c:v>
                </c:pt>
                <c:pt idx="856">
                  <c:v>28.4</c:v>
                </c:pt>
                <c:pt idx="857">
                  <c:v>28.4</c:v>
                </c:pt>
                <c:pt idx="858">
                  <c:v>28.4</c:v>
                </c:pt>
                <c:pt idx="859">
                  <c:v>28.4</c:v>
                </c:pt>
                <c:pt idx="860">
                  <c:v>28.4</c:v>
                </c:pt>
                <c:pt idx="861">
                  <c:v>28.4</c:v>
                </c:pt>
                <c:pt idx="862">
                  <c:v>28.4</c:v>
                </c:pt>
                <c:pt idx="863">
                  <c:v>28.4</c:v>
                </c:pt>
                <c:pt idx="864">
                  <c:v>28.4</c:v>
                </c:pt>
                <c:pt idx="865">
                  <c:v>28.4</c:v>
                </c:pt>
                <c:pt idx="866">
                  <c:v>28.4</c:v>
                </c:pt>
                <c:pt idx="867">
                  <c:v>28.4</c:v>
                </c:pt>
                <c:pt idx="868">
                  <c:v>28.4</c:v>
                </c:pt>
                <c:pt idx="869">
                  <c:v>28.4</c:v>
                </c:pt>
                <c:pt idx="870">
                  <c:v>28.4</c:v>
                </c:pt>
                <c:pt idx="871">
                  <c:v>28.4</c:v>
                </c:pt>
                <c:pt idx="872">
                  <c:v>28.4</c:v>
                </c:pt>
                <c:pt idx="873">
                  <c:v>28.4</c:v>
                </c:pt>
                <c:pt idx="874">
                  <c:v>28.4</c:v>
                </c:pt>
                <c:pt idx="875">
                  <c:v>28.4</c:v>
                </c:pt>
                <c:pt idx="876">
                  <c:v>28.4</c:v>
                </c:pt>
                <c:pt idx="877">
                  <c:v>28.4</c:v>
                </c:pt>
                <c:pt idx="878">
                  <c:v>28.4</c:v>
                </c:pt>
                <c:pt idx="879">
                  <c:v>28.4</c:v>
                </c:pt>
                <c:pt idx="880">
                  <c:v>28.4</c:v>
                </c:pt>
                <c:pt idx="881">
                  <c:v>28.4</c:v>
                </c:pt>
                <c:pt idx="882">
                  <c:v>28.4</c:v>
                </c:pt>
                <c:pt idx="883">
                  <c:v>28.4</c:v>
                </c:pt>
                <c:pt idx="884">
                  <c:v>28.4</c:v>
                </c:pt>
                <c:pt idx="885">
                  <c:v>28.4</c:v>
                </c:pt>
                <c:pt idx="886">
                  <c:v>28.4</c:v>
                </c:pt>
                <c:pt idx="887">
                  <c:v>28.4</c:v>
                </c:pt>
                <c:pt idx="888">
                  <c:v>28.4</c:v>
                </c:pt>
                <c:pt idx="889">
                  <c:v>28.4</c:v>
                </c:pt>
                <c:pt idx="890">
                  <c:v>28.4</c:v>
                </c:pt>
                <c:pt idx="891">
                  <c:v>28.4</c:v>
                </c:pt>
                <c:pt idx="892">
                  <c:v>28.4</c:v>
                </c:pt>
                <c:pt idx="893">
                  <c:v>28.4</c:v>
                </c:pt>
                <c:pt idx="894">
                  <c:v>28.4</c:v>
                </c:pt>
                <c:pt idx="895">
                  <c:v>28.4</c:v>
                </c:pt>
                <c:pt idx="896">
                  <c:v>28.4</c:v>
                </c:pt>
                <c:pt idx="897">
                  <c:v>28.4</c:v>
                </c:pt>
                <c:pt idx="898">
                  <c:v>28.4</c:v>
                </c:pt>
                <c:pt idx="899">
                  <c:v>28.4</c:v>
                </c:pt>
                <c:pt idx="900">
                  <c:v>28.4</c:v>
                </c:pt>
                <c:pt idx="901">
                  <c:v>28.4</c:v>
                </c:pt>
                <c:pt idx="902">
                  <c:v>28.4</c:v>
                </c:pt>
                <c:pt idx="903">
                  <c:v>28.4</c:v>
                </c:pt>
                <c:pt idx="904">
                  <c:v>28.4</c:v>
                </c:pt>
                <c:pt idx="905">
                  <c:v>28.4</c:v>
                </c:pt>
                <c:pt idx="906">
                  <c:v>28.4</c:v>
                </c:pt>
                <c:pt idx="907">
                  <c:v>28.4</c:v>
                </c:pt>
                <c:pt idx="908">
                  <c:v>28.4</c:v>
                </c:pt>
                <c:pt idx="909">
                  <c:v>28.4</c:v>
                </c:pt>
                <c:pt idx="910">
                  <c:v>28.4</c:v>
                </c:pt>
                <c:pt idx="911">
                  <c:v>28.4</c:v>
                </c:pt>
                <c:pt idx="912">
                  <c:v>28.4</c:v>
                </c:pt>
                <c:pt idx="913">
                  <c:v>28.4</c:v>
                </c:pt>
                <c:pt idx="914">
                  <c:v>28.4</c:v>
                </c:pt>
                <c:pt idx="915">
                  <c:v>28.4</c:v>
                </c:pt>
                <c:pt idx="916">
                  <c:v>28.4</c:v>
                </c:pt>
                <c:pt idx="917">
                  <c:v>28.4</c:v>
                </c:pt>
                <c:pt idx="918">
                  <c:v>28.4</c:v>
                </c:pt>
                <c:pt idx="919">
                  <c:v>28.4</c:v>
                </c:pt>
                <c:pt idx="920">
                  <c:v>28.4</c:v>
                </c:pt>
                <c:pt idx="921">
                  <c:v>28.4</c:v>
                </c:pt>
                <c:pt idx="922">
                  <c:v>28.4</c:v>
                </c:pt>
                <c:pt idx="923">
                  <c:v>28.4</c:v>
                </c:pt>
                <c:pt idx="924">
                  <c:v>28.4</c:v>
                </c:pt>
                <c:pt idx="925">
                  <c:v>28.4</c:v>
                </c:pt>
                <c:pt idx="926">
                  <c:v>28.4</c:v>
                </c:pt>
                <c:pt idx="927">
                  <c:v>28.4</c:v>
                </c:pt>
                <c:pt idx="928">
                  <c:v>28.4</c:v>
                </c:pt>
                <c:pt idx="929">
                  <c:v>28.4</c:v>
                </c:pt>
                <c:pt idx="930">
                  <c:v>28.4</c:v>
                </c:pt>
                <c:pt idx="931">
                  <c:v>28.4</c:v>
                </c:pt>
                <c:pt idx="932">
                  <c:v>28.4</c:v>
                </c:pt>
                <c:pt idx="933">
                  <c:v>28.4</c:v>
                </c:pt>
                <c:pt idx="934">
                  <c:v>28.4</c:v>
                </c:pt>
                <c:pt idx="935">
                  <c:v>28.4</c:v>
                </c:pt>
                <c:pt idx="936">
                  <c:v>28.4</c:v>
                </c:pt>
                <c:pt idx="937">
                  <c:v>28.4</c:v>
                </c:pt>
                <c:pt idx="938">
                  <c:v>28.4</c:v>
                </c:pt>
                <c:pt idx="939">
                  <c:v>28.4</c:v>
                </c:pt>
                <c:pt idx="940">
                  <c:v>28.4</c:v>
                </c:pt>
                <c:pt idx="941">
                  <c:v>28.4</c:v>
                </c:pt>
                <c:pt idx="942">
                  <c:v>28.4</c:v>
                </c:pt>
                <c:pt idx="943">
                  <c:v>28.4</c:v>
                </c:pt>
                <c:pt idx="944">
                  <c:v>28.4</c:v>
                </c:pt>
                <c:pt idx="945">
                  <c:v>28.4</c:v>
                </c:pt>
                <c:pt idx="946">
                  <c:v>28.4</c:v>
                </c:pt>
                <c:pt idx="947">
                  <c:v>28.4</c:v>
                </c:pt>
                <c:pt idx="948">
                  <c:v>28.4</c:v>
                </c:pt>
                <c:pt idx="949">
                  <c:v>28.4</c:v>
                </c:pt>
                <c:pt idx="950">
                  <c:v>28.4</c:v>
                </c:pt>
                <c:pt idx="951">
                  <c:v>28.4</c:v>
                </c:pt>
                <c:pt idx="952">
                  <c:v>28.4</c:v>
                </c:pt>
                <c:pt idx="953">
                  <c:v>28.4</c:v>
                </c:pt>
                <c:pt idx="954">
                  <c:v>28.4</c:v>
                </c:pt>
                <c:pt idx="955">
                  <c:v>28.4</c:v>
                </c:pt>
                <c:pt idx="956">
                  <c:v>28.4</c:v>
                </c:pt>
                <c:pt idx="957">
                  <c:v>28.4</c:v>
                </c:pt>
                <c:pt idx="958">
                  <c:v>28.4</c:v>
                </c:pt>
                <c:pt idx="959">
                  <c:v>28.4</c:v>
                </c:pt>
                <c:pt idx="960">
                  <c:v>28.4</c:v>
                </c:pt>
                <c:pt idx="961">
                  <c:v>28.4</c:v>
                </c:pt>
                <c:pt idx="962">
                  <c:v>28.4</c:v>
                </c:pt>
                <c:pt idx="963">
                  <c:v>28.4</c:v>
                </c:pt>
                <c:pt idx="964">
                  <c:v>28.4</c:v>
                </c:pt>
                <c:pt idx="965">
                  <c:v>28.4</c:v>
                </c:pt>
                <c:pt idx="966">
                  <c:v>28.4</c:v>
                </c:pt>
                <c:pt idx="967">
                  <c:v>28.4</c:v>
                </c:pt>
                <c:pt idx="968">
                  <c:v>28.4</c:v>
                </c:pt>
                <c:pt idx="969">
                  <c:v>28.4</c:v>
                </c:pt>
                <c:pt idx="970">
                  <c:v>28.4</c:v>
                </c:pt>
                <c:pt idx="971">
                  <c:v>28.4</c:v>
                </c:pt>
                <c:pt idx="972">
                  <c:v>28.4</c:v>
                </c:pt>
                <c:pt idx="973">
                  <c:v>28.4</c:v>
                </c:pt>
                <c:pt idx="974">
                  <c:v>28.4</c:v>
                </c:pt>
                <c:pt idx="975">
                  <c:v>28.4</c:v>
                </c:pt>
                <c:pt idx="976">
                  <c:v>28.4</c:v>
                </c:pt>
                <c:pt idx="977">
                  <c:v>28.4</c:v>
                </c:pt>
                <c:pt idx="978">
                  <c:v>28.4</c:v>
                </c:pt>
                <c:pt idx="979">
                  <c:v>28.4</c:v>
                </c:pt>
                <c:pt idx="980">
                  <c:v>28.4</c:v>
                </c:pt>
                <c:pt idx="981">
                  <c:v>28.4</c:v>
                </c:pt>
                <c:pt idx="982">
                  <c:v>28.4</c:v>
                </c:pt>
                <c:pt idx="983">
                  <c:v>28.4</c:v>
                </c:pt>
                <c:pt idx="984">
                  <c:v>28.4</c:v>
                </c:pt>
                <c:pt idx="985">
                  <c:v>28.4</c:v>
                </c:pt>
                <c:pt idx="986">
                  <c:v>28.4</c:v>
                </c:pt>
                <c:pt idx="987">
                  <c:v>28.4</c:v>
                </c:pt>
                <c:pt idx="988">
                  <c:v>28.4</c:v>
                </c:pt>
                <c:pt idx="989">
                  <c:v>28.4</c:v>
                </c:pt>
                <c:pt idx="990">
                  <c:v>28.4</c:v>
                </c:pt>
                <c:pt idx="991">
                  <c:v>28.4</c:v>
                </c:pt>
                <c:pt idx="992">
                  <c:v>28.4</c:v>
                </c:pt>
                <c:pt idx="993">
                  <c:v>28.4</c:v>
                </c:pt>
                <c:pt idx="994">
                  <c:v>28.4</c:v>
                </c:pt>
                <c:pt idx="995">
                  <c:v>28.4</c:v>
                </c:pt>
                <c:pt idx="996">
                  <c:v>28.4</c:v>
                </c:pt>
                <c:pt idx="997">
                  <c:v>28.4</c:v>
                </c:pt>
                <c:pt idx="998">
                  <c:v>28.4</c:v>
                </c:pt>
                <c:pt idx="999">
                  <c:v>28.4</c:v>
                </c:pt>
                <c:pt idx="1000">
                  <c:v>28.4</c:v>
                </c:pt>
                <c:pt idx="1001">
                  <c:v>28.4</c:v>
                </c:pt>
                <c:pt idx="1002">
                  <c:v>28.4</c:v>
                </c:pt>
                <c:pt idx="1003">
                  <c:v>28.4</c:v>
                </c:pt>
                <c:pt idx="1004">
                  <c:v>28.4</c:v>
                </c:pt>
                <c:pt idx="1005">
                  <c:v>28.4</c:v>
                </c:pt>
                <c:pt idx="1006">
                  <c:v>28.4</c:v>
                </c:pt>
                <c:pt idx="1007">
                  <c:v>28.4</c:v>
                </c:pt>
                <c:pt idx="1008">
                  <c:v>28.4</c:v>
                </c:pt>
                <c:pt idx="1009">
                  <c:v>28.4</c:v>
                </c:pt>
                <c:pt idx="1010">
                  <c:v>28.4</c:v>
                </c:pt>
                <c:pt idx="1011">
                  <c:v>28.4</c:v>
                </c:pt>
                <c:pt idx="1012">
                  <c:v>28.4</c:v>
                </c:pt>
                <c:pt idx="1013">
                  <c:v>28.4</c:v>
                </c:pt>
                <c:pt idx="1014">
                  <c:v>28.4</c:v>
                </c:pt>
                <c:pt idx="1015">
                  <c:v>28.4</c:v>
                </c:pt>
                <c:pt idx="1016">
                  <c:v>28.4</c:v>
                </c:pt>
                <c:pt idx="1017">
                  <c:v>28.4</c:v>
                </c:pt>
                <c:pt idx="1018">
                  <c:v>28.4</c:v>
                </c:pt>
                <c:pt idx="1019">
                  <c:v>28.4</c:v>
                </c:pt>
                <c:pt idx="1020">
                  <c:v>28.4</c:v>
                </c:pt>
                <c:pt idx="1021">
                  <c:v>28.4</c:v>
                </c:pt>
                <c:pt idx="1022">
                  <c:v>28.4</c:v>
                </c:pt>
                <c:pt idx="1023">
                  <c:v>28.4</c:v>
                </c:pt>
                <c:pt idx="1024">
                  <c:v>28.4</c:v>
                </c:pt>
                <c:pt idx="1025">
                  <c:v>28.4</c:v>
                </c:pt>
                <c:pt idx="1026">
                  <c:v>28.4</c:v>
                </c:pt>
                <c:pt idx="1027">
                  <c:v>28.4</c:v>
                </c:pt>
                <c:pt idx="1028">
                  <c:v>28.4</c:v>
                </c:pt>
                <c:pt idx="1029">
                  <c:v>28.4</c:v>
                </c:pt>
                <c:pt idx="1030">
                  <c:v>28.4</c:v>
                </c:pt>
                <c:pt idx="1031">
                  <c:v>28.4</c:v>
                </c:pt>
                <c:pt idx="1032">
                  <c:v>28.4</c:v>
                </c:pt>
                <c:pt idx="1033">
                  <c:v>28.4</c:v>
                </c:pt>
                <c:pt idx="1034">
                  <c:v>28.4</c:v>
                </c:pt>
                <c:pt idx="1035">
                  <c:v>28.4</c:v>
                </c:pt>
                <c:pt idx="1036">
                  <c:v>28.4</c:v>
                </c:pt>
                <c:pt idx="1037">
                  <c:v>28.4</c:v>
                </c:pt>
                <c:pt idx="1038">
                  <c:v>28.4</c:v>
                </c:pt>
                <c:pt idx="1039">
                  <c:v>28.4</c:v>
                </c:pt>
                <c:pt idx="1040">
                  <c:v>28.4</c:v>
                </c:pt>
                <c:pt idx="1041">
                  <c:v>28.4</c:v>
                </c:pt>
                <c:pt idx="1042">
                  <c:v>28.4</c:v>
                </c:pt>
                <c:pt idx="1043">
                  <c:v>28.4</c:v>
                </c:pt>
                <c:pt idx="1044">
                  <c:v>28.4</c:v>
                </c:pt>
                <c:pt idx="1045">
                  <c:v>28.4</c:v>
                </c:pt>
                <c:pt idx="1046">
                  <c:v>28.4</c:v>
                </c:pt>
                <c:pt idx="1047">
                  <c:v>28.4</c:v>
                </c:pt>
                <c:pt idx="1048">
                  <c:v>28.4</c:v>
                </c:pt>
                <c:pt idx="1049">
                  <c:v>28.4</c:v>
                </c:pt>
                <c:pt idx="1050">
                  <c:v>28.4</c:v>
                </c:pt>
                <c:pt idx="1051">
                  <c:v>28.4</c:v>
                </c:pt>
                <c:pt idx="1052">
                  <c:v>28.4</c:v>
                </c:pt>
                <c:pt idx="1053">
                  <c:v>28.4</c:v>
                </c:pt>
                <c:pt idx="1054">
                  <c:v>28.4</c:v>
                </c:pt>
                <c:pt idx="1055">
                  <c:v>28.4</c:v>
                </c:pt>
                <c:pt idx="1056">
                  <c:v>28.4</c:v>
                </c:pt>
                <c:pt idx="1057">
                  <c:v>28.4</c:v>
                </c:pt>
                <c:pt idx="1058">
                  <c:v>28.4</c:v>
                </c:pt>
                <c:pt idx="1059">
                  <c:v>28.4</c:v>
                </c:pt>
                <c:pt idx="1060">
                  <c:v>28.4</c:v>
                </c:pt>
                <c:pt idx="1061">
                  <c:v>28.4</c:v>
                </c:pt>
                <c:pt idx="1062">
                  <c:v>28.4</c:v>
                </c:pt>
                <c:pt idx="1063">
                  <c:v>28.4</c:v>
                </c:pt>
                <c:pt idx="1064">
                  <c:v>28.4</c:v>
                </c:pt>
                <c:pt idx="1065">
                  <c:v>28.4</c:v>
                </c:pt>
                <c:pt idx="1066">
                  <c:v>28.4</c:v>
                </c:pt>
                <c:pt idx="1067">
                  <c:v>28.4</c:v>
                </c:pt>
                <c:pt idx="1068">
                  <c:v>28.4</c:v>
                </c:pt>
                <c:pt idx="1069">
                  <c:v>28.4</c:v>
                </c:pt>
                <c:pt idx="1070">
                  <c:v>28.4</c:v>
                </c:pt>
                <c:pt idx="1071">
                  <c:v>28.4</c:v>
                </c:pt>
                <c:pt idx="1072">
                  <c:v>28.4</c:v>
                </c:pt>
                <c:pt idx="1073">
                  <c:v>28.4</c:v>
                </c:pt>
                <c:pt idx="1074">
                  <c:v>28.4</c:v>
                </c:pt>
                <c:pt idx="1075">
                  <c:v>28.4</c:v>
                </c:pt>
                <c:pt idx="1076">
                  <c:v>28.4</c:v>
                </c:pt>
                <c:pt idx="1077">
                  <c:v>28.4</c:v>
                </c:pt>
                <c:pt idx="1078">
                  <c:v>28.4</c:v>
                </c:pt>
                <c:pt idx="1079">
                  <c:v>28.4</c:v>
                </c:pt>
                <c:pt idx="1080">
                  <c:v>28.4</c:v>
                </c:pt>
                <c:pt idx="1081">
                  <c:v>28.4</c:v>
                </c:pt>
                <c:pt idx="1082">
                  <c:v>28.4</c:v>
                </c:pt>
                <c:pt idx="1083">
                  <c:v>28.4</c:v>
                </c:pt>
                <c:pt idx="1084">
                  <c:v>28.4</c:v>
                </c:pt>
                <c:pt idx="1085">
                  <c:v>28.4</c:v>
                </c:pt>
                <c:pt idx="1086">
                  <c:v>28.4</c:v>
                </c:pt>
                <c:pt idx="1087">
                  <c:v>28.4</c:v>
                </c:pt>
                <c:pt idx="1088">
                  <c:v>28.4</c:v>
                </c:pt>
                <c:pt idx="1089">
                  <c:v>28.4</c:v>
                </c:pt>
                <c:pt idx="1090">
                  <c:v>28.4</c:v>
                </c:pt>
                <c:pt idx="1091">
                  <c:v>28.4</c:v>
                </c:pt>
                <c:pt idx="1092">
                  <c:v>28.4</c:v>
                </c:pt>
                <c:pt idx="1093">
                  <c:v>28.4</c:v>
                </c:pt>
                <c:pt idx="1094">
                  <c:v>28.4</c:v>
                </c:pt>
                <c:pt idx="1095">
                  <c:v>28.4</c:v>
                </c:pt>
                <c:pt idx="1096">
                  <c:v>28.4</c:v>
                </c:pt>
                <c:pt idx="1097">
                  <c:v>28.4</c:v>
                </c:pt>
                <c:pt idx="1098">
                  <c:v>28.4</c:v>
                </c:pt>
                <c:pt idx="1099">
                  <c:v>28.4</c:v>
                </c:pt>
                <c:pt idx="1100">
                  <c:v>28.4</c:v>
                </c:pt>
                <c:pt idx="1101">
                  <c:v>28.4</c:v>
                </c:pt>
                <c:pt idx="1102">
                  <c:v>28.4</c:v>
                </c:pt>
                <c:pt idx="1103">
                  <c:v>28.4</c:v>
                </c:pt>
                <c:pt idx="1104">
                  <c:v>28.4</c:v>
                </c:pt>
                <c:pt idx="1105">
                  <c:v>28.4</c:v>
                </c:pt>
                <c:pt idx="1106">
                  <c:v>28.4</c:v>
                </c:pt>
                <c:pt idx="1107">
                  <c:v>28.4</c:v>
                </c:pt>
                <c:pt idx="1108">
                  <c:v>28.4</c:v>
                </c:pt>
                <c:pt idx="1109">
                  <c:v>28.4</c:v>
                </c:pt>
                <c:pt idx="1110">
                  <c:v>28.4</c:v>
                </c:pt>
                <c:pt idx="1111">
                  <c:v>28.4</c:v>
                </c:pt>
                <c:pt idx="1112">
                  <c:v>28.4</c:v>
                </c:pt>
                <c:pt idx="1113">
                  <c:v>28.4</c:v>
                </c:pt>
                <c:pt idx="1114">
                  <c:v>28.4</c:v>
                </c:pt>
                <c:pt idx="1115">
                  <c:v>28.4</c:v>
                </c:pt>
                <c:pt idx="1116">
                  <c:v>28.4</c:v>
                </c:pt>
                <c:pt idx="1117">
                  <c:v>28.4</c:v>
                </c:pt>
                <c:pt idx="1118">
                  <c:v>28.4</c:v>
                </c:pt>
                <c:pt idx="1119">
                  <c:v>28.4</c:v>
                </c:pt>
                <c:pt idx="1120">
                  <c:v>28.4</c:v>
                </c:pt>
                <c:pt idx="1121">
                  <c:v>28.4</c:v>
                </c:pt>
                <c:pt idx="1122">
                  <c:v>28.4</c:v>
                </c:pt>
                <c:pt idx="1123">
                  <c:v>28.4</c:v>
                </c:pt>
                <c:pt idx="1124">
                  <c:v>28.4</c:v>
                </c:pt>
                <c:pt idx="1125">
                  <c:v>28.4</c:v>
                </c:pt>
                <c:pt idx="1126">
                  <c:v>28.4</c:v>
                </c:pt>
                <c:pt idx="1127">
                  <c:v>28.4</c:v>
                </c:pt>
                <c:pt idx="1128">
                  <c:v>28.4</c:v>
                </c:pt>
                <c:pt idx="1129">
                  <c:v>28.4</c:v>
                </c:pt>
                <c:pt idx="1130">
                  <c:v>28.4</c:v>
                </c:pt>
                <c:pt idx="1131">
                  <c:v>28.4</c:v>
                </c:pt>
                <c:pt idx="1132">
                  <c:v>28.4</c:v>
                </c:pt>
                <c:pt idx="1133">
                  <c:v>28.4</c:v>
                </c:pt>
                <c:pt idx="1134">
                  <c:v>28.4</c:v>
                </c:pt>
                <c:pt idx="1135">
                  <c:v>28.4</c:v>
                </c:pt>
                <c:pt idx="1136">
                  <c:v>28.4</c:v>
                </c:pt>
                <c:pt idx="1137">
                  <c:v>28.4</c:v>
                </c:pt>
                <c:pt idx="1138">
                  <c:v>28.4</c:v>
                </c:pt>
                <c:pt idx="1139">
                  <c:v>28.4</c:v>
                </c:pt>
                <c:pt idx="1140">
                  <c:v>28.4</c:v>
                </c:pt>
                <c:pt idx="1141">
                  <c:v>28.4</c:v>
                </c:pt>
                <c:pt idx="1142">
                  <c:v>28.4</c:v>
                </c:pt>
                <c:pt idx="1143">
                  <c:v>28.4</c:v>
                </c:pt>
                <c:pt idx="1144">
                  <c:v>28.4</c:v>
                </c:pt>
                <c:pt idx="1145">
                  <c:v>28.4</c:v>
                </c:pt>
                <c:pt idx="1146">
                  <c:v>28.4</c:v>
                </c:pt>
                <c:pt idx="1147">
                  <c:v>28.4</c:v>
                </c:pt>
                <c:pt idx="1148">
                  <c:v>28.4</c:v>
                </c:pt>
                <c:pt idx="1149">
                  <c:v>28.4</c:v>
                </c:pt>
                <c:pt idx="1150">
                  <c:v>28.4</c:v>
                </c:pt>
                <c:pt idx="1151">
                  <c:v>28.4</c:v>
                </c:pt>
                <c:pt idx="1152">
                  <c:v>28.4</c:v>
                </c:pt>
                <c:pt idx="1153">
                  <c:v>28.4</c:v>
                </c:pt>
                <c:pt idx="1154">
                  <c:v>28.4</c:v>
                </c:pt>
                <c:pt idx="1155">
                  <c:v>28.4</c:v>
                </c:pt>
                <c:pt idx="1156">
                  <c:v>28.4</c:v>
                </c:pt>
                <c:pt idx="1157">
                  <c:v>28.4</c:v>
                </c:pt>
                <c:pt idx="1158">
                  <c:v>28.4</c:v>
                </c:pt>
                <c:pt idx="1159">
                  <c:v>28.4</c:v>
                </c:pt>
                <c:pt idx="1160">
                  <c:v>28.4</c:v>
                </c:pt>
                <c:pt idx="1161">
                  <c:v>28.4</c:v>
                </c:pt>
                <c:pt idx="1162">
                  <c:v>28.4</c:v>
                </c:pt>
                <c:pt idx="1163">
                  <c:v>28.4</c:v>
                </c:pt>
                <c:pt idx="1164">
                  <c:v>28.4</c:v>
                </c:pt>
                <c:pt idx="1165">
                  <c:v>28.4</c:v>
                </c:pt>
                <c:pt idx="1166">
                  <c:v>28.4</c:v>
                </c:pt>
                <c:pt idx="1167">
                  <c:v>28.4</c:v>
                </c:pt>
                <c:pt idx="1168">
                  <c:v>28.4</c:v>
                </c:pt>
                <c:pt idx="1169">
                  <c:v>28.4</c:v>
                </c:pt>
                <c:pt idx="1170">
                  <c:v>28.4</c:v>
                </c:pt>
                <c:pt idx="1171">
                  <c:v>28.4</c:v>
                </c:pt>
                <c:pt idx="1172">
                  <c:v>28.4</c:v>
                </c:pt>
                <c:pt idx="1173">
                  <c:v>28.4</c:v>
                </c:pt>
                <c:pt idx="1174">
                  <c:v>28.4</c:v>
                </c:pt>
                <c:pt idx="1175">
                  <c:v>28.4</c:v>
                </c:pt>
                <c:pt idx="1176">
                  <c:v>28.4</c:v>
                </c:pt>
                <c:pt idx="1177">
                  <c:v>28.4</c:v>
                </c:pt>
                <c:pt idx="1178">
                  <c:v>28.4</c:v>
                </c:pt>
                <c:pt idx="1179">
                  <c:v>28.4</c:v>
                </c:pt>
                <c:pt idx="1180">
                  <c:v>28.4</c:v>
                </c:pt>
                <c:pt idx="1181">
                  <c:v>28.4</c:v>
                </c:pt>
                <c:pt idx="1182">
                  <c:v>28.4</c:v>
                </c:pt>
                <c:pt idx="1183">
                  <c:v>28.4</c:v>
                </c:pt>
                <c:pt idx="1184">
                  <c:v>28.4</c:v>
                </c:pt>
                <c:pt idx="1185">
                  <c:v>28.4</c:v>
                </c:pt>
                <c:pt idx="1186">
                  <c:v>28.4</c:v>
                </c:pt>
                <c:pt idx="1187">
                  <c:v>28.4</c:v>
                </c:pt>
                <c:pt idx="1188">
                  <c:v>28.4</c:v>
                </c:pt>
                <c:pt idx="1189">
                  <c:v>28.4</c:v>
                </c:pt>
                <c:pt idx="1190">
                  <c:v>28.4</c:v>
                </c:pt>
                <c:pt idx="1191">
                  <c:v>28.4</c:v>
                </c:pt>
                <c:pt idx="1192">
                  <c:v>28.4</c:v>
                </c:pt>
                <c:pt idx="1193">
                  <c:v>28.4</c:v>
                </c:pt>
                <c:pt idx="1194">
                  <c:v>28.4</c:v>
                </c:pt>
                <c:pt idx="1195">
                  <c:v>28.4</c:v>
                </c:pt>
                <c:pt idx="1196">
                  <c:v>28.4</c:v>
                </c:pt>
                <c:pt idx="1197">
                  <c:v>28.4</c:v>
                </c:pt>
                <c:pt idx="1198">
                  <c:v>28.4</c:v>
                </c:pt>
                <c:pt idx="1199">
                  <c:v>28.4</c:v>
                </c:pt>
                <c:pt idx="1200">
                  <c:v>28.4</c:v>
                </c:pt>
                <c:pt idx="1201">
                  <c:v>28.4</c:v>
                </c:pt>
                <c:pt idx="1202">
                  <c:v>28.4</c:v>
                </c:pt>
                <c:pt idx="1203">
                  <c:v>28.4</c:v>
                </c:pt>
                <c:pt idx="1204">
                  <c:v>28.4</c:v>
                </c:pt>
                <c:pt idx="1205">
                  <c:v>28.4</c:v>
                </c:pt>
                <c:pt idx="1206">
                  <c:v>28.4</c:v>
                </c:pt>
                <c:pt idx="1207">
                  <c:v>28.4</c:v>
                </c:pt>
                <c:pt idx="1208">
                  <c:v>28.4</c:v>
                </c:pt>
                <c:pt idx="1209">
                  <c:v>28.4</c:v>
                </c:pt>
                <c:pt idx="1210">
                  <c:v>28.4</c:v>
                </c:pt>
                <c:pt idx="1211">
                  <c:v>28.4</c:v>
                </c:pt>
                <c:pt idx="1212">
                  <c:v>28.4</c:v>
                </c:pt>
                <c:pt idx="1213">
                  <c:v>28.4</c:v>
                </c:pt>
                <c:pt idx="1214">
                  <c:v>28.4</c:v>
                </c:pt>
                <c:pt idx="1215">
                  <c:v>28.4</c:v>
                </c:pt>
                <c:pt idx="1216">
                  <c:v>28.4</c:v>
                </c:pt>
                <c:pt idx="1217">
                  <c:v>28.4</c:v>
                </c:pt>
                <c:pt idx="1218">
                  <c:v>28.4</c:v>
                </c:pt>
                <c:pt idx="1219">
                  <c:v>28.4</c:v>
                </c:pt>
                <c:pt idx="1220">
                  <c:v>28.4</c:v>
                </c:pt>
                <c:pt idx="1221">
                  <c:v>28.4</c:v>
                </c:pt>
                <c:pt idx="1222">
                  <c:v>28.4</c:v>
                </c:pt>
                <c:pt idx="1223">
                  <c:v>28.4</c:v>
                </c:pt>
                <c:pt idx="1224">
                  <c:v>28.4</c:v>
                </c:pt>
                <c:pt idx="1225">
                  <c:v>28.4</c:v>
                </c:pt>
                <c:pt idx="1226">
                  <c:v>28.4</c:v>
                </c:pt>
                <c:pt idx="1227">
                  <c:v>28.4</c:v>
                </c:pt>
                <c:pt idx="1228">
                  <c:v>28.4</c:v>
                </c:pt>
                <c:pt idx="1229">
                  <c:v>28.4</c:v>
                </c:pt>
                <c:pt idx="1230">
                  <c:v>28.4</c:v>
                </c:pt>
                <c:pt idx="1231">
                  <c:v>28.4</c:v>
                </c:pt>
                <c:pt idx="1232">
                  <c:v>28.4</c:v>
                </c:pt>
                <c:pt idx="1233">
                  <c:v>28.4</c:v>
                </c:pt>
                <c:pt idx="1234">
                  <c:v>28.4</c:v>
                </c:pt>
                <c:pt idx="1235">
                  <c:v>28.4</c:v>
                </c:pt>
                <c:pt idx="1236">
                  <c:v>28.4</c:v>
                </c:pt>
                <c:pt idx="1237">
                  <c:v>28.4</c:v>
                </c:pt>
                <c:pt idx="1238">
                  <c:v>28.4</c:v>
                </c:pt>
                <c:pt idx="1239">
                  <c:v>28.4</c:v>
                </c:pt>
                <c:pt idx="1240">
                  <c:v>28.4</c:v>
                </c:pt>
                <c:pt idx="1241">
                  <c:v>28.4</c:v>
                </c:pt>
                <c:pt idx="1242">
                  <c:v>28.4</c:v>
                </c:pt>
                <c:pt idx="1243">
                  <c:v>28.4</c:v>
                </c:pt>
                <c:pt idx="1244">
                  <c:v>28.4</c:v>
                </c:pt>
                <c:pt idx="1245">
                  <c:v>28.4</c:v>
                </c:pt>
                <c:pt idx="1246">
                  <c:v>28.4</c:v>
                </c:pt>
                <c:pt idx="1247">
                  <c:v>28.4</c:v>
                </c:pt>
                <c:pt idx="1248">
                  <c:v>28.4</c:v>
                </c:pt>
                <c:pt idx="1249">
                  <c:v>28.4</c:v>
                </c:pt>
                <c:pt idx="1250">
                  <c:v>28.4</c:v>
                </c:pt>
                <c:pt idx="1251">
                  <c:v>28.4</c:v>
                </c:pt>
                <c:pt idx="1252">
                  <c:v>28.4</c:v>
                </c:pt>
                <c:pt idx="1253">
                  <c:v>28.4</c:v>
                </c:pt>
                <c:pt idx="1254">
                  <c:v>28.4</c:v>
                </c:pt>
                <c:pt idx="1255">
                  <c:v>28.4</c:v>
                </c:pt>
                <c:pt idx="1256">
                  <c:v>28.4</c:v>
                </c:pt>
                <c:pt idx="1257">
                  <c:v>28.4</c:v>
                </c:pt>
                <c:pt idx="1258">
                  <c:v>28.4</c:v>
                </c:pt>
                <c:pt idx="1259">
                  <c:v>28.4</c:v>
                </c:pt>
                <c:pt idx="1260">
                  <c:v>28.4</c:v>
                </c:pt>
                <c:pt idx="1261">
                  <c:v>28.4</c:v>
                </c:pt>
                <c:pt idx="1262">
                  <c:v>28.4</c:v>
                </c:pt>
                <c:pt idx="1263">
                  <c:v>28.4</c:v>
                </c:pt>
                <c:pt idx="1264">
                  <c:v>28.4</c:v>
                </c:pt>
                <c:pt idx="1265">
                  <c:v>28.4</c:v>
                </c:pt>
                <c:pt idx="1266">
                  <c:v>28.4</c:v>
                </c:pt>
                <c:pt idx="1267">
                  <c:v>28.4</c:v>
                </c:pt>
                <c:pt idx="1268">
                  <c:v>28.4</c:v>
                </c:pt>
                <c:pt idx="1269">
                  <c:v>28.4</c:v>
                </c:pt>
                <c:pt idx="1270">
                  <c:v>28.4</c:v>
                </c:pt>
                <c:pt idx="1271">
                  <c:v>28.4</c:v>
                </c:pt>
                <c:pt idx="1272">
                  <c:v>28.4</c:v>
                </c:pt>
                <c:pt idx="1273">
                  <c:v>28.4</c:v>
                </c:pt>
                <c:pt idx="1274">
                  <c:v>28.4</c:v>
                </c:pt>
                <c:pt idx="1275">
                  <c:v>28.4</c:v>
                </c:pt>
                <c:pt idx="1276">
                  <c:v>28.4</c:v>
                </c:pt>
                <c:pt idx="1277">
                  <c:v>28.4</c:v>
                </c:pt>
                <c:pt idx="1278">
                  <c:v>28.4</c:v>
                </c:pt>
                <c:pt idx="1279">
                  <c:v>28.4</c:v>
                </c:pt>
                <c:pt idx="1280">
                  <c:v>28.4</c:v>
                </c:pt>
                <c:pt idx="1281">
                  <c:v>28.4</c:v>
                </c:pt>
                <c:pt idx="1282">
                  <c:v>28.4</c:v>
                </c:pt>
                <c:pt idx="1283">
                  <c:v>28.4</c:v>
                </c:pt>
                <c:pt idx="1284">
                  <c:v>28.4</c:v>
                </c:pt>
                <c:pt idx="1285">
                  <c:v>28.4</c:v>
                </c:pt>
                <c:pt idx="1286">
                  <c:v>28.4</c:v>
                </c:pt>
                <c:pt idx="1287">
                  <c:v>28.4</c:v>
                </c:pt>
                <c:pt idx="1288">
                  <c:v>28.4</c:v>
                </c:pt>
                <c:pt idx="1289">
                  <c:v>28.4</c:v>
                </c:pt>
                <c:pt idx="1290">
                  <c:v>28.4</c:v>
                </c:pt>
                <c:pt idx="1291">
                  <c:v>28.4</c:v>
                </c:pt>
                <c:pt idx="1292">
                  <c:v>28.4</c:v>
                </c:pt>
                <c:pt idx="1293">
                  <c:v>28.4</c:v>
                </c:pt>
                <c:pt idx="1294">
                  <c:v>28.4</c:v>
                </c:pt>
                <c:pt idx="1295">
                  <c:v>28.4</c:v>
                </c:pt>
                <c:pt idx="1296">
                  <c:v>28.4</c:v>
                </c:pt>
                <c:pt idx="1297">
                  <c:v>28.4</c:v>
                </c:pt>
                <c:pt idx="1298">
                  <c:v>28.4</c:v>
                </c:pt>
                <c:pt idx="1299">
                  <c:v>28.4</c:v>
                </c:pt>
                <c:pt idx="1300">
                  <c:v>28.4</c:v>
                </c:pt>
                <c:pt idx="1301">
                  <c:v>28.4</c:v>
                </c:pt>
                <c:pt idx="1302">
                  <c:v>28.4</c:v>
                </c:pt>
                <c:pt idx="1303">
                  <c:v>28.4</c:v>
                </c:pt>
                <c:pt idx="1304">
                  <c:v>28.4</c:v>
                </c:pt>
                <c:pt idx="1305">
                  <c:v>28.4</c:v>
                </c:pt>
                <c:pt idx="1306">
                  <c:v>28.4</c:v>
                </c:pt>
                <c:pt idx="1307">
                  <c:v>28.4</c:v>
                </c:pt>
                <c:pt idx="1308">
                  <c:v>28.4</c:v>
                </c:pt>
                <c:pt idx="1309">
                  <c:v>28.4</c:v>
                </c:pt>
                <c:pt idx="1310">
                  <c:v>28.4</c:v>
                </c:pt>
                <c:pt idx="1311">
                  <c:v>28.4</c:v>
                </c:pt>
                <c:pt idx="1312">
                  <c:v>28.4</c:v>
                </c:pt>
                <c:pt idx="1313">
                  <c:v>28.4</c:v>
                </c:pt>
                <c:pt idx="1314">
                  <c:v>28.4</c:v>
                </c:pt>
                <c:pt idx="1315">
                  <c:v>28.4</c:v>
                </c:pt>
                <c:pt idx="1316">
                  <c:v>28.4</c:v>
                </c:pt>
                <c:pt idx="1317">
                  <c:v>28.4</c:v>
                </c:pt>
                <c:pt idx="1318">
                  <c:v>28.4</c:v>
                </c:pt>
                <c:pt idx="1319">
                  <c:v>28.4</c:v>
                </c:pt>
                <c:pt idx="1320">
                  <c:v>28.4</c:v>
                </c:pt>
                <c:pt idx="1321">
                  <c:v>28.4</c:v>
                </c:pt>
                <c:pt idx="1322">
                  <c:v>28.4</c:v>
                </c:pt>
                <c:pt idx="1323">
                  <c:v>28.4</c:v>
                </c:pt>
                <c:pt idx="1324">
                  <c:v>28.4</c:v>
                </c:pt>
                <c:pt idx="1325">
                  <c:v>28.4</c:v>
                </c:pt>
                <c:pt idx="1326">
                  <c:v>28.4</c:v>
                </c:pt>
                <c:pt idx="1327">
                  <c:v>28.4</c:v>
                </c:pt>
                <c:pt idx="1328">
                  <c:v>28.4</c:v>
                </c:pt>
                <c:pt idx="1329">
                  <c:v>28.4</c:v>
                </c:pt>
                <c:pt idx="1330">
                  <c:v>28.4</c:v>
                </c:pt>
                <c:pt idx="1331">
                  <c:v>28.4</c:v>
                </c:pt>
                <c:pt idx="1332">
                  <c:v>28.4</c:v>
                </c:pt>
                <c:pt idx="1333">
                  <c:v>28.4</c:v>
                </c:pt>
                <c:pt idx="1334">
                  <c:v>28.4</c:v>
                </c:pt>
                <c:pt idx="1335">
                  <c:v>28.4</c:v>
                </c:pt>
                <c:pt idx="1336">
                  <c:v>28.4</c:v>
                </c:pt>
                <c:pt idx="1337">
                  <c:v>28.4</c:v>
                </c:pt>
                <c:pt idx="1338">
                  <c:v>28.4</c:v>
                </c:pt>
                <c:pt idx="1339">
                  <c:v>28.4</c:v>
                </c:pt>
                <c:pt idx="1340">
                  <c:v>28.4</c:v>
                </c:pt>
                <c:pt idx="1341">
                  <c:v>28.4</c:v>
                </c:pt>
                <c:pt idx="1342">
                  <c:v>28.4</c:v>
                </c:pt>
                <c:pt idx="1343">
                  <c:v>28.4</c:v>
                </c:pt>
                <c:pt idx="1344">
                  <c:v>28.4</c:v>
                </c:pt>
                <c:pt idx="1345">
                  <c:v>28.4</c:v>
                </c:pt>
                <c:pt idx="1346">
                  <c:v>28.4</c:v>
                </c:pt>
                <c:pt idx="1347">
                  <c:v>28.4</c:v>
                </c:pt>
                <c:pt idx="1348">
                  <c:v>28.4</c:v>
                </c:pt>
                <c:pt idx="1349">
                  <c:v>28.4</c:v>
                </c:pt>
                <c:pt idx="1350">
                  <c:v>28.4</c:v>
                </c:pt>
                <c:pt idx="1351">
                  <c:v>28.4</c:v>
                </c:pt>
                <c:pt idx="1352">
                  <c:v>28.4</c:v>
                </c:pt>
                <c:pt idx="1353">
                  <c:v>28.4</c:v>
                </c:pt>
                <c:pt idx="1354">
                  <c:v>28.4</c:v>
                </c:pt>
                <c:pt idx="1355">
                  <c:v>28.4</c:v>
                </c:pt>
                <c:pt idx="1356">
                  <c:v>28.4</c:v>
                </c:pt>
                <c:pt idx="1357">
                  <c:v>28.4</c:v>
                </c:pt>
                <c:pt idx="1358">
                  <c:v>28.4</c:v>
                </c:pt>
                <c:pt idx="1359">
                  <c:v>28.4</c:v>
                </c:pt>
                <c:pt idx="1360">
                  <c:v>28.4</c:v>
                </c:pt>
                <c:pt idx="1361">
                  <c:v>28.4</c:v>
                </c:pt>
                <c:pt idx="1362">
                  <c:v>28.4</c:v>
                </c:pt>
                <c:pt idx="1363">
                  <c:v>28.4</c:v>
                </c:pt>
                <c:pt idx="1364">
                  <c:v>28.4</c:v>
                </c:pt>
                <c:pt idx="1365">
                  <c:v>28.4</c:v>
                </c:pt>
                <c:pt idx="1366">
                  <c:v>28.4</c:v>
                </c:pt>
                <c:pt idx="1367">
                  <c:v>28.4</c:v>
                </c:pt>
                <c:pt idx="1368">
                  <c:v>28.4</c:v>
                </c:pt>
                <c:pt idx="1369">
                  <c:v>28.4</c:v>
                </c:pt>
                <c:pt idx="1370">
                  <c:v>28.4</c:v>
                </c:pt>
                <c:pt idx="1371">
                  <c:v>28.4</c:v>
                </c:pt>
                <c:pt idx="1372">
                  <c:v>28.4</c:v>
                </c:pt>
                <c:pt idx="1373">
                  <c:v>28.4</c:v>
                </c:pt>
                <c:pt idx="1374">
                  <c:v>28.4</c:v>
                </c:pt>
                <c:pt idx="1375">
                  <c:v>28.4</c:v>
                </c:pt>
                <c:pt idx="1376">
                  <c:v>28.4</c:v>
                </c:pt>
                <c:pt idx="1377">
                  <c:v>28.4</c:v>
                </c:pt>
                <c:pt idx="1378">
                  <c:v>28.4</c:v>
                </c:pt>
                <c:pt idx="1379">
                  <c:v>28.4</c:v>
                </c:pt>
                <c:pt idx="1380">
                  <c:v>28.4</c:v>
                </c:pt>
                <c:pt idx="1381">
                  <c:v>28.4</c:v>
                </c:pt>
                <c:pt idx="1382">
                  <c:v>28.4</c:v>
                </c:pt>
                <c:pt idx="1383">
                  <c:v>28.4</c:v>
                </c:pt>
                <c:pt idx="1384">
                  <c:v>28.4</c:v>
                </c:pt>
                <c:pt idx="1385">
                  <c:v>28.4</c:v>
                </c:pt>
                <c:pt idx="1386">
                  <c:v>28.4</c:v>
                </c:pt>
                <c:pt idx="1387">
                  <c:v>28.4</c:v>
                </c:pt>
                <c:pt idx="1388">
                  <c:v>28.4</c:v>
                </c:pt>
                <c:pt idx="1389">
                  <c:v>28.4</c:v>
                </c:pt>
                <c:pt idx="1390">
                  <c:v>28.4</c:v>
                </c:pt>
                <c:pt idx="1391">
                  <c:v>28.4</c:v>
                </c:pt>
                <c:pt idx="1392">
                  <c:v>28.4</c:v>
                </c:pt>
                <c:pt idx="1393">
                  <c:v>28.4</c:v>
                </c:pt>
                <c:pt idx="1394">
                  <c:v>28.4</c:v>
                </c:pt>
                <c:pt idx="1395">
                  <c:v>28.4</c:v>
                </c:pt>
                <c:pt idx="1396">
                  <c:v>28.4</c:v>
                </c:pt>
                <c:pt idx="1397">
                  <c:v>28.4</c:v>
                </c:pt>
                <c:pt idx="1398">
                  <c:v>28.4</c:v>
                </c:pt>
                <c:pt idx="1399">
                  <c:v>28.4</c:v>
                </c:pt>
                <c:pt idx="1400">
                  <c:v>28.4</c:v>
                </c:pt>
                <c:pt idx="1401">
                  <c:v>28.4</c:v>
                </c:pt>
                <c:pt idx="1402">
                  <c:v>28.4</c:v>
                </c:pt>
                <c:pt idx="1403">
                  <c:v>28.4</c:v>
                </c:pt>
                <c:pt idx="1404">
                  <c:v>28.4</c:v>
                </c:pt>
                <c:pt idx="1405">
                  <c:v>28.4</c:v>
                </c:pt>
                <c:pt idx="1406">
                  <c:v>28.4</c:v>
                </c:pt>
                <c:pt idx="1407">
                  <c:v>28.4</c:v>
                </c:pt>
                <c:pt idx="1408">
                  <c:v>28.4</c:v>
                </c:pt>
                <c:pt idx="1409">
                  <c:v>28.4</c:v>
                </c:pt>
                <c:pt idx="1410">
                  <c:v>28.4</c:v>
                </c:pt>
                <c:pt idx="1411">
                  <c:v>28.4</c:v>
                </c:pt>
                <c:pt idx="1412">
                  <c:v>28.4</c:v>
                </c:pt>
                <c:pt idx="1413">
                  <c:v>28.4</c:v>
                </c:pt>
                <c:pt idx="1414">
                  <c:v>28.4</c:v>
                </c:pt>
                <c:pt idx="1415">
                  <c:v>28.4</c:v>
                </c:pt>
                <c:pt idx="1416">
                  <c:v>28.4</c:v>
                </c:pt>
                <c:pt idx="1417">
                  <c:v>28.4</c:v>
                </c:pt>
                <c:pt idx="1418">
                  <c:v>28.4</c:v>
                </c:pt>
                <c:pt idx="1419">
                  <c:v>28.4</c:v>
                </c:pt>
                <c:pt idx="1420">
                  <c:v>28.4</c:v>
                </c:pt>
                <c:pt idx="1421">
                  <c:v>28.4</c:v>
                </c:pt>
                <c:pt idx="1422">
                  <c:v>28.4</c:v>
                </c:pt>
                <c:pt idx="1423">
                  <c:v>28.4</c:v>
                </c:pt>
                <c:pt idx="1424">
                  <c:v>28.4</c:v>
                </c:pt>
                <c:pt idx="1425">
                  <c:v>28.4</c:v>
                </c:pt>
                <c:pt idx="1426">
                  <c:v>28.4</c:v>
                </c:pt>
                <c:pt idx="1427">
                  <c:v>28.4</c:v>
                </c:pt>
                <c:pt idx="1428">
                  <c:v>28.4</c:v>
                </c:pt>
                <c:pt idx="1429">
                  <c:v>28.4</c:v>
                </c:pt>
                <c:pt idx="1430">
                  <c:v>28.4</c:v>
                </c:pt>
                <c:pt idx="1431">
                  <c:v>28.4</c:v>
                </c:pt>
                <c:pt idx="1432">
                  <c:v>28.4</c:v>
                </c:pt>
                <c:pt idx="1433">
                  <c:v>28.4</c:v>
                </c:pt>
                <c:pt idx="1434">
                  <c:v>28.4</c:v>
                </c:pt>
                <c:pt idx="1435">
                  <c:v>28.4</c:v>
                </c:pt>
                <c:pt idx="1436">
                  <c:v>28.4</c:v>
                </c:pt>
                <c:pt idx="1437">
                  <c:v>28.4</c:v>
                </c:pt>
                <c:pt idx="1438">
                  <c:v>28.4</c:v>
                </c:pt>
                <c:pt idx="1439">
                  <c:v>28.4</c:v>
                </c:pt>
                <c:pt idx="1440">
                  <c:v>28.4</c:v>
                </c:pt>
                <c:pt idx="1441">
                  <c:v>28.4</c:v>
                </c:pt>
                <c:pt idx="1442">
                  <c:v>28.4</c:v>
                </c:pt>
                <c:pt idx="1443">
                  <c:v>28.4</c:v>
                </c:pt>
                <c:pt idx="1444">
                  <c:v>28.4</c:v>
                </c:pt>
                <c:pt idx="1445">
                  <c:v>28.4</c:v>
                </c:pt>
                <c:pt idx="1446">
                  <c:v>28.4</c:v>
                </c:pt>
                <c:pt idx="1447">
                  <c:v>28.4</c:v>
                </c:pt>
                <c:pt idx="1448">
                  <c:v>28.4</c:v>
                </c:pt>
                <c:pt idx="1449">
                  <c:v>28.4</c:v>
                </c:pt>
                <c:pt idx="1450">
                  <c:v>28.4</c:v>
                </c:pt>
                <c:pt idx="1451">
                  <c:v>28.4</c:v>
                </c:pt>
                <c:pt idx="1452">
                  <c:v>28.4</c:v>
                </c:pt>
                <c:pt idx="1453">
                  <c:v>28.4</c:v>
                </c:pt>
                <c:pt idx="1454">
                  <c:v>28.4</c:v>
                </c:pt>
                <c:pt idx="1455">
                  <c:v>28.4</c:v>
                </c:pt>
                <c:pt idx="1456">
                  <c:v>28.4</c:v>
                </c:pt>
                <c:pt idx="1457">
                  <c:v>28.4</c:v>
                </c:pt>
                <c:pt idx="1458">
                  <c:v>28.4</c:v>
                </c:pt>
                <c:pt idx="1459">
                  <c:v>28.4</c:v>
                </c:pt>
                <c:pt idx="1460">
                  <c:v>28.4</c:v>
                </c:pt>
                <c:pt idx="1461">
                  <c:v>28.4</c:v>
                </c:pt>
                <c:pt idx="1462">
                  <c:v>28.4</c:v>
                </c:pt>
                <c:pt idx="1463">
                  <c:v>28.4</c:v>
                </c:pt>
                <c:pt idx="1464">
                  <c:v>28.4</c:v>
                </c:pt>
                <c:pt idx="1465">
                  <c:v>28.4</c:v>
                </c:pt>
                <c:pt idx="1466">
                  <c:v>28.4</c:v>
                </c:pt>
                <c:pt idx="1467">
                  <c:v>28.4</c:v>
                </c:pt>
                <c:pt idx="1468">
                  <c:v>28.4</c:v>
                </c:pt>
                <c:pt idx="1469">
                  <c:v>28.4</c:v>
                </c:pt>
                <c:pt idx="1470">
                  <c:v>28.4</c:v>
                </c:pt>
                <c:pt idx="1471">
                  <c:v>28.4</c:v>
                </c:pt>
                <c:pt idx="1472">
                  <c:v>28.4</c:v>
                </c:pt>
                <c:pt idx="1473">
                  <c:v>28.4</c:v>
                </c:pt>
                <c:pt idx="1474">
                  <c:v>28.4</c:v>
                </c:pt>
                <c:pt idx="1475">
                  <c:v>28.4</c:v>
                </c:pt>
                <c:pt idx="1476">
                  <c:v>28.4</c:v>
                </c:pt>
                <c:pt idx="1477">
                  <c:v>28.4</c:v>
                </c:pt>
                <c:pt idx="1478">
                  <c:v>28.4</c:v>
                </c:pt>
                <c:pt idx="1479">
                  <c:v>28.4</c:v>
                </c:pt>
                <c:pt idx="1480">
                  <c:v>28.4</c:v>
                </c:pt>
                <c:pt idx="1481">
                  <c:v>28.4</c:v>
                </c:pt>
                <c:pt idx="1482">
                  <c:v>28.4</c:v>
                </c:pt>
                <c:pt idx="1483">
                  <c:v>28.4</c:v>
                </c:pt>
                <c:pt idx="1484">
                  <c:v>28.4</c:v>
                </c:pt>
                <c:pt idx="1485">
                  <c:v>28.4</c:v>
                </c:pt>
                <c:pt idx="1486">
                  <c:v>28.4</c:v>
                </c:pt>
                <c:pt idx="1487">
                  <c:v>28.4</c:v>
                </c:pt>
                <c:pt idx="1488">
                  <c:v>28.4</c:v>
                </c:pt>
                <c:pt idx="1489">
                  <c:v>28.4</c:v>
                </c:pt>
                <c:pt idx="1490">
                  <c:v>28.4</c:v>
                </c:pt>
                <c:pt idx="1491">
                  <c:v>28.4</c:v>
                </c:pt>
                <c:pt idx="1492">
                  <c:v>28.4</c:v>
                </c:pt>
                <c:pt idx="1493">
                  <c:v>28.4</c:v>
                </c:pt>
                <c:pt idx="1494">
                  <c:v>28.4</c:v>
                </c:pt>
                <c:pt idx="1495">
                  <c:v>28.4</c:v>
                </c:pt>
                <c:pt idx="1496">
                  <c:v>28.4</c:v>
                </c:pt>
                <c:pt idx="1497">
                  <c:v>28.4</c:v>
                </c:pt>
                <c:pt idx="1498">
                  <c:v>28.4</c:v>
                </c:pt>
                <c:pt idx="1499">
                  <c:v>28.4</c:v>
                </c:pt>
                <c:pt idx="1500">
                  <c:v>28.4</c:v>
                </c:pt>
                <c:pt idx="1501">
                  <c:v>28.4</c:v>
                </c:pt>
                <c:pt idx="1502">
                  <c:v>28.4</c:v>
                </c:pt>
                <c:pt idx="1503">
                  <c:v>28.4</c:v>
                </c:pt>
                <c:pt idx="1504">
                  <c:v>28.4</c:v>
                </c:pt>
                <c:pt idx="1505">
                  <c:v>28.4</c:v>
                </c:pt>
                <c:pt idx="1506">
                  <c:v>28.4</c:v>
                </c:pt>
                <c:pt idx="1507">
                  <c:v>28.4</c:v>
                </c:pt>
                <c:pt idx="1508">
                  <c:v>28.4</c:v>
                </c:pt>
                <c:pt idx="1509">
                  <c:v>28.4</c:v>
                </c:pt>
                <c:pt idx="1510">
                  <c:v>28.4</c:v>
                </c:pt>
                <c:pt idx="1511">
                  <c:v>28.4</c:v>
                </c:pt>
                <c:pt idx="1512">
                  <c:v>28.4</c:v>
                </c:pt>
                <c:pt idx="1513">
                  <c:v>28.4</c:v>
                </c:pt>
                <c:pt idx="1514">
                  <c:v>28.4</c:v>
                </c:pt>
                <c:pt idx="1515">
                  <c:v>28.4</c:v>
                </c:pt>
                <c:pt idx="1516">
                  <c:v>28.4</c:v>
                </c:pt>
                <c:pt idx="1517">
                  <c:v>28.4</c:v>
                </c:pt>
                <c:pt idx="1518">
                  <c:v>28.4</c:v>
                </c:pt>
                <c:pt idx="1519">
                  <c:v>28.4</c:v>
                </c:pt>
                <c:pt idx="1520">
                  <c:v>28.4</c:v>
                </c:pt>
                <c:pt idx="1521">
                  <c:v>28.4</c:v>
                </c:pt>
                <c:pt idx="1522">
                  <c:v>28.4</c:v>
                </c:pt>
                <c:pt idx="1523">
                  <c:v>28.4</c:v>
                </c:pt>
                <c:pt idx="1524">
                  <c:v>28.4</c:v>
                </c:pt>
                <c:pt idx="1525">
                  <c:v>28.4</c:v>
                </c:pt>
                <c:pt idx="1526">
                  <c:v>28.4</c:v>
                </c:pt>
                <c:pt idx="1527">
                  <c:v>28.4</c:v>
                </c:pt>
                <c:pt idx="1528">
                  <c:v>28.4</c:v>
                </c:pt>
                <c:pt idx="1529">
                  <c:v>28.4</c:v>
                </c:pt>
                <c:pt idx="1530">
                  <c:v>28.4</c:v>
                </c:pt>
                <c:pt idx="1531">
                  <c:v>28.4</c:v>
                </c:pt>
                <c:pt idx="1532">
                  <c:v>28.4</c:v>
                </c:pt>
                <c:pt idx="1533">
                  <c:v>28.4</c:v>
                </c:pt>
                <c:pt idx="1534">
                  <c:v>28.4</c:v>
                </c:pt>
                <c:pt idx="1535">
                  <c:v>28.4</c:v>
                </c:pt>
                <c:pt idx="1536">
                  <c:v>28.4</c:v>
                </c:pt>
                <c:pt idx="1537">
                  <c:v>28.4</c:v>
                </c:pt>
                <c:pt idx="1538">
                  <c:v>28.4</c:v>
                </c:pt>
                <c:pt idx="1539">
                  <c:v>28.4</c:v>
                </c:pt>
                <c:pt idx="1540">
                  <c:v>28.4</c:v>
                </c:pt>
                <c:pt idx="1541">
                  <c:v>28.4</c:v>
                </c:pt>
                <c:pt idx="1542">
                  <c:v>28.4</c:v>
                </c:pt>
                <c:pt idx="1543">
                  <c:v>28.4</c:v>
                </c:pt>
                <c:pt idx="1544">
                  <c:v>28.4</c:v>
                </c:pt>
                <c:pt idx="1545">
                  <c:v>28.4</c:v>
                </c:pt>
                <c:pt idx="1546">
                  <c:v>28.4</c:v>
                </c:pt>
                <c:pt idx="1547">
                  <c:v>28.4</c:v>
                </c:pt>
                <c:pt idx="1548">
                  <c:v>28.4</c:v>
                </c:pt>
                <c:pt idx="1549">
                  <c:v>28.4</c:v>
                </c:pt>
                <c:pt idx="1550">
                  <c:v>28.4</c:v>
                </c:pt>
                <c:pt idx="1551">
                  <c:v>28.4</c:v>
                </c:pt>
                <c:pt idx="1552">
                  <c:v>28.4</c:v>
                </c:pt>
                <c:pt idx="1553">
                  <c:v>28.4</c:v>
                </c:pt>
                <c:pt idx="1554">
                  <c:v>28.4</c:v>
                </c:pt>
                <c:pt idx="1555">
                  <c:v>28.4</c:v>
                </c:pt>
                <c:pt idx="1556">
                  <c:v>28.4</c:v>
                </c:pt>
                <c:pt idx="1557">
                  <c:v>28.4</c:v>
                </c:pt>
                <c:pt idx="1558">
                  <c:v>28.4</c:v>
                </c:pt>
                <c:pt idx="1559">
                  <c:v>28.4</c:v>
                </c:pt>
                <c:pt idx="1560">
                  <c:v>28.4</c:v>
                </c:pt>
                <c:pt idx="1561">
                  <c:v>28.4</c:v>
                </c:pt>
                <c:pt idx="1562">
                  <c:v>28.4</c:v>
                </c:pt>
                <c:pt idx="1563">
                  <c:v>28.4</c:v>
                </c:pt>
                <c:pt idx="1564">
                  <c:v>28.4</c:v>
                </c:pt>
                <c:pt idx="1565">
                  <c:v>28.4</c:v>
                </c:pt>
                <c:pt idx="1566">
                  <c:v>28.4</c:v>
                </c:pt>
                <c:pt idx="1567">
                  <c:v>28.4</c:v>
                </c:pt>
                <c:pt idx="1568">
                  <c:v>28.4</c:v>
                </c:pt>
                <c:pt idx="1569">
                  <c:v>28.4</c:v>
                </c:pt>
                <c:pt idx="1570">
                  <c:v>28.4</c:v>
                </c:pt>
                <c:pt idx="1571">
                  <c:v>28.4</c:v>
                </c:pt>
                <c:pt idx="1572">
                  <c:v>28.4</c:v>
                </c:pt>
                <c:pt idx="1573">
                  <c:v>28.4</c:v>
                </c:pt>
                <c:pt idx="1574">
                  <c:v>28.4</c:v>
                </c:pt>
                <c:pt idx="1575">
                  <c:v>28.4</c:v>
                </c:pt>
                <c:pt idx="1576">
                  <c:v>28.4</c:v>
                </c:pt>
                <c:pt idx="1577">
                  <c:v>28.4</c:v>
                </c:pt>
                <c:pt idx="1578">
                  <c:v>28.4</c:v>
                </c:pt>
                <c:pt idx="1579">
                  <c:v>28.4</c:v>
                </c:pt>
                <c:pt idx="1580">
                  <c:v>28.4</c:v>
                </c:pt>
                <c:pt idx="1581">
                  <c:v>28.4</c:v>
                </c:pt>
                <c:pt idx="1582">
                  <c:v>28.4</c:v>
                </c:pt>
                <c:pt idx="1583">
                  <c:v>28.4</c:v>
                </c:pt>
                <c:pt idx="1584">
                  <c:v>28.4</c:v>
                </c:pt>
                <c:pt idx="1585">
                  <c:v>28.4</c:v>
                </c:pt>
                <c:pt idx="1586">
                  <c:v>28.4</c:v>
                </c:pt>
                <c:pt idx="1587">
                  <c:v>28.4</c:v>
                </c:pt>
                <c:pt idx="1588">
                  <c:v>28.4</c:v>
                </c:pt>
                <c:pt idx="1589">
                  <c:v>28.4</c:v>
                </c:pt>
                <c:pt idx="1590">
                  <c:v>28.4</c:v>
                </c:pt>
                <c:pt idx="1591">
                  <c:v>28.4</c:v>
                </c:pt>
                <c:pt idx="1592">
                  <c:v>28.4</c:v>
                </c:pt>
                <c:pt idx="1593">
                  <c:v>28.4</c:v>
                </c:pt>
                <c:pt idx="1594">
                  <c:v>28.4</c:v>
                </c:pt>
                <c:pt idx="1595">
                  <c:v>28.4</c:v>
                </c:pt>
                <c:pt idx="1596">
                  <c:v>28.4</c:v>
                </c:pt>
                <c:pt idx="1597">
                  <c:v>28.4</c:v>
                </c:pt>
                <c:pt idx="1598">
                  <c:v>28.4</c:v>
                </c:pt>
                <c:pt idx="1599">
                  <c:v>28.4</c:v>
                </c:pt>
                <c:pt idx="1600">
                  <c:v>28.4</c:v>
                </c:pt>
                <c:pt idx="1601">
                  <c:v>28.4</c:v>
                </c:pt>
                <c:pt idx="1602">
                  <c:v>28.4</c:v>
                </c:pt>
                <c:pt idx="1603">
                  <c:v>28.4</c:v>
                </c:pt>
                <c:pt idx="1604">
                  <c:v>28.4</c:v>
                </c:pt>
                <c:pt idx="1605">
                  <c:v>28.4</c:v>
                </c:pt>
                <c:pt idx="1606">
                  <c:v>28.4</c:v>
                </c:pt>
                <c:pt idx="1607">
                  <c:v>28.4</c:v>
                </c:pt>
                <c:pt idx="1608">
                  <c:v>28.4</c:v>
                </c:pt>
                <c:pt idx="1609">
                  <c:v>28.4</c:v>
                </c:pt>
                <c:pt idx="1610">
                  <c:v>28.4</c:v>
                </c:pt>
                <c:pt idx="1611">
                  <c:v>28.4</c:v>
                </c:pt>
                <c:pt idx="1612">
                  <c:v>28.4</c:v>
                </c:pt>
                <c:pt idx="1613">
                  <c:v>28.4</c:v>
                </c:pt>
                <c:pt idx="1614">
                  <c:v>28.4</c:v>
                </c:pt>
                <c:pt idx="1615">
                  <c:v>28.4</c:v>
                </c:pt>
                <c:pt idx="1616">
                  <c:v>28.4</c:v>
                </c:pt>
                <c:pt idx="1617">
                  <c:v>28.4</c:v>
                </c:pt>
                <c:pt idx="1618">
                  <c:v>28.4</c:v>
                </c:pt>
                <c:pt idx="1619">
                  <c:v>28.4</c:v>
                </c:pt>
                <c:pt idx="1620">
                  <c:v>28.4</c:v>
                </c:pt>
                <c:pt idx="1621">
                  <c:v>28.4</c:v>
                </c:pt>
                <c:pt idx="1622">
                  <c:v>28.4</c:v>
                </c:pt>
                <c:pt idx="1623">
                  <c:v>28.4</c:v>
                </c:pt>
                <c:pt idx="1624">
                  <c:v>28.4</c:v>
                </c:pt>
                <c:pt idx="1625">
                  <c:v>28.4</c:v>
                </c:pt>
                <c:pt idx="1626">
                  <c:v>28.4</c:v>
                </c:pt>
                <c:pt idx="1627">
                  <c:v>28.4</c:v>
                </c:pt>
                <c:pt idx="1628">
                  <c:v>28.4</c:v>
                </c:pt>
                <c:pt idx="1629">
                  <c:v>28.4</c:v>
                </c:pt>
                <c:pt idx="1630">
                  <c:v>28.4</c:v>
                </c:pt>
                <c:pt idx="1631">
                  <c:v>28.4</c:v>
                </c:pt>
                <c:pt idx="1632">
                  <c:v>28.4</c:v>
                </c:pt>
                <c:pt idx="1633">
                  <c:v>28.4</c:v>
                </c:pt>
                <c:pt idx="1634">
                  <c:v>28.4</c:v>
                </c:pt>
                <c:pt idx="1635">
                  <c:v>28.4</c:v>
                </c:pt>
                <c:pt idx="1636">
                  <c:v>28.4</c:v>
                </c:pt>
                <c:pt idx="1637">
                  <c:v>28.4</c:v>
                </c:pt>
                <c:pt idx="1638">
                  <c:v>28.4</c:v>
                </c:pt>
                <c:pt idx="1639">
                  <c:v>28.4</c:v>
                </c:pt>
                <c:pt idx="1640">
                  <c:v>28.4</c:v>
                </c:pt>
                <c:pt idx="1641">
                  <c:v>28.4</c:v>
                </c:pt>
                <c:pt idx="1642">
                  <c:v>28.4</c:v>
                </c:pt>
                <c:pt idx="1643">
                  <c:v>28.4</c:v>
                </c:pt>
                <c:pt idx="1644">
                  <c:v>28.4</c:v>
                </c:pt>
                <c:pt idx="1645">
                  <c:v>28.4</c:v>
                </c:pt>
                <c:pt idx="1646">
                  <c:v>28.4</c:v>
                </c:pt>
                <c:pt idx="1647">
                  <c:v>28.4</c:v>
                </c:pt>
                <c:pt idx="1648">
                  <c:v>28.4</c:v>
                </c:pt>
                <c:pt idx="1649">
                  <c:v>28.4</c:v>
                </c:pt>
                <c:pt idx="1650">
                  <c:v>28.4</c:v>
                </c:pt>
                <c:pt idx="1651">
                  <c:v>28.4</c:v>
                </c:pt>
                <c:pt idx="1652">
                  <c:v>28.4</c:v>
                </c:pt>
                <c:pt idx="1653">
                  <c:v>28.4</c:v>
                </c:pt>
                <c:pt idx="1654">
                  <c:v>28.4</c:v>
                </c:pt>
                <c:pt idx="1655">
                  <c:v>28.4</c:v>
                </c:pt>
                <c:pt idx="1656">
                  <c:v>28.4</c:v>
                </c:pt>
                <c:pt idx="1657">
                  <c:v>28.4</c:v>
                </c:pt>
                <c:pt idx="1658">
                  <c:v>28.4</c:v>
                </c:pt>
                <c:pt idx="1659">
                  <c:v>28.4</c:v>
                </c:pt>
                <c:pt idx="1660">
                  <c:v>28.4</c:v>
                </c:pt>
                <c:pt idx="1661">
                  <c:v>28.4</c:v>
                </c:pt>
                <c:pt idx="1662">
                  <c:v>28.4</c:v>
                </c:pt>
                <c:pt idx="1663">
                  <c:v>28.4</c:v>
                </c:pt>
                <c:pt idx="1664">
                  <c:v>28.4</c:v>
                </c:pt>
                <c:pt idx="1665">
                  <c:v>28.4</c:v>
                </c:pt>
                <c:pt idx="1666">
                  <c:v>28.4</c:v>
                </c:pt>
                <c:pt idx="1667">
                  <c:v>28.4</c:v>
                </c:pt>
                <c:pt idx="1668">
                  <c:v>28.4</c:v>
                </c:pt>
                <c:pt idx="1669">
                  <c:v>28.4</c:v>
                </c:pt>
                <c:pt idx="1670">
                  <c:v>28.4</c:v>
                </c:pt>
                <c:pt idx="1671">
                  <c:v>28.4</c:v>
                </c:pt>
                <c:pt idx="1672">
                  <c:v>28.4</c:v>
                </c:pt>
                <c:pt idx="1673">
                  <c:v>28.4</c:v>
                </c:pt>
                <c:pt idx="1674">
                  <c:v>28.4</c:v>
                </c:pt>
                <c:pt idx="1675">
                  <c:v>28.4</c:v>
                </c:pt>
                <c:pt idx="1676">
                  <c:v>28.4</c:v>
                </c:pt>
                <c:pt idx="1677">
                  <c:v>28.4</c:v>
                </c:pt>
                <c:pt idx="1678">
                  <c:v>28.4</c:v>
                </c:pt>
                <c:pt idx="1679">
                  <c:v>28.4</c:v>
                </c:pt>
                <c:pt idx="1680">
                  <c:v>28.4</c:v>
                </c:pt>
                <c:pt idx="1681">
                  <c:v>28.4</c:v>
                </c:pt>
                <c:pt idx="1682">
                  <c:v>28.4</c:v>
                </c:pt>
                <c:pt idx="1683">
                  <c:v>28.4</c:v>
                </c:pt>
                <c:pt idx="1684">
                  <c:v>28.4</c:v>
                </c:pt>
                <c:pt idx="1685">
                  <c:v>28.4</c:v>
                </c:pt>
                <c:pt idx="1686">
                  <c:v>28.4</c:v>
                </c:pt>
                <c:pt idx="1687">
                  <c:v>28.4</c:v>
                </c:pt>
                <c:pt idx="1688">
                  <c:v>28.4</c:v>
                </c:pt>
                <c:pt idx="1689">
                  <c:v>28.4</c:v>
                </c:pt>
                <c:pt idx="1690">
                  <c:v>28.4</c:v>
                </c:pt>
                <c:pt idx="1691">
                  <c:v>28.4</c:v>
                </c:pt>
                <c:pt idx="1692">
                  <c:v>28.4</c:v>
                </c:pt>
                <c:pt idx="1693">
                  <c:v>28.4</c:v>
                </c:pt>
                <c:pt idx="1694">
                  <c:v>28.4</c:v>
                </c:pt>
                <c:pt idx="1695">
                  <c:v>28.4</c:v>
                </c:pt>
                <c:pt idx="1696">
                  <c:v>28.4</c:v>
                </c:pt>
                <c:pt idx="1697">
                  <c:v>28.4</c:v>
                </c:pt>
                <c:pt idx="1698">
                  <c:v>28.4</c:v>
                </c:pt>
              </c:numCache>
            </c:numRef>
          </c:yVal>
          <c:smooth val="0"/>
        </c:ser>
        <c:ser>
          <c:idx val="3"/>
          <c:order val="3"/>
          <c:tx>
            <c:v> EXP </c:v>
          </c:tx>
          <c:spPr>
            <a:ln w="19050" cap="rnd">
              <a:noFill/>
              <a:round/>
            </a:ln>
            <a:effectLst/>
          </c:spPr>
          <c:marker>
            <c:symbol val="circle"/>
            <c:size val="3"/>
            <c:spPr>
              <a:solidFill>
                <a:schemeClr val="accent4"/>
              </a:solidFill>
              <a:ln w="9525">
                <a:solidFill>
                  <a:schemeClr val="accent4"/>
                </a:solidFill>
              </a:ln>
              <a:effectLst/>
            </c:spPr>
          </c:marker>
          <c:xVal>
            <c:numRef>
              <c:f>[1]DynamRot_exp!$A$2:$A$312</c:f>
              <c:numCache>
                <c:formatCode>0.00</c:formatCode>
                <c:ptCount val="311"/>
                <c:pt idx="0">
                  <c:v>-230</c:v>
                </c:pt>
                <c:pt idx="1">
                  <c:v>-225.08</c:v>
                </c:pt>
                <c:pt idx="2">
                  <c:v>-219.19</c:v>
                </c:pt>
                <c:pt idx="3">
                  <c:v>-214.27</c:v>
                </c:pt>
                <c:pt idx="4">
                  <c:v>-209.36</c:v>
                </c:pt>
                <c:pt idx="5">
                  <c:v>-203.46</c:v>
                </c:pt>
                <c:pt idx="6">
                  <c:v>-198.54</c:v>
                </c:pt>
                <c:pt idx="7">
                  <c:v>-193.63</c:v>
                </c:pt>
                <c:pt idx="8">
                  <c:v>-188.71</c:v>
                </c:pt>
                <c:pt idx="9">
                  <c:v>-183.8</c:v>
                </c:pt>
                <c:pt idx="10">
                  <c:v>-176.92</c:v>
                </c:pt>
                <c:pt idx="11">
                  <c:v>-172</c:v>
                </c:pt>
                <c:pt idx="12">
                  <c:v>-166.1</c:v>
                </c:pt>
                <c:pt idx="13">
                  <c:v>-161.19</c:v>
                </c:pt>
                <c:pt idx="14">
                  <c:v>-156.27000000000001</c:v>
                </c:pt>
                <c:pt idx="15">
                  <c:v>-150.37</c:v>
                </c:pt>
                <c:pt idx="16">
                  <c:v>-145.46</c:v>
                </c:pt>
                <c:pt idx="17">
                  <c:v>-140.54</c:v>
                </c:pt>
                <c:pt idx="18">
                  <c:v>-134.65</c:v>
                </c:pt>
                <c:pt idx="19">
                  <c:v>-129.72999999999999</c:v>
                </c:pt>
                <c:pt idx="20">
                  <c:v>-124.81</c:v>
                </c:pt>
                <c:pt idx="21">
                  <c:v>-118.92</c:v>
                </c:pt>
                <c:pt idx="22">
                  <c:v>-113.02</c:v>
                </c:pt>
                <c:pt idx="23">
                  <c:v>-108.1</c:v>
                </c:pt>
                <c:pt idx="24">
                  <c:v>-103.19</c:v>
                </c:pt>
                <c:pt idx="25">
                  <c:v>-97.29</c:v>
                </c:pt>
                <c:pt idx="26">
                  <c:v>-92.37</c:v>
                </c:pt>
                <c:pt idx="27">
                  <c:v>-87.46</c:v>
                </c:pt>
                <c:pt idx="28">
                  <c:v>-81.56</c:v>
                </c:pt>
                <c:pt idx="29">
                  <c:v>-76.650000000000006</c:v>
                </c:pt>
                <c:pt idx="30">
                  <c:v>-71.73</c:v>
                </c:pt>
                <c:pt idx="31">
                  <c:v>-65.83</c:v>
                </c:pt>
                <c:pt idx="32">
                  <c:v>-59.93</c:v>
                </c:pt>
                <c:pt idx="33">
                  <c:v>-55.02</c:v>
                </c:pt>
                <c:pt idx="34">
                  <c:v>-50.1</c:v>
                </c:pt>
                <c:pt idx="35">
                  <c:v>-44.21</c:v>
                </c:pt>
                <c:pt idx="36">
                  <c:v>-39.29</c:v>
                </c:pt>
                <c:pt idx="37">
                  <c:v>-34.380000000000003</c:v>
                </c:pt>
                <c:pt idx="38">
                  <c:v>-28.48</c:v>
                </c:pt>
                <c:pt idx="39">
                  <c:v>-23.56</c:v>
                </c:pt>
                <c:pt idx="40">
                  <c:v>-18.649999999999999</c:v>
                </c:pt>
                <c:pt idx="41">
                  <c:v>-12.75</c:v>
                </c:pt>
                <c:pt idx="42">
                  <c:v>-7.83</c:v>
                </c:pt>
                <c:pt idx="43">
                  <c:v>-1.93</c:v>
                </c:pt>
                <c:pt idx="44">
                  <c:v>3.96</c:v>
                </c:pt>
                <c:pt idx="45">
                  <c:v>8.8800000000000008</c:v>
                </c:pt>
                <c:pt idx="46">
                  <c:v>13.79</c:v>
                </c:pt>
                <c:pt idx="47">
                  <c:v>19.690000000000001</c:v>
                </c:pt>
                <c:pt idx="48">
                  <c:v>24.61</c:v>
                </c:pt>
                <c:pt idx="49">
                  <c:v>29.52</c:v>
                </c:pt>
                <c:pt idx="50">
                  <c:v>34.44</c:v>
                </c:pt>
                <c:pt idx="51">
                  <c:v>40.340000000000003</c:v>
                </c:pt>
                <c:pt idx="52">
                  <c:v>45.25</c:v>
                </c:pt>
                <c:pt idx="53">
                  <c:v>50.17</c:v>
                </c:pt>
                <c:pt idx="54">
                  <c:v>57.05</c:v>
                </c:pt>
                <c:pt idx="55">
                  <c:v>61.96</c:v>
                </c:pt>
                <c:pt idx="56">
                  <c:v>66.88</c:v>
                </c:pt>
                <c:pt idx="57">
                  <c:v>72.78</c:v>
                </c:pt>
                <c:pt idx="58">
                  <c:v>77.69</c:v>
                </c:pt>
                <c:pt idx="59">
                  <c:v>82.61</c:v>
                </c:pt>
                <c:pt idx="60">
                  <c:v>88.5</c:v>
                </c:pt>
                <c:pt idx="61">
                  <c:v>93.42</c:v>
                </c:pt>
                <c:pt idx="62">
                  <c:v>98.34</c:v>
                </c:pt>
                <c:pt idx="63">
                  <c:v>103.25</c:v>
                </c:pt>
                <c:pt idx="64">
                  <c:v>109.15</c:v>
                </c:pt>
                <c:pt idx="65">
                  <c:v>115.05</c:v>
                </c:pt>
                <c:pt idx="66">
                  <c:v>119.96</c:v>
                </c:pt>
                <c:pt idx="67">
                  <c:v>125.86</c:v>
                </c:pt>
                <c:pt idx="68">
                  <c:v>130.78</c:v>
                </c:pt>
                <c:pt idx="69">
                  <c:v>135.69</c:v>
                </c:pt>
                <c:pt idx="70">
                  <c:v>141.59</c:v>
                </c:pt>
                <c:pt idx="71">
                  <c:v>146.5</c:v>
                </c:pt>
                <c:pt idx="72">
                  <c:v>151.41999999999999</c:v>
                </c:pt>
                <c:pt idx="73">
                  <c:v>157.32</c:v>
                </c:pt>
                <c:pt idx="74">
                  <c:v>162.22999999999999</c:v>
                </c:pt>
                <c:pt idx="75">
                  <c:v>167.15</c:v>
                </c:pt>
                <c:pt idx="76">
                  <c:v>173.05</c:v>
                </c:pt>
                <c:pt idx="77">
                  <c:v>178.94</c:v>
                </c:pt>
                <c:pt idx="78">
                  <c:v>183.86</c:v>
                </c:pt>
                <c:pt idx="79">
                  <c:v>188.78</c:v>
                </c:pt>
                <c:pt idx="80">
                  <c:v>194.67</c:v>
                </c:pt>
                <c:pt idx="81">
                  <c:v>199.59</c:v>
                </c:pt>
                <c:pt idx="82">
                  <c:v>204.5</c:v>
                </c:pt>
                <c:pt idx="83">
                  <c:v>210.4</c:v>
                </c:pt>
                <c:pt idx="84">
                  <c:v>215.32</c:v>
                </c:pt>
                <c:pt idx="85">
                  <c:v>220.23</c:v>
                </c:pt>
                <c:pt idx="86">
                  <c:v>227.11</c:v>
                </c:pt>
                <c:pt idx="87">
                  <c:v>232.03</c:v>
                </c:pt>
                <c:pt idx="88">
                  <c:v>236.94</c:v>
                </c:pt>
                <c:pt idx="89">
                  <c:v>242.84</c:v>
                </c:pt>
                <c:pt idx="90">
                  <c:v>248.74</c:v>
                </c:pt>
                <c:pt idx="91">
                  <c:v>253.66</c:v>
                </c:pt>
                <c:pt idx="92">
                  <c:v>258.57</c:v>
                </c:pt>
                <c:pt idx="93">
                  <c:v>264.47000000000003</c:v>
                </c:pt>
                <c:pt idx="94">
                  <c:v>269.38</c:v>
                </c:pt>
                <c:pt idx="95">
                  <c:v>274.3</c:v>
                </c:pt>
                <c:pt idx="96">
                  <c:v>280.2</c:v>
                </c:pt>
                <c:pt idx="97">
                  <c:v>286.10000000000002</c:v>
                </c:pt>
                <c:pt idx="98">
                  <c:v>291.01</c:v>
                </c:pt>
                <c:pt idx="99">
                  <c:v>296.91000000000003</c:v>
                </c:pt>
                <c:pt idx="100">
                  <c:v>301.82</c:v>
                </c:pt>
                <c:pt idx="101">
                  <c:v>306.74</c:v>
                </c:pt>
                <c:pt idx="102">
                  <c:v>312.64</c:v>
                </c:pt>
                <c:pt idx="103">
                  <c:v>317.55</c:v>
                </c:pt>
                <c:pt idx="104">
                  <c:v>322.47000000000003</c:v>
                </c:pt>
                <c:pt idx="105">
                  <c:v>327.38</c:v>
                </c:pt>
                <c:pt idx="106">
                  <c:v>333.28</c:v>
                </c:pt>
                <c:pt idx="107">
                  <c:v>338.2</c:v>
                </c:pt>
                <c:pt idx="108">
                  <c:v>344.1</c:v>
                </c:pt>
                <c:pt idx="109">
                  <c:v>349.99</c:v>
                </c:pt>
                <c:pt idx="110">
                  <c:v>354.91</c:v>
                </c:pt>
                <c:pt idx="111">
                  <c:v>359.82</c:v>
                </c:pt>
                <c:pt idx="112">
                  <c:v>365.72</c:v>
                </c:pt>
                <c:pt idx="113">
                  <c:v>370.64</c:v>
                </c:pt>
                <c:pt idx="114">
                  <c:v>375.55</c:v>
                </c:pt>
                <c:pt idx="115">
                  <c:v>381.45</c:v>
                </c:pt>
                <c:pt idx="116">
                  <c:v>386.37</c:v>
                </c:pt>
                <c:pt idx="117">
                  <c:v>391.28</c:v>
                </c:pt>
                <c:pt idx="118">
                  <c:v>396.2</c:v>
                </c:pt>
                <c:pt idx="119">
                  <c:v>403.08</c:v>
                </c:pt>
                <c:pt idx="120">
                  <c:v>407.99</c:v>
                </c:pt>
                <c:pt idx="121">
                  <c:v>412.91</c:v>
                </c:pt>
                <c:pt idx="122">
                  <c:v>418.81</c:v>
                </c:pt>
                <c:pt idx="123">
                  <c:v>423.72</c:v>
                </c:pt>
                <c:pt idx="124">
                  <c:v>428.64</c:v>
                </c:pt>
                <c:pt idx="125">
                  <c:v>434.54</c:v>
                </c:pt>
                <c:pt idx="126">
                  <c:v>439.45</c:v>
                </c:pt>
                <c:pt idx="127">
                  <c:v>444.37</c:v>
                </c:pt>
                <c:pt idx="128">
                  <c:v>450.26</c:v>
                </c:pt>
                <c:pt idx="129">
                  <c:v>455.18</c:v>
                </c:pt>
                <c:pt idx="130">
                  <c:v>461.08</c:v>
                </c:pt>
                <c:pt idx="131">
                  <c:v>465.99</c:v>
                </c:pt>
                <c:pt idx="132">
                  <c:v>471.89</c:v>
                </c:pt>
                <c:pt idx="133">
                  <c:v>476.81</c:v>
                </c:pt>
                <c:pt idx="134">
                  <c:v>481.72</c:v>
                </c:pt>
                <c:pt idx="135">
                  <c:v>487.62</c:v>
                </c:pt>
                <c:pt idx="136">
                  <c:v>492.53</c:v>
                </c:pt>
                <c:pt idx="137">
                  <c:v>497.45</c:v>
                </c:pt>
                <c:pt idx="138">
                  <c:v>503.35</c:v>
                </c:pt>
                <c:pt idx="139">
                  <c:v>509.25</c:v>
                </c:pt>
                <c:pt idx="140">
                  <c:v>514.16</c:v>
                </c:pt>
                <c:pt idx="141">
                  <c:v>521.04</c:v>
                </c:pt>
                <c:pt idx="142">
                  <c:v>525.96</c:v>
                </c:pt>
                <c:pt idx="143">
                  <c:v>530.87</c:v>
                </c:pt>
                <c:pt idx="144">
                  <c:v>536.77</c:v>
                </c:pt>
                <c:pt idx="145">
                  <c:v>541.69000000000005</c:v>
                </c:pt>
                <c:pt idx="146">
                  <c:v>546.6</c:v>
                </c:pt>
                <c:pt idx="147">
                  <c:v>551.52</c:v>
                </c:pt>
                <c:pt idx="148">
                  <c:v>557.41999999999996</c:v>
                </c:pt>
                <c:pt idx="149">
                  <c:v>562.33000000000004</c:v>
                </c:pt>
                <c:pt idx="150">
                  <c:v>567.25</c:v>
                </c:pt>
                <c:pt idx="151">
                  <c:v>574.13</c:v>
                </c:pt>
                <c:pt idx="152">
                  <c:v>579.04</c:v>
                </c:pt>
                <c:pt idx="153">
                  <c:v>583.96</c:v>
                </c:pt>
                <c:pt idx="154">
                  <c:v>589.86</c:v>
                </c:pt>
                <c:pt idx="155">
                  <c:v>594.77</c:v>
                </c:pt>
                <c:pt idx="156">
                  <c:v>599.69000000000005</c:v>
                </c:pt>
                <c:pt idx="157">
                  <c:v>605.58000000000004</c:v>
                </c:pt>
                <c:pt idx="158">
                  <c:v>610.5</c:v>
                </c:pt>
                <c:pt idx="159">
                  <c:v>615.41</c:v>
                </c:pt>
                <c:pt idx="160">
                  <c:v>621.30999999999995</c:v>
                </c:pt>
                <c:pt idx="161">
                  <c:v>626.23</c:v>
                </c:pt>
                <c:pt idx="162">
                  <c:v>632.13</c:v>
                </c:pt>
                <c:pt idx="163">
                  <c:v>637.04</c:v>
                </c:pt>
                <c:pt idx="164">
                  <c:v>642.94000000000005</c:v>
                </c:pt>
                <c:pt idx="165">
                  <c:v>647.85</c:v>
                </c:pt>
                <c:pt idx="166">
                  <c:v>652.77</c:v>
                </c:pt>
                <c:pt idx="167">
                  <c:v>658.67</c:v>
                </c:pt>
                <c:pt idx="168">
                  <c:v>663.58</c:v>
                </c:pt>
                <c:pt idx="169">
                  <c:v>668.5</c:v>
                </c:pt>
                <c:pt idx="170">
                  <c:v>674.4</c:v>
                </c:pt>
                <c:pt idx="171">
                  <c:v>679.31</c:v>
                </c:pt>
                <c:pt idx="172">
                  <c:v>684.23</c:v>
                </c:pt>
                <c:pt idx="173">
                  <c:v>690.13</c:v>
                </c:pt>
                <c:pt idx="174">
                  <c:v>696.02</c:v>
                </c:pt>
                <c:pt idx="175">
                  <c:v>700.94</c:v>
                </c:pt>
                <c:pt idx="176">
                  <c:v>705.85</c:v>
                </c:pt>
                <c:pt idx="177">
                  <c:v>711.75</c:v>
                </c:pt>
                <c:pt idx="178">
                  <c:v>716.67</c:v>
                </c:pt>
                <c:pt idx="179">
                  <c:v>721.58</c:v>
                </c:pt>
                <c:pt idx="180">
                  <c:v>727.48</c:v>
                </c:pt>
                <c:pt idx="181">
                  <c:v>732.4</c:v>
                </c:pt>
                <c:pt idx="182">
                  <c:v>737.31</c:v>
                </c:pt>
                <c:pt idx="183">
                  <c:v>743.21</c:v>
                </c:pt>
                <c:pt idx="184">
                  <c:v>749.11</c:v>
                </c:pt>
                <c:pt idx="185">
                  <c:v>754.02</c:v>
                </c:pt>
                <c:pt idx="186">
                  <c:v>759.92</c:v>
                </c:pt>
                <c:pt idx="187">
                  <c:v>764.84</c:v>
                </c:pt>
                <c:pt idx="188">
                  <c:v>769.75</c:v>
                </c:pt>
                <c:pt idx="189">
                  <c:v>774.67</c:v>
                </c:pt>
                <c:pt idx="190">
                  <c:v>780.57</c:v>
                </c:pt>
                <c:pt idx="191">
                  <c:v>785.48</c:v>
                </c:pt>
                <c:pt idx="192">
                  <c:v>790.4</c:v>
                </c:pt>
                <c:pt idx="193">
                  <c:v>796.29</c:v>
                </c:pt>
                <c:pt idx="194">
                  <c:v>801.21</c:v>
                </c:pt>
                <c:pt idx="195">
                  <c:v>807.11</c:v>
                </c:pt>
                <c:pt idx="196">
                  <c:v>813.01</c:v>
                </c:pt>
                <c:pt idx="197">
                  <c:v>817.92</c:v>
                </c:pt>
                <c:pt idx="198">
                  <c:v>822.84</c:v>
                </c:pt>
                <c:pt idx="199">
                  <c:v>828.73</c:v>
                </c:pt>
                <c:pt idx="200">
                  <c:v>833.65</c:v>
                </c:pt>
                <c:pt idx="201">
                  <c:v>838.56</c:v>
                </c:pt>
                <c:pt idx="202">
                  <c:v>843.48</c:v>
                </c:pt>
                <c:pt idx="203">
                  <c:v>849.38</c:v>
                </c:pt>
                <c:pt idx="204">
                  <c:v>854.29</c:v>
                </c:pt>
                <c:pt idx="205">
                  <c:v>859.21</c:v>
                </c:pt>
                <c:pt idx="206">
                  <c:v>866.09</c:v>
                </c:pt>
                <c:pt idx="207">
                  <c:v>871</c:v>
                </c:pt>
                <c:pt idx="208">
                  <c:v>875.92</c:v>
                </c:pt>
                <c:pt idx="209">
                  <c:v>881.82</c:v>
                </c:pt>
                <c:pt idx="210">
                  <c:v>886.73</c:v>
                </c:pt>
                <c:pt idx="211">
                  <c:v>891.65</c:v>
                </c:pt>
                <c:pt idx="212">
                  <c:v>897.55</c:v>
                </c:pt>
                <c:pt idx="213">
                  <c:v>902.46</c:v>
                </c:pt>
                <c:pt idx="214">
                  <c:v>907.38</c:v>
                </c:pt>
                <c:pt idx="215">
                  <c:v>912.29</c:v>
                </c:pt>
                <c:pt idx="216">
                  <c:v>918.19</c:v>
                </c:pt>
                <c:pt idx="217">
                  <c:v>924.09</c:v>
                </c:pt>
                <c:pt idx="218">
                  <c:v>929</c:v>
                </c:pt>
                <c:pt idx="219">
                  <c:v>934.9</c:v>
                </c:pt>
                <c:pt idx="220">
                  <c:v>939.82</c:v>
                </c:pt>
                <c:pt idx="221">
                  <c:v>944.73</c:v>
                </c:pt>
                <c:pt idx="222">
                  <c:v>950.63</c:v>
                </c:pt>
                <c:pt idx="223">
                  <c:v>955.55</c:v>
                </c:pt>
                <c:pt idx="224">
                  <c:v>960.46</c:v>
                </c:pt>
                <c:pt idx="225">
                  <c:v>966.36</c:v>
                </c:pt>
                <c:pt idx="226">
                  <c:v>971.27</c:v>
                </c:pt>
                <c:pt idx="227">
                  <c:v>976.19</c:v>
                </c:pt>
                <c:pt idx="228">
                  <c:v>982.09</c:v>
                </c:pt>
                <c:pt idx="229">
                  <c:v>987.99</c:v>
                </c:pt>
                <c:pt idx="230">
                  <c:v>992.9</c:v>
                </c:pt>
                <c:pt idx="231">
                  <c:v>997.82</c:v>
                </c:pt>
                <c:pt idx="232">
                  <c:v>1003.72</c:v>
                </c:pt>
                <c:pt idx="233">
                  <c:v>1008.63</c:v>
                </c:pt>
                <c:pt idx="234">
                  <c:v>1013.55</c:v>
                </c:pt>
                <c:pt idx="235">
                  <c:v>1019.44</c:v>
                </c:pt>
                <c:pt idx="236">
                  <c:v>1025.3399999999999</c:v>
                </c:pt>
                <c:pt idx="237">
                  <c:v>1030.26</c:v>
                </c:pt>
                <c:pt idx="238">
                  <c:v>1036.1600000000001</c:v>
                </c:pt>
                <c:pt idx="239">
                  <c:v>1042.05</c:v>
                </c:pt>
                <c:pt idx="240">
                  <c:v>1046.97</c:v>
                </c:pt>
                <c:pt idx="241">
                  <c:v>1052.8699999999999</c:v>
                </c:pt>
                <c:pt idx="242">
                  <c:v>1057.78</c:v>
                </c:pt>
                <c:pt idx="243">
                  <c:v>1062.7</c:v>
                </c:pt>
                <c:pt idx="244">
                  <c:v>1067.6099999999999</c:v>
                </c:pt>
                <c:pt idx="245">
                  <c:v>1073.51</c:v>
                </c:pt>
                <c:pt idx="246">
                  <c:v>1078.43</c:v>
                </c:pt>
                <c:pt idx="247">
                  <c:v>1083.3399999999999</c:v>
                </c:pt>
                <c:pt idx="248">
                  <c:v>1089.24</c:v>
                </c:pt>
                <c:pt idx="249">
                  <c:v>1094.1500000000001</c:v>
                </c:pt>
                <c:pt idx="250">
                  <c:v>1100.05</c:v>
                </c:pt>
                <c:pt idx="251">
                  <c:v>1105.95</c:v>
                </c:pt>
                <c:pt idx="252">
                  <c:v>1110.8699999999999</c:v>
                </c:pt>
                <c:pt idx="253">
                  <c:v>1115.78</c:v>
                </c:pt>
                <c:pt idx="254">
                  <c:v>1121.68</c:v>
                </c:pt>
                <c:pt idx="255">
                  <c:v>1126.5999999999999</c:v>
                </c:pt>
                <c:pt idx="256">
                  <c:v>1131.51</c:v>
                </c:pt>
                <c:pt idx="257">
                  <c:v>1136.43</c:v>
                </c:pt>
                <c:pt idx="258">
                  <c:v>1142.32</c:v>
                </c:pt>
                <c:pt idx="259">
                  <c:v>1147.24</c:v>
                </c:pt>
                <c:pt idx="260">
                  <c:v>1152.1500000000001</c:v>
                </c:pt>
                <c:pt idx="261">
                  <c:v>1159.04</c:v>
                </c:pt>
                <c:pt idx="262">
                  <c:v>1163.95</c:v>
                </c:pt>
                <c:pt idx="263">
                  <c:v>1168.8699999999999</c:v>
                </c:pt>
                <c:pt idx="264">
                  <c:v>1174.76</c:v>
                </c:pt>
                <c:pt idx="265">
                  <c:v>1179.68</c:v>
                </c:pt>
                <c:pt idx="266">
                  <c:v>1184.5899999999999</c:v>
                </c:pt>
                <c:pt idx="267">
                  <c:v>1190.49</c:v>
                </c:pt>
                <c:pt idx="268">
                  <c:v>1195.4100000000001</c:v>
                </c:pt>
                <c:pt idx="269">
                  <c:v>1200.32</c:v>
                </c:pt>
                <c:pt idx="270">
                  <c:v>1205.24</c:v>
                </c:pt>
                <c:pt idx="271">
                  <c:v>1212.1199999999999</c:v>
                </c:pt>
                <c:pt idx="272">
                  <c:v>1217.03</c:v>
                </c:pt>
                <c:pt idx="273">
                  <c:v>1221.95</c:v>
                </c:pt>
                <c:pt idx="274">
                  <c:v>1227.8499999999999</c:v>
                </c:pt>
                <c:pt idx="275">
                  <c:v>1232.76</c:v>
                </c:pt>
                <c:pt idx="276">
                  <c:v>1237.68</c:v>
                </c:pt>
                <c:pt idx="277">
                  <c:v>1243.58</c:v>
                </c:pt>
                <c:pt idx="278">
                  <c:v>1248.49</c:v>
                </c:pt>
                <c:pt idx="279">
                  <c:v>1253.4100000000001</c:v>
                </c:pt>
                <c:pt idx="280">
                  <c:v>1259.31</c:v>
                </c:pt>
                <c:pt idx="281">
                  <c:v>1264.22</c:v>
                </c:pt>
                <c:pt idx="282">
                  <c:v>1270.1199999999999</c:v>
                </c:pt>
                <c:pt idx="283">
                  <c:v>1276.02</c:v>
                </c:pt>
                <c:pt idx="284">
                  <c:v>1280.93</c:v>
                </c:pt>
                <c:pt idx="285">
                  <c:v>1285.8499999999999</c:v>
                </c:pt>
                <c:pt idx="286">
                  <c:v>1290.76</c:v>
                </c:pt>
                <c:pt idx="287">
                  <c:v>1296.6600000000001</c:v>
                </c:pt>
                <c:pt idx="288">
                  <c:v>1301.58</c:v>
                </c:pt>
                <c:pt idx="289">
                  <c:v>1306.49</c:v>
                </c:pt>
                <c:pt idx="290">
                  <c:v>1311.41</c:v>
                </c:pt>
                <c:pt idx="291">
                  <c:v>1317.3</c:v>
                </c:pt>
                <c:pt idx="292">
                  <c:v>1322.22</c:v>
                </c:pt>
                <c:pt idx="293">
                  <c:v>1329.1</c:v>
                </c:pt>
                <c:pt idx="294">
                  <c:v>1334.02</c:v>
                </c:pt>
                <c:pt idx="295">
                  <c:v>1338.93</c:v>
                </c:pt>
                <c:pt idx="296">
                  <c:v>1344.83</c:v>
                </c:pt>
                <c:pt idx="297">
                  <c:v>1349.75</c:v>
                </c:pt>
                <c:pt idx="298">
                  <c:v>1354.66</c:v>
                </c:pt>
                <c:pt idx="299">
                  <c:v>1359.58</c:v>
                </c:pt>
                <c:pt idx="300">
                  <c:v>1365.47</c:v>
                </c:pt>
                <c:pt idx="301">
                  <c:v>1370.39</c:v>
                </c:pt>
                <c:pt idx="302">
                  <c:v>1375.3</c:v>
                </c:pt>
                <c:pt idx="303">
                  <c:v>1381.2</c:v>
                </c:pt>
                <c:pt idx="304">
                  <c:v>1387.1</c:v>
                </c:pt>
                <c:pt idx="305">
                  <c:v>1392.02</c:v>
                </c:pt>
                <c:pt idx="306">
                  <c:v>1397.91</c:v>
                </c:pt>
                <c:pt idx="307">
                  <c:v>1402.83</c:v>
                </c:pt>
                <c:pt idx="308">
                  <c:v>1407.74</c:v>
                </c:pt>
                <c:pt idx="309">
                  <c:v>1413.64</c:v>
                </c:pt>
                <c:pt idx="310">
                  <c:v>1418.56</c:v>
                </c:pt>
              </c:numCache>
            </c:numRef>
          </c:xVal>
          <c:yVal>
            <c:numRef>
              <c:f>[1]DynamRot_exp!$B$2:$B$312</c:f>
              <c:numCache>
                <c:formatCode>0.00E+00</c:formatCode>
                <c:ptCount val="311"/>
                <c:pt idx="0">
                  <c:v>0.59387014609803901</c:v>
                </c:pt>
                <c:pt idx="1">
                  <c:v>1.03504956553149</c:v>
                </c:pt>
                <c:pt idx="2">
                  <c:v>0.83369648479308101</c:v>
                </c:pt>
                <c:pt idx="3">
                  <c:v>1.09282375881564</c:v>
                </c:pt>
                <c:pt idx="4">
                  <c:v>1.60634332361559</c:v>
                </c:pt>
                <c:pt idx="5">
                  <c:v>1.9562559961553201</c:v>
                </c:pt>
                <c:pt idx="6">
                  <c:v>2.0213545181821702</c:v>
                </c:pt>
                <c:pt idx="7">
                  <c:v>2.3261432587617898</c:v>
                </c:pt>
                <c:pt idx="8">
                  <c:v>2.4761577678674298</c:v>
                </c:pt>
                <c:pt idx="9">
                  <c:v>3.55594022106472</c:v>
                </c:pt>
                <c:pt idx="10">
                  <c:v>5.1585019492161601</c:v>
                </c:pt>
                <c:pt idx="11">
                  <c:v>8.1901936263421202</c:v>
                </c:pt>
                <c:pt idx="12">
                  <c:v>4.1994740315457104</c:v>
                </c:pt>
                <c:pt idx="13">
                  <c:v>4.85445169887966</c:v>
                </c:pt>
                <c:pt idx="14">
                  <c:v>4.4987106052585704</c:v>
                </c:pt>
                <c:pt idx="15">
                  <c:v>5.8261523653444396</c:v>
                </c:pt>
                <c:pt idx="16">
                  <c:v>7.3545631560740503</c:v>
                </c:pt>
                <c:pt idx="17">
                  <c:v>6.9248226757125</c:v>
                </c:pt>
                <c:pt idx="18">
                  <c:v>6.90800574791675</c:v>
                </c:pt>
                <c:pt idx="19">
                  <c:v>7.0617156917878203</c:v>
                </c:pt>
                <c:pt idx="20">
                  <c:v>7.0780925966090704</c:v>
                </c:pt>
                <c:pt idx="21">
                  <c:v>7.0601466090385898</c:v>
                </c:pt>
                <c:pt idx="22">
                  <c:v>7.1397881441043802</c:v>
                </c:pt>
                <c:pt idx="23">
                  <c:v>7.1264926017906696</c:v>
                </c:pt>
                <c:pt idx="24">
                  <c:v>7.11653095306397</c:v>
                </c:pt>
                <c:pt idx="25">
                  <c:v>6.9930508025610001</c:v>
                </c:pt>
                <c:pt idx="26">
                  <c:v>6.9683911510053402</c:v>
                </c:pt>
                <c:pt idx="27">
                  <c:v>6.9599026069872298</c:v>
                </c:pt>
                <c:pt idx="28">
                  <c:v>6.8458818787461899</c:v>
                </c:pt>
                <c:pt idx="29">
                  <c:v>6.5914702149200401</c:v>
                </c:pt>
                <c:pt idx="30">
                  <c:v>6.5429265964723404</c:v>
                </c:pt>
                <c:pt idx="31">
                  <c:v>6.4364615310087796</c:v>
                </c:pt>
                <c:pt idx="32">
                  <c:v>6.2802663375096399</c:v>
                </c:pt>
                <c:pt idx="33">
                  <c:v>6.0992898556726596</c:v>
                </c:pt>
                <c:pt idx="34">
                  <c:v>6.0838404345003303</c:v>
                </c:pt>
                <c:pt idx="35">
                  <c:v>5.8982994268987001</c:v>
                </c:pt>
                <c:pt idx="36">
                  <c:v>6.4565796204708503</c:v>
                </c:pt>
                <c:pt idx="37">
                  <c:v>6.6991973765909796</c:v>
                </c:pt>
                <c:pt idx="38">
                  <c:v>7.0191734931750096</c:v>
                </c:pt>
                <c:pt idx="39">
                  <c:v>6.9552597342694398</c:v>
                </c:pt>
                <c:pt idx="40">
                  <c:v>7.4271041691415904</c:v>
                </c:pt>
                <c:pt idx="41">
                  <c:v>7.6601383975730197</c:v>
                </c:pt>
                <c:pt idx="42">
                  <c:v>7.7381151979915801</c:v>
                </c:pt>
                <c:pt idx="43">
                  <c:v>8.0591960029312908</c:v>
                </c:pt>
                <c:pt idx="44">
                  <c:v>8.6227548864328405</c:v>
                </c:pt>
                <c:pt idx="45">
                  <c:v>9.0571024489170302</c:v>
                </c:pt>
                <c:pt idx="46">
                  <c:v>9.4741560542533492</c:v>
                </c:pt>
                <c:pt idx="47">
                  <c:v>9.9607400005982996</c:v>
                </c:pt>
                <c:pt idx="48">
                  <c:v>10.3528799494135</c:v>
                </c:pt>
                <c:pt idx="49">
                  <c:v>12.234852361323499</c:v>
                </c:pt>
                <c:pt idx="50">
                  <c:v>11.0947955425671</c:v>
                </c:pt>
                <c:pt idx="51">
                  <c:v>13.716919078747701</c:v>
                </c:pt>
                <c:pt idx="52">
                  <c:v>15.427097393765299</c:v>
                </c:pt>
                <c:pt idx="53">
                  <c:v>13.4107491261588</c:v>
                </c:pt>
                <c:pt idx="54">
                  <c:v>15.894079226344401</c:v>
                </c:pt>
                <c:pt idx="55">
                  <c:v>13.7939996051803</c:v>
                </c:pt>
                <c:pt idx="56">
                  <c:v>13.489970300702501</c:v>
                </c:pt>
                <c:pt idx="57">
                  <c:v>16.149838357213</c:v>
                </c:pt>
                <c:pt idx="58">
                  <c:v>15.559202850270299</c:v>
                </c:pt>
                <c:pt idx="59">
                  <c:v>16.158316056032099</c:v>
                </c:pt>
                <c:pt idx="60">
                  <c:v>18.166881264059601</c:v>
                </c:pt>
                <c:pt idx="61">
                  <c:v>17.022580710792099</c:v>
                </c:pt>
                <c:pt idx="62">
                  <c:v>16.494803990687799</c:v>
                </c:pt>
                <c:pt idx="63">
                  <c:v>17.595972764446</c:v>
                </c:pt>
                <c:pt idx="64">
                  <c:v>18.423531867375601</c:v>
                </c:pt>
                <c:pt idx="65">
                  <c:v>18.615986440700301</c:v>
                </c:pt>
                <c:pt idx="66">
                  <c:v>17.368333345050399</c:v>
                </c:pt>
                <c:pt idx="67">
                  <c:v>17.4722577826502</c:v>
                </c:pt>
                <c:pt idx="68">
                  <c:v>18.650922962548801</c:v>
                </c:pt>
                <c:pt idx="69">
                  <c:v>18.857747625123899</c:v>
                </c:pt>
                <c:pt idx="70">
                  <c:v>19.442722494196399</c:v>
                </c:pt>
                <c:pt idx="71">
                  <c:v>17.898894099398301</c:v>
                </c:pt>
                <c:pt idx="72">
                  <c:v>18.925731100711001</c:v>
                </c:pt>
                <c:pt idx="73">
                  <c:v>18.9349266878192</c:v>
                </c:pt>
                <c:pt idx="74">
                  <c:v>20.148482076817601</c:v>
                </c:pt>
                <c:pt idx="75">
                  <c:v>18.8669290008914</c:v>
                </c:pt>
                <c:pt idx="76">
                  <c:v>18.233698839281999</c:v>
                </c:pt>
                <c:pt idx="77">
                  <c:v>20.592950312130899</c:v>
                </c:pt>
                <c:pt idx="78">
                  <c:v>17.718537659323498</c:v>
                </c:pt>
                <c:pt idx="79">
                  <c:v>20.362876550731901</c:v>
                </c:pt>
                <c:pt idx="80">
                  <c:v>20.259480974135901</c:v>
                </c:pt>
                <c:pt idx="81">
                  <c:v>20.4476418885782</c:v>
                </c:pt>
                <c:pt idx="82">
                  <c:v>20.470973228635899</c:v>
                </c:pt>
                <c:pt idx="83">
                  <c:v>20.544063087863901</c:v>
                </c:pt>
                <c:pt idx="84">
                  <c:v>19.498911649037499</c:v>
                </c:pt>
                <c:pt idx="85">
                  <c:v>20.141336448477102</c:v>
                </c:pt>
                <c:pt idx="86">
                  <c:v>20.049230745148002</c:v>
                </c:pt>
                <c:pt idx="87">
                  <c:v>19.515003605683599</c:v>
                </c:pt>
                <c:pt idx="88">
                  <c:v>20.6306485518672</c:v>
                </c:pt>
                <c:pt idx="89">
                  <c:v>21.267747093288801</c:v>
                </c:pt>
                <c:pt idx="90">
                  <c:v>20.6589976107628</c:v>
                </c:pt>
                <c:pt idx="91">
                  <c:v>20.071711701240702</c:v>
                </c:pt>
                <c:pt idx="92">
                  <c:v>20.936827490074499</c:v>
                </c:pt>
                <c:pt idx="93">
                  <c:v>19.882204258012202</c:v>
                </c:pt>
                <c:pt idx="94">
                  <c:v>21.777811201614998</c:v>
                </c:pt>
                <c:pt idx="95">
                  <c:v>21.521180680879901</c:v>
                </c:pt>
                <c:pt idx="96">
                  <c:v>19.986632189217499</c:v>
                </c:pt>
                <c:pt idx="97">
                  <c:v>20.470852202398401</c:v>
                </c:pt>
                <c:pt idx="98">
                  <c:v>20.931632653210102</c:v>
                </c:pt>
                <c:pt idx="99">
                  <c:v>21.253144962290602</c:v>
                </c:pt>
                <c:pt idx="100">
                  <c:v>21.478613859243499</c:v>
                </c:pt>
                <c:pt idx="101">
                  <c:v>20.7486370883198</c:v>
                </c:pt>
                <c:pt idx="102">
                  <c:v>21.769746435938401</c:v>
                </c:pt>
                <c:pt idx="103">
                  <c:v>21.759527703374101</c:v>
                </c:pt>
                <c:pt idx="104">
                  <c:v>22.195432525418401</c:v>
                </c:pt>
                <c:pt idx="105">
                  <c:v>21.1958528474254</c:v>
                </c:pt>
                <c:pt idx="106">
                  <c:v>22.084311799077099</c:v>
                </c:pt>
                <c:pt idx="107">
                  <c:v>21.719395851103702</c:v>
                </c:pt>
                <c:pt idx="108">
                  <c:v>22.3608421807414</c:v>
                </c:pt>
                <c:pt idx="109">
                  <c:v>21.577986557633398</c:v>
                </c:pt>
                <c:pt idx="110">
                  <c:v>22.392092426934301</c:v>
                </c:pt>
                <c:pt idx="111">
                  <c:v>21.994698527601798</c:v>
                </c:pt>
                <c:pt idx="112">
                  <c:v>22.174455882260101</c:v>
                </c:pt>
                <c:pt idx="113">
                  <c:v>21.566565094228899</c:v>
                </c:pt>
                <c:pt idx="114">
                  <c:v>21.2757211353127</c:v>
                </c:pt>
                <c:pt idx="115">
                  <c:v>21.901936634090699</c:v>
                </c:pt>
                <c:pt idx="116">
                  <c:v>22.0612929992669</c:v>
                </c:pt>
                <c:pt idx="117">
                  <c:v>22.195614560089801</c:v>
                </c:pt>
                <c:pt idx="118">
                  <c:v>22.553428163772999</c:v>
                </c:pt>
                <c:pt idx="119">
                  <c:v>22.039376541724099</c:v>
                </c:pt>
                <c:pt idx="120">
                  <c:v>22.215612299268699</c:v>
                </c:pt>
                <c:pt idx="121">
                  <c:v>23.146909870543201</c:v>
                </c:pt>
                <c:pt idx="122">
                  <c:v>22.470411805521401</c:v>
                </c:pt>
                <c:pt idx="123">
                  <c:v>22.4473198647907</c:v>
                </c:pt>
                <c:pt idx="124">
                  <c:v>22.304522231941402</c:v>
                </c:pt>
                <c:pt idx="125">
                  <c:v>22.723227444736299</c:v>
                </c:pt>
                <c:pt idx="126">
                  <c:v>22.868104559574999</c:v>
                </c:pt>
                <c:pt idx="127">
                  <c:v>22.559122891201799</c:v>
                </c:pt>
                <c:pt idx="128">
                  <c:v>22.764711871283101</c:v>
                </c:pt>
                <c:pt idx="129">
                  <c:v>22.471787282278498</c:v>
                </c:pt>
                <c:pt idx="130">
                  <c:v>22.183611633482599</c:v>
                </c:pt>
                <c:pt idx="131">
                  <c:v>22.996154554538499</c:v>
                </c:pt>
                <c:pt idx="132">
                  <c:v>23.325325488470799</c:v>
                </c:pt>
                <c:pt idx="133">
                  <c:v>22.8056454771068</c:v>
                </c:pt>
                <c:pt idx="134">
                  <c:v>22.976097746134698</c:v>
                </c:pt>
                <c:pt idx="135">
                  <c:v>22.157282243723301</c:v>
                </c:pt>
                <c:pt idx="136">
                  <c:v>23.464717429675702</c:v>
                </c:pt>
                <c:pt idx="137">
                  <c:v>23.3123431875268</c:v>
                </c:pt>
                <c:pt idx="138">
                  <c:v>22.983522194798802</c:v>
                </c:pt>
                <c:pt idx="139">
                  <c:v>22.7061704460911</c:v>
                </c:pt>
                <c:pt idx="140">
                  <c:v>23.257538575592001</c:v>
                </c:pt>
                <c:pt idx="141">
                  <c:v>23.524906177385599</c:v>
                </c:pt>
                <c:pt idx="142">
                  <c:v>23.249706822161301</c:v>
                </c:pt>
                <c:pt idx="143">
                  <c:v>23.1327096208291</c:v>
                </c:pt>
                <c:pt idx="144">
                  <c:v>23.361171761465901</c:v>
                </c:pt>
                <c:pt idx="145">
                  <c:v>22.995302704238402</c:v>
                </c:pt>
                <c:pt idx="146">
                  <c:v>23.503142251947999</c:v>
                </c:pt>
                <c:pt idx="147">
                  <c:v>24.069878739491099</c:v>
                </c:pt>
                <c:pt idx="148">
                  <c:v>23.993304297045899</c:v>
                </c:pt>
                <c:pt idx="149">
                  <c:v>23.143184609490099</c:v>
                </c:pt>
                <c:pt idx="150">
                  <c:v>23.459458149872301</c:v>
                </c:pt>
                <c:pt idx="151">
                  <c:v>23.184265288627401</c:v>
                </c:pt>
                <c:pt idx="152">
                  <c:v>24.054715107278501</c:v>
                </c:pt>
                <c:pt idx="153">
                  <c:v>24.023945334659</c:v>
                </c:pt>
                <c:pt idx="154">
                  <c:v>24.492284339904099</c:v>
                </c:pt>
                <c:pt idx="155">
                  <c:v>23.400576399766202</c:v>
                </c:pt>
                <c:pt idx="156">
                  <c:v>23.537560213279399</c:v>
                </c:pt>
                <c:pt idx="157">
                  <c:v>23.8097455583199</c:v>
                </c:pt>
                <c:pt idx="158">
                  <c:v>23.739407849604198</c:v>
                </c:pt>
                <c:pt idx="159">
                  <c:v>23.5199558032452</c:v>
                </c:pt>
                <c:pt idx="160">
                  <c:v>23.8667431830597</c:v>
                </c:pt>
                <c:pt idx="161">
                  <c:v>24.009024355392398</c:v>
                </c:pt>
                <c:pt idx="162">
                  <c:v>24.1349374344639</c:v>
                </c:pt>
                <c:pt idx="163">
                  <c:v>23.601102524184299</c:v>
                </c:pt>
                <c:pt idx="164">
                  <c:v>24.1530060196249</c:v>
                </c:pt>
                <c:pt idx="165">
                  <c:v>23.693772510773801</c:v>
                </c:pt>
                <c:pt idx="166">
                  <c:v>24.154049065377301</c:v>
                </c:pt>
                <c:pt idx="167">
                  <c:v>24.2910888108309</c:v>
                </c:pt>
                <c:pt idx="168">
                  <c:v>24.443093423610399</c:v>
                </c:pt>
                <c:pt idx="169">
                  <c:v>23.866780554912602</c:v>
                </c:pt>
                <c:pt idx="170">
                  <c:v>23.9542220319215</c:v>
                </c:pt>
                <c:pt idx="171">
                  <c:v>24.241049246029899</c:v>
                </c:pt>
                <c:pt idx="172">
                  <c:v>24.495258501390701</c:v>
                </c:pt>
                <c:pt idx="173">
                  <c:v>24.343861234016298</c:v>
                </c:pt>
                <c:pt idx="174">
                  <c:v>24.079571931150699</c:v>
                </c:pt>
                <c:pt idx="175">
                  <c:v>24.3980101919642</c:v>
                </c:pt>
                <c:pt idx="176">
                  <c:v>24.013740546761099</c:v>
                </c:pt>
                <c:pt idx="177">
                  <c:v>24.095404322017199</c:v>
                </c:pt>
                <c:pt idx="178">
                  <c:v>24.315014341985201</c:v>
                </c:pt>
                <c:pt idx="179">
                  <c:v>24.599957941407101</c:v>
                </c:pt>
                <c:pt idx="180">
                  <c:v>24.3431186938958</c:v>
                </c:pt>
                <c:pt idx="181">
                  <c:v>24.482628381142501</c:v>
                </c:pt>
                <c:pt idx="182">
                  <c:v>24.5746637825726</c:v>
                </c:pt>
                <c:pt idx="183">
                  <c:v>24.7191009072287</c:v>
                </c:pt>
                <c:pt idx="184">
                  <c:v>24.5220458489541</c:v>
                </c:pt>
                <c:pt idx="185">
                  <c:v>24.381658646192101</c:v>
                </c:pt>
                <c:pt idx="186">
                  <c:v>25.1167227351938</c:v>
                </c:pt>
                <c:pt idx="187">
                  <c:v>25.130578483849501</c:v>
                </c:pt>
                <c:pt idx="188">
                  <c:v>24.8788130842599</c:v>
                </c:pt>
                <c:pt idx="189">
                  <c:v>24.897255673169401</c:v>
                </c:pt>
                <c:pt idx="190">
                  <c:v>24.949889332184899</c:v>
                </c:pt>
                <c:pt idx="191">
                  <c:v>25.0545345909456</c:v>
                </c:pt>
                <c:pt idx="192">
                  <c:v>24.5750830624456</c:v>
                </c:pt>
                <c:pt idx="193">
                  <c:v>24.886722481099</c:v>
                </c:pt>
                <c:pt idx="194">
                  <c:v>25.545852857133699</c:v>
                </c:pt>
                <c:pt idx="195">
                  <c:v>24.756381227571602</c:v>
                </c:pt>
                <c:pt idx="196">
                  <c:v>25.050716458661</c:v>
                </c:pt>
                <c:pt idx="197">
                  <c:v>25.040208604137199</c:v>
                </c:pt>
                <c:pt idx="198">
                  <c:v>25.044729801915199</c:v>
                </c:pt>
                <c:pt idx="199">
                  <c:v>24.973784017561002</c:v>
                </c:pt>
                <c:pt idx="200">
                  <c:v>25.0878510129291</c:v>
                </c:pt>
                <c:pt idx="201">
                  <c:v>24.661430546930799</c:v>
                </c:pt>
                <c:pt idx="202">
                  <c:v>24.9569108509688</c:v>
                </c:pt>
                <c:pt idx="203">
                  <c:v>25.077762621160101</c:v>
                </c:pt>
                <c:pt idx="204">
                  <c:v>24.873509966860802</c:v>
                </c:pt>
                <c:pt idx="205">
                  <c:v>25.206231491207401</c:v>
                </c:pt>
                <c:pt idx="206">
                  <c:v>25.174324725030999</c:v>
                </c:pt>
                <c:pt idx="207">
                  <c:v>24.7823946903682</c:v>
                </c:pt>
                <c:pt idx="208">
                  <c:v>24.958026983556</c:v>
                </c:pt>
                <c:pt idx="209">
                  <c:v>25.464957131622</c:v>
                </c:pt>
                <c:pt idx="210">
                  <c:v>25.1587759649878</c:v>
                </c:pt>
                <c:pt idx="211">
                  <c:v>24.884275868682</c:v>
                </c:pt>
                <c:pt idx="212">
                  <c:v>25.115461647822301</c:v>
                </c:pt>
                <c:pt idx="213">
                  <c:v>25.120383830842901</c:v>
                </c:pt>
                <c:pt idx="214">
                  <c:v>25.242934113089799</c:v>
                </c:pt>
                <c:pt idx="215">
                  <c:v>24.950476629779999</c:v>
                </c:pt>
                <c:pt idx="216">
                  <c:v>25.351583375170399</c:v>
                </c:pt>
                <c:pt idx="217">
                  <c:v>25.194111594233402</c:v>
                </c:pt>
                <c:pt idx="218">
                  <c:v>25.166887728988701</c:v>
                </c:pt>
                <c:pt idx="219">
                  <c:v>25.1813122693958</c:v>
                </c:pt>
                <c:pt idx="220">
                  <c:v>25.714993746621101</c:v>
                </c:pt>
                <c:pt idx="221">
                  <c:v>25.4143162396321</c:v>
                </c:pt>
                <c:pt idx="222">
                  <c:v>25.214931878093498</c:v>
                </c:pt>
                <c:pt idx="223">
                  <c:v>25.2356308147215</c:v>
                </c:pt>
                <c:pt idx="224">
                  <c:v>25.314941681726499</c:v>
                </c:pt>
                <c:pt idx="225">
                  <c:v>25.449520914592998</c:v>
                </c:pt>
                <c:pt idx="226">
                  <c:v>25.507508415572399</c:v>
                </c:pt>
                <c:pt idx="227">
                  <c:v>25.055997102822101</c:v>
                </c:pt>
                <c:pt idx="228">
                  <c:v>25.415703163997701</c:v>
                </c:pt>
                <c:pt idx="229">
                  <c:v>25.3240856957608</c:v>
                </c:pt>
                <c:pt idx="230">
                  <c:v>25.3336460606854</c:v>
                </c:pt>
                <c:pt idx="231">
                  <c:v>25.750599861874498</c:v>
                </c:pt>
                <c:pt idx="232">
                  <c:v>25.390222032886999</c:v>
                </c:pt>
                <c:pt idx="233">
                  <c:v>25.1659895008051</c:v>
                </c:pt>
                <c:pt idx="234">
                  <c:v>25.7684798281906</c:v>
                </c:pt>
                <c:pt idx="235">
                  <c:v>25.1352530662719</c:v>
                </c:pt>
                <c:pt idx="236">
                  <c:v>25.500344320118</c:v>
                </c:pt>
                <c:pt idx="237">
                  <c:v>25.217919452469602</c:v>
                </c:pt>
                <c:pt idx="238">
                  <c:v>25.385202735920601</c:v>
                </c:pt>
                <c:pt idx="239">
                  <c:v>25.543701869060499</c:v>
                </c:pt>
                <c:pt idx="240">
                  <c:v>25.2749125371712</c:v>
                </c:pt>
                <c:pt idx="241">
                  <c:v>24.9953666593943</c:v>
                </c:pt>
                <c:pt idx="242">
                  <c:v>25.5874975729593</c:v>
                </c:pt>
                <c:pt idx="243">
                  <c:v>25.004890926812202</c:v>
                </c:pt>
                <c:pt idx="244">
                  <c:v>25.001579728473502</c:v>
                </c:pt>
                <c:pt idx="245">
                  <c:v>24.723630316669801</c:v>
                </c:pt>
                <c:pt idx="246">
                  <c:v>25.412986213906201</c:v>
                </c:pt>
                <c:pt idx="247">
                  <c:v>25.5640448899895</c:v>
                </c:pt>
                <c:pt idx="248">
                  <c:v>25.3492308266006</c:v>
                </c:pt>
                <c:pt idx="249">
                  <c:v>25.516948969901001</c:v>
                </c:pt>
                <c:pt idx="250">
                  <c:v>25.124977360972299</c:v>
                </c:pt>
                <c:pt idx="251">
                  <c:v>25.420459185526301</c:v>
                </c:pt>
                <c:pt idx="252">
                  <c:v>25.694021220060101</c:v>
                </c:pt>
                <c:pt idx="253">
                  <c:v>25.7185200901652</c:v>
                </c:pt>
                <c:pt idx="254">
                  <c:v>25.424321037859801</c:v>
                </c:pt>
                <c:pt idx="255">
                  <c:v>25.127476913444902</c:v>
                </c:pt>
                <c:pt idx="256">
                  <c:v>25.585669704706799</c:v>
                </c:pt>
                <c:pt idx="257">
                  <c:v>25.5581243491979</c:v>
                </c:pt>
                <c:pt idx="258">
                  <c:v>25.802693300412201</c:v>
                </c:pt>
                <c:pt idx="259">
                  <c:v>25.753075695840401</c:v>
                </c:pt>
                <c:pt idx="260">
                  <c:v>25.671001707336799</c:v>
                </c:pt>
                <c:pt idx="261">
                  <c:v>25.4981522982828</c:v>
                </c:pt>
                <c:pt idx="262">
                  <c:v>25.469450017388802</c:v>
                </c:pt>
                <c:pt idx="263">
                  <c:v>25.845404214929701</c:v>
                </c:pt>
                <c:pt idx="264">
                  <c:v>25.341627335495499</c:v>
                </c:pt>
                <c:pt idx="265">
                  <c:v>25.5778020287398</c:v>
                </c:pt>
                <c:pt idx="266">
                  <c:v>25.768790627606901</c:v>
                </c:pt>
                <c:pt idx="267">
                  <c:v>25.6682798463819</c:v>
                </c:pt>
                <c:pt idx="268">
                  <c:v>25.774462379228002</c:v>
                </c:pt>
                <c:pt idx="269">
                  <c:v>25.833899803897399</c:v>
                </c:pt>
                <c:pt idx="270">
                  <c:v>25.5214977612256</c:v>
                </c:pt>
                <c:pt idx="271">
                  <c:v>25.723771729357502</c:v>
                </c:pt>
                <c:pt idx="272">
                  <c:v>25.398074855608701</c:v>
                </c:pt>
                <c:pt idx="273">
                  <c:v>25.7312092476853</c:v>
                </c:pt>
                <c:pt idx="274">
                  <c:v>25.874734885487602</c:v>
                </c:pt>
                <c:pt idx="275">
                  <c:v>25.7447169212296</c:v>
                </c:pt>
                <c:pt idx="276">
                  <c:v>25.6249618311242</c:v>
                </c:pt>
                <c:pt idx="277">
                  <c:v>25.527714677316801</c:v>
                </c:pt>
                <c:pt idx="278">
                  <c:v>25.620315601971701</c:v>
                </c:pt>
                <c:pt idx="279">
                  <c:v>25.6972139884661</c:v>
                </c:pt>
                <c:pt idx="280">
                  <c:v>25.6208749013418</c:v>
                </c:pt>
                <c:pt idx="281">
                  <c:v>25.914820908454701</c:v>
                </c:pt>
                <c:pt idx="282">
                  <c:v>25.400695249610798</c:v>
                </c:pt>
                <c:pt idx="283">
                  <c:v>26.065258619975602</c:v>
                </c:pt>
                <c:pt idx="284">
                  <c:v>26.028908705393501</c:v>
                </c:pt>
                <c:pt idx="285">
                  <c:v>26.122368052378299</c:v>
                </c:pt>
                <c:pt idx="286">
                  <c:v>25.515631047457902</c:v>
                </c:pt>
                <c:pt idx="287">
                  <c:v>26.1138064474024</c:v>
                </c:pt>
                <c:pt idx="288">
                  <c:v>25.860721147351899</c:v>
                </c:pt>
                <c:pt idx="289">
                  <c:v>25.433740345555499</c:v>
                </c:pt>
                <c:pt idx="290">
                  <c:v>25.869185930378201</c:v>
                </c:pt>
                <c:pt idx="291">
                  <c:v>26.2417049260007</c:v>
                </c:pt>
                <c:pt idx="292">
                  <c:v>25.5919909353306</c:v>
                </c:pt>
                <c:pt idx="293">
                  <c:v>26.0224934018641</c:v>
                </c:pt>
                <c:pt idx="294">
                  <c:v>25.548546901915302</c:v>
                </c:pt>
                <c:pt idx="295">
                  <c:v>25.621827692283201</c:v>
                </c:pt>
                <c:pt idx="296">
                  <c:v>26.048881924931401</c:v>
                </c:pt>
                <c:pt idx="297">
                  <c:v>25.914888282385199</c:v>
                </c:pt>
                <c:pt idx="298">
                  <c:v>25.218483553245601</c:v>
                </c:pt>
                <c:pt idx="299">
                  <c:v>25.7548680377982</c:v>
                </c:pt>
                <c:pt idx="300">
                  <c:v>26.0522206485273</c:v>
                </c:pt>
                <c:pt idx="301">
                  <c:v>25.925861388388402</c:v>
                </c:pt>
                <c:pt idx="302">
                  <c:v>25.879098554266498</c:v>
                </c:pt>
                <c:pt idx="303">
                  <c:v>25.883012733687799</c:v>
                </c:pt>
                <c:pt idx="304">
                  <c:v>25.964604565321402</c:v>
                </c:pt>
                <c:pt idx="305">
                  <c:v>25.752056060028401</c:v>
                </c:pt>
                <c:pt idx="306">
                  <c:v>25.7054737621662</c:v>
                </c:pt>
                <c:pt idx="307">
                  <c:v>26.278249744203102</c:v>
                </c:pt>
                <c:pt idx="308">
                  <c:v>25.964195135937501</c:v>
                </c:pt>
                <c:pt idx="309">
                  <c:v>26.411279414865501</c:v>
                </c:pt>
                <c:pt idx="310">
                  <c:v>26.064831984751301</c:v>
                </c:pt>
              </c:numCache>
            </c:numRef>
          </c:yVal>
          <c:smooth val="0"/>
        </c:ser>
        <c:dLbls>
          <c:showLegendKey val="0"/>
          <c:showVal val="0"/>
          <c:showCatName val="0"/>
          <c:showSerName val="0"/>
          <c:showPercent val="0"/>
          <c:showBubbleSize val="0"/>
        </c:dLbls>
        <c:axId val="206752928"/>
        <c:axId val="206756848"/>
      </c:scatterChart>
      <c:valAx>
        <c:axId val="206752928"/>
        <c:scaling>
          <c:orientation val="minMax"/>
          <c:max val="14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dirty="0"/>
                  <a:t>Temps [s]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06756848"/>
        <c:crosses val="autoZero"/>
        <c:crossBetween val="midCat"/>
        <c:majorUnit val="200"/>
      </c:valAx>
      <c:valAx>
        <c:axId val="206756848"/>
        <c:scaling>
          <c:orientation val="minMax"/>
          <c:min val="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dirty="0" err="1"/>
                  <a:t>Amp</a:t>
                </a:r>
                <a:r>
                  <a:rPr lang="fr-FR" dirty="0"/>
                  <a:t> [µm]</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06752928"/>
        <c:crosses val="autoZero"/>
        <c:crossBetween val="midCat"/>
      </c:valAx>
      <c:spPr>
        <a:noFill/>
        <a:ln>
          <a:noFill/>
        </a:ln>
        <a:effectLst/>
      </c:spPr>
    </c:plotArea>
    <c:legend>
      <c:legendPos val="t"/>
      <c:layout>
        <c:manualLayout>
          <c:xMode val="edge"/>
          <c:yMode val="edge"/>
          <c:x val="0.36396753472222221"/>
          <c:y val="0.57395952380952386"/>
          <c:w val="0.5675162037037037"/>
          <c:h val="0.22795992754426822"/>
        </c:manualLayout>
      </c:layout>
      <c:overlay val="0"/>
      <c:spPr>
        <a:solidFill>
          <a:schemeClr val="bg1"/>
        </a:solid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b="0">
          <a:solidFill>
            <a:schemeClr val="tx1"/>
          </a:solidFill>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a:t>Amplitude Y</a:t>
            </a:r>
          </a:p>
        </c:rich>
      </c:tx>
      <c:layout>
        <c:manualLayout>
          <c:xMode val="edge"/>
          <c:yMode val="edge"/>
          <c:x val="0.55153298611111112"/>
          <c:y val="0.42159246031746039"/>
        </c:manualLayout>
      </c:layout>
      <c:overlay val="0"/>
      <c:spPr>
        <a:noFill/>
        <a:ln>
          <a:no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2993013259609204"/>
          <c:y val="5.6571522309711283E-2"/>
          <c:w val="0.8019837018655227"/>
          <c:h val="0.75638232720909881"/>
        </c:manualLayout>
      </c:layout>
      <c:scatterChart>
        <c:scatterStyle val="lineMarker"/>
        <c:varyColors val="0"/>
        <c:ser>
          <c:idx val="0"/>
          <c:order val="0"/>
          <c:tx>
            <c:v>4DDL Masse concentrée</c:v>
          </c:tx>
          <c:spPr>
            <a:ln w="19050" cap="rnd">
              <a:solidFill>
                <a:srgbClr val="00B050"/>
              </a:solidFill>
              <a:prstDash val="sysDash"/>
              <a:round/>
            </a:ln>
            <a:effectLst/>
          </c:spPr>
          <c:marker>
            <c:symbol val="none"/>
          </c:marker>
          <c:xVal>
            <c:numRef>
              <c:f>[1]DynamRot_4DDLAM!$A$2:$A$2500</c:f>
              <c:numCache>
                <c:formatCode>0.00</c:formatCode>
                <c:ptCount val="2499"/>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[1]DynamRot_4DDLAM!$C$2:$C$2500</c:f>
              <c:numCache>
                <c:formatCode>0.00</c:formatCode>
                <c:ptCount val="2499"/>
                <c:pt idx="0">
                  <c:v>6.1650880527412202</c:v>
                </c:pt>
                <c:pt idx="1">
                  <c:v>8.4604107705313893</c:v>
                </c:pt>
                <c:pt idx="2">
                  <c:v>8.7858236623369006</c:v>
                </c:pt>
                <c:pt idx="3">
                  <c:v>9.2327278598470404</c:v>
                </c:pt>
                <c:pt idx="4">
                  <c:v>9.5688341739160592</c:v>
                </c:pt>
                <c:pt idx="5">
                  <c:v>9.8760782070747002</c:v>
                </c:pt>
                <c:pt idx="6">
                  <c:v>10.157087665644999</c:v>
                </c:pt>
                <c:pt idx="7">
                  <c:v>10.4191548854687</c:v>
                </c:pt>
                <c:pt idx="8">
                  <c:v>10.6720164548707</c:v>
                </c:pt>
                <c:pt idx="9">
                  <c:v>10.918858893828199</c:v>
                </c:pt>
                <c:pt idx="10">
                  <c:v>11.1571300958952</c:v>
                </c:pt>
                <c:pt idx="11">
                  <c:v>11.3830519718561</c:v>
                </c:pt>
                <c:pt idx="12">
                  <c:v>11.598176570205499</c:v>
                </c:pt>
                <c:pt idx="13">
                  <c:v>11.8138303805917</c:v>
                </c:pt>
                <c:pt idx="14">
                  <c:v>12.0276236233454</c:v>
                </c:pt>
                <c:pt idx="15">
                  <c:v>12.239010048005699</c:v>
                </c:pt>
                <c:pt idx="16">
                  <c:v>12.449395345595899</c:v>
                </c:pt>
                <c:pt idx="17">
                  <c:v>12.653025461588699</c:v>
                </c:pt>
                <c:pt idx="18">
                  <c:v>12.850794579387401</c:v>
                </c:pt>
                <c:pt idx="19">
                  <c:v>13.0468982377401</c:v>
                </c:pt>
                <c:pt idx="20">
                  <c:v>13.241976907363901</c:v>
                </c:pt>
                <c:pt idx="21">
                  <c:v>13.4292100894246</c:v>
                </c:pt>
                <c:pt idx="22">
                  <c:v>13.605828920098</c:v>
                </c:pt>
                <c:pt idx="23">
                  <c:v>13.7767884875179</c:v>
                </c:pt>
                <c:pt idx="24">
                  <c:v>13.9438733600579</c:v>
                </c:pt>
                <c:pt idx="25">
                  <c:v>14.1083432785233</c:v>
                </c:pt>
                <c:pt idx="26">
                  <c:v>14.267348842321599</c:v>
                </c:pt>
                <c:pt idx="27">
                  <c:v>14.4217967162013</c:v>
                </c:pt>
                <c:pt idx="28">
                  <c:v>14.571884819328</c:v>
                </c:pt>
                <c:pt idx="29">
                  <c:v>14.7190564255948</c:v>
                </c:pt>
                <c:pt idx="30">
                  <c:v>14.865689243575799</c:v>
                </c:pt>
                <c:pt idx="31">
                  <c:v>15.011721997674</c:v>
                </c:pt>
                <c:pt idx="32">
                  <c:v>15.155845655667299</c:v>
                </c:pt>
                <c:pt idx="33">
                  <c:v>15.2965802535835</c:v>
                </c:pt>
                <c:pt idx="34">
                  <c:v>15.434633409118801</c:v>
                </c:pt>
                <c:pt idx="35">
                  <c:v>15.5716835059501</c:v>
                </c:pt>
                <c:pt idx="36">
                  <c:v>15.707676368321099</c:v>
                </c:pt>
                <c:pt idx="37">
                  <c:v>15.7986152373728</c:v>
                </c:pt>
                <c:pt idx="38">
                  <c:v>15.9076471994046</c:v>
                </c:pt>
                <c:pt idx="39">
                  <c:v>16.024392631133502</c:v>
                </c:pt>
                <c:pt idx="40">
                  <c:v>16.141328170374599</c:v>
                </c:pt>
                <c:pt idx="41">
                  <c:v>16.262530175660199</c:v>
                </c:pt>
                <c:pt idx="42">
                  <c:v>16.378757681519101</c:v>
                </c:pt>
                <c:pt idx="43">
                  <c:v>16.4962128336478</c:v>
                </c:pt>
                <c:pt idx="44">
                  <c:v>16.607848676440099</c:v>
                </c:pt>
                <c:pt idx="45">
                  <c:v>16.720246043997498</c:v>
                </c:pt>
                <c:pt idx="46">
                  <c:v>16.828852791110201</c:v>
                </c:pt>
                <c:pt idx="47">
                  <c:v>16.9377509438198</c:v>
                </c:pt>
                <c:pt idx="48">
                  <c:v>17.043543631734199</c:v>
                </c:pt>
                <c:pt idx="49">
                  <c:v>17.149540174445399</c:v>
                </c:pt>
                <c:pt idx="50">
                  <c:v>17.2536796891861</c:v>
                </c:pt>
                <c:pt idx="51">
                  <c:v>17.357628622452399</c:v>
                </c:pt>
                <c:pt idx="52">
                  <c:v>17.460149077518</c:v>
                </c:pt>
                <c:pt idx="53">
                  <c:v>17.561774611187499</c:v>
                </c:pt>
                <c:pt idx="54">
                  <c:v>17.662623595025501</c:v>
                </c:pt>
                <c:pt idx="55">
                  <c:v>17.7620194219766</c:v>
                </c:pt>
                <c:pt idx="56">
                  <c:v>17.859978070659</c:v>
                </c:pt>
                <c:pt idx="57">
                  <c:v>17.956836335033799</c:v>
                </c:pt>
                <c:pt idx="58">
                  <c:v>18.051915881254299</c:v>
                </c:pt>
                <c:pt idx="59">
                  <c:v>18.146978449505198</c:v>
                </c:pt>
                <c:pt idx="60">
                  <c:v>18.240514168945399</c:v>
                </c:pt>
                <c:pt idx="61">
                  <c:v>18.3329814924757</c:v>
                </c:pt>
                <c:pt idx="62">
                  <c:v>18.424026585011902</c:v>
                </c:pt>
                <c:pt idx="63">
                  <c:v>18.514027021684701</c:v>
                </c:pt>
                <c:pt idx="64">
                  <c:v>18.603058592855401</c:v>
                </c:pt>
                <c:pt idx="65">
                  <c:v>18.690728380507799</c:v>
                </c:pt>
                <c:pt idx="66">
                  <c:v>18.7771006761904</c:v>
                </c:pt>
                <c:pt idx="67">
                  <c:v>18.862447706471801</c:v>
                </c:pt>
                <c:pt idx="68">
                  <c:v>18.946673784035902</c:v>
                </c:pt>
                <c:pt idx="69">
                  <c:v>19.0299840326457</c:v>
                </c:pt>
                <c:pt idx="70">
                  <c:v>19.112258312402801</c:v>
                </c:pt>
                <c:pt idx="71">
                  <c:v>19.193742469614001</c:v>
                </c:pt>
                <c:pt idx="72">
                  <c:v>19.274856393437801</c:v>
                </c:pt>
                <c:pt idx="73">
                  <c:v>19.354682682900801</c:v>
                </c:pt>
                <c:pt idx="74">
                  <c:v>19.4339661157919</c:v>
                </c:pt>
                <c:pt idx="75">
                  <c:v>19.512134837240399</c:v>
                </c:pt>
                <c:pt idx="76">
                  <c:v>19.589623405482001</c:v>
                </c:pt>
                <c:pt idx="77">
                  <c:v>19.665940757974202</c:v>
                </c:pt>
                <c:pt idx="78">
                  <c:v>19.741639616270099</c:v>
                </c:pt>
                <c:pt idx="79">
                  <c:v>19.816533081201101</c:v>
                </c:pt>
                <c:pt idx="80">
                  <c:v>19.8906686911611</c:v>
                </c:pt>
                <c:pt idx="81">
                  <c:v>19.963521312642499</c:v>
                </c:pt>
                <c:pt idx="82">
                  <c:v>20.035399678963699</c:v>
                </c:pt>
                <c:pt idx="83">
                  <c:v>20.106345969497902</c:v>
                </c:pt>
                <c:pt idx="84">
                  <c:v>20.176439077984</c:v>
                </c:pt>
                <c:pt idx="85">
                  <c:v>20.244938484582001</c:v>
                </c:pt>
                <c:pt idx="86">
                  <c:v>20.312151780904699</c:v>
                </c:pt>
                <c:pt idx="87">
                  <c:v>20.378528424634201</c:v>
                </c:pt>
                <c:pt idx="88">
                  <c:v>20.444042877411398</c:v>
                </c:pt>
                <c:pt idx="89">
                  <c:v>20.508424091231198</c:v>
                </c:pt>
                <c:pt idx="90">
                  <c:v>20.571815520224401</c:v>
                </c:pt>
                <c:pt idx="91">
                  <c:v>20.634192606182399</c:v>
                </c:pt>
                <c:pt idx="92">
                  <c:v>20.695657015286699</c:v>
                </c:pt>
                <c:pt idx="93">
                  <c:v>20.756580859271601</c:v>
                </c:pt>
                <c:pt idx="94">
                  <c:v>20.816323749292199</c:v>
                </c:pt>
                <c:pt idx="95">
                  <c:v>20.874274893108701</c:v>
                </c:pt>
                <c:pt idx="96">
                  <c:v>20.931482686774999</c:v>
                </c:pt>
                <c:pt idx="97">
                  <c:v>20.987794451569101</c:v>
                </c:pt>
                <c:pt idx="98">
                  <c:v>21.043140851155901</c:v>
                </c:pt>
                <c:pt idx="99">
                  <c:v>21.097141051091299</c:v>
                </c:pt>
                <c:pt idx="100">
                  <c:v>21.151267669639701</c:v>
                </c:pt>
                <c:pt idx="101">
                  <c:v>21.2040640814146</c:v>
                </c:pt>
                <c:pt idx="102">
                  <c:v>21.257181253207701</c:v>
                </c:pt>
                <c:pt idx="103">
                  <c:v>21.310191661284399</c:v>
                </c:pt>
                <c:pt idx="104">
                  <c:v>21.362640874393399</c:v>
                </c:pt>
                <c:pt idx="105">
                  <c:v>21.414821473609301</c:v>
                </c:pt>
                <c:pt idx="106">
                  <c:v>21.4657921969002</c:v>
                </c:pt>
                <c:pt idx="107">
                  <c:v>21.517240110589999</c:v>
                </c:pt>
                <c:pt idx="108">
                  <c:v>21.568246309173901</c:v>
                </c:pt>
                <c:pt idx="109">
                  <c:v>21.617757680685401</c:v>
                </c:pt>
                <c:pt idx="110">
                  <c:v>21.667937896557799</c:v>
                </c:pt>
                <c:pt idx="111">
                  <c:v>21.715609022213801</c:v>
                </c:pt>
                <c:pt idx="112">
                  <c:v>21.764948409531499</c:v>
                </c:pt>
                <c:pt idx="113">
                  <c:v>21.8130541528446</c:v>
                </c:pt>
                <c:pt idx="114">
                  <c:v>21.860819662514299</c:v>
                </c:pt>
                <c:pt idx="115">
                  <c:v>21.907579872265401</c:v>
                </c:pt>
                <c:pt idx="116">
                  <c:v>21.955187317795701</c:v>
                </c:pt>
                <c:pt idx="117">
                  <c:v>22.0020515332318</c:v>
                </c:pt>
                <c:pt idx="118">
                  <c:v>22.048747623980098</c:v>
                </c:pt>
                <c:pt idx="119">
                  <c:v>22.094709326059501</c:v>
                </c:pt>
                <c:pt idx="120">
                  <c:v>22.140249841287702</c:v>
                </c:pt>
                <c:pt idx="121">
                  <c:v>22.185179105093798</c:v>
                </c:pt>
                <c:pt idx="122">
                  <c:v>22.229810880024001</c:v>
                </c:pt>
                <c:pt idx="123">
                  <c:v>22.273975322971001</c:v>
                </c:pt>
                <c:pt idx="124">
                  <c:v>22.3177626714429</c:v>
                </c:pt>
                <c:pt idx="125">
                  <c:v>22.360415405657999</c:v>
                </c:pt>
                <c:pt idx="126">
                  <c:v>22.403172520903802</c:v>
                </c:pt>
                <c:pt idx="127">
                  <c:v>22.444492768882998</c:v>
                </c:pt>
                <c:pt idx="128">
                  <c:v>22.485954934270399</c:v>
                </c:pt>
                <c:pt idx="129">
                  <c:v>22.5265367030281</c:v>
                </c:pt>
                <c:pt idx="130">
                  <c:v>22.566086316003599</c:v>
                </c:pt>
                <c:pt idx="131">
                  <c:v>22.605610715298798</c:v>
                </c:pt>
                <c:pt idx="132">
                  <c:v>22.6443945778414</c:v>
                </c:pt>
                <c:pt idx="133">
                  <c:v>22.6827799084828</c:v>
                </c:pt>
                <c:pt idx="134">
                  <c:v>22.7205592335505</c:v>
                </c:pt>
                <c:pt idx="135">
                  <c:v>22.7578997841442</c:v>
                </c:pt>
                <c:pt idx="136">
                  <c:v>22.794550057575801</c:v>
                </c:pt>
                <c:pt idx="137">
                  <c:v>22.830583555819398</c:v>
                </c:pt>
                <c:pt idx="138">
                  <c:v>22.866231828685901</c:v>
                </c:pt>
                <c:pt idx="139">
                  <c:v>22.9013174554727</c:v>
                </c:pt>
                <c:pt idx="140">
                  <c:v>22.9351520336498</c:v>
                </c:pt>
                <c:pt idx="141">
                  <c:v>22.969050194585702</c:v>
                </c:pt>
                <c:pt idx="142">
                  <c:v>23.002530996277901</c:v>
                </c:pt>
                <c:pt idx="143">
                  <c:v>23.0356426793509</c:v>
                </c:pt>
                <c:pt idx="144">
                  <c:v>23.068371976631202</c:v>
                </c:pt>
                <c:pt idx="145">
                  <c:v>23.1018537560896</c:v>
                </c:pt>
                <c:pt idx="146">
                  <c:v>23.134346110604302</c:v>
                </c:pt>
                <c:pt idx="147">
                  <c:v>23.166628720540199</c:v>
                </c:pt>
                <c:pt idx="148">
                  <c:v>23.198007810054001</c:v>
                </c:pt>
                <c:pt idx="149">
                  <c:v>23.229240209394</c:v>
                </c:pt>
                <c:pt idx="150">
                  <c:v>23.259908333397</c:v>
                </c:pt>
                <c:pt idx="151">
                  <c:v>23.290371574743101</c:v>
                </c:pt>
                <c:pt idx="152">
                  <c:v>23.320472082874002</c:v>
                </c:pt>
                <c:pt idx="153">
                  <c:v>23.350298090091599</c:v>
                </c:pt>
                <c:pt idx="154">
                  <c:v>23.3796606036118</c:v>
                </c:pt>
                <c:pt idx="155">
                  <c:v>23.408659500804099</c:v>
                </c:pt>
                <c:pt idx="156">
                  <c:v>23.437604948717901</c:v>
                </c:pt>
                <c:pt idx="157">
                  <c:v>23.4662102044209</c:v>
                </c:pt>
                <c:pt idx="158">
                  <c:v>23.494756748095799</c:v>
                </c:pt>
                <c:pt idx="159">
                  <c:v>23.522803022310899</c:v>
                </c:pt>
                <c:pt idx="160">
                  <c:v>23.5508603120701</c:v>
                </c:pt>
                <c:pt idx="161">
                  <c:v>23.578642135232801</c:v>
                </c:pt>
                <c:pt idx="162">
                  <c:v>23.6061967907448</c:v>
                </c:pt>
                <c:pt idx="163">
                  <c:v>23.633325118260501</c:v>
                </c:pt>
                <c:pt idx="164">
                  <c:v>23.660481689690901</c:v>
                </c:pt>
                <c:pt idx="165">
                  <c:v>23.687332438184299</c:v>
                </c:pt>
                <c:pt idx="166">
                  <c:v>23.714093020350301</c:v>
                </c:pt>
                <c:pt idx="167">
                  <c:v>23.740630854153999</c:v>
                </c:pt>
                <c:pt idx="168">
                  <c:v>23.767024375525398</c:v>
                </c:pt>
                <c:pt idx="169">
                  <c:v>23.792575875471101</c:v>
                </c:pt>
                <c:pt idx="170">
                  <c:v>23.8186112250152</c:v>
                </c:pt>
                <c:pt idx="171">
                  <c:v>23.843612674309298</c:v>
                </c:pt>
                <c:pt idx="172">
                  <c:v>23.869333099937101</c:v>
                </c:pt>
                <c:pt idx="173">
                  <c:v>23.894926913547302</c:v>
                </c:pt>
                <c:pt idx="174">
                  <c:v>23.9202844557541</c:v>
                </c:pt>
                <c:pt idx="175">
                  <c:v>23.945535327815101</c:v>
                </c:pt>
                <c:pt idx="176">
                  <c:v>23.970551966795799</c:v>
                </c:pt>
                <c:pt idx="177">
                  <c:v>23.9953443626923</c:v>
                </c:pt>
                <c:pt idx="178">
                  <c:v>24.0199760440346</c:v>
                </c:pt>
                <c:pt idx="179">
                  <c:v>24.044387044079699</c:v>
                </c:pt>
                <c:pt idx="180">
                  <c:v>24.068644832954</c:v>
                </c:pt>
                <c:pt idx="181">
                  <c:v>24.092703401569501</c:v>
                </c:pt>
                <c:pt idx="182">
                  <c:v>24.116309492282301</c:v>
                </c:pt>
                <c:pt idx="183">
                  <c:v>24.1399218325517</c:v>
                </c:pt>
                <c:pt idx="184">
                  <c:v>24.163340163949101</c:v>
                </c:pt>
                <c:pt idx="185">
                  <c:v>24.1865298330329</c:v>
                </c:pt>
                <c:pt idx="186">
                  <c:v>24.209433439039699</c:v>
                </c:pt>
                <c:pt idx="187">
                  <c:v>24.232236383726299</c:v>
                </c:pt>
                <c:pt idx="188">
                  <c:v>24.254994526277599</c:v>
                </c:pt>
                <c:pt idx="189">
                  <c:v>24.277460364238699</c:v>
                </c:pt>
                <c:pt idx="190">
                  <c:v>24.299702663286801</c:v>
                </c:pt>
                <c:pt idx="191">
                  <c:v>24.321737946984602</c:v>
                </c:pt>
                <c:pt idx="192">
                  <c:v>24.343556989455301</c:v>
                </c:pt>
                <c:pt idx="193">
                  <c:v>24.365183634225499</c:v>
                </c:pt>
                <c:pt idx="194">
                  <c:v>24.386585936027299</c:v>
                </c:pt>
                <c:pt idx="195">
                  <c:v>24.407638017271701</c:v>
                </c:pt>
                <c:pt idx="196">
                  <c:v>24.428585355281999</c:v>
                </c:pt>
                <c:pt idx="197">
                  <c:v>24.450360763565001</c:v>
                </c:pt>
                <c:pt idx="198">
                  <c:v>24.4711106198388</c:v>
                </c:pt>
                <c:pt idx="199">
                  <c:v>24.4919992967681</c:v>
                </c:pt>
                <c:pt idx="200">
                  <c:v>24.511483076809899</c:v>
                </c:pt>
                <c:pt idx="201">
                  <c:v>24.5317045428868</c:v>
                </c:pt>
                <c:pt idx="202">
                  <c:v>24.5515464761408</c:v>
                </c:pt>
                <c:pt idx="203">
                  <c:v>24.571394353043299</c:v>
                </c:pt>
                <c:pt idx="204">
                  <c:v>24.591002109537001</c:v>
                </c:pt>
                <c:pt idx="205">
                  <c:v>24.61046254991</c:v>
                </c:pt>
                <c:pt idx="206">
                  <c:v>24.629665619433901</c:v>
                </c:pt>
                <c:pt idx="207">
                  <c:v>24.6486520811298</c:v>
                </c:pt>
                <c:pt idx="208">
                  <c:v>24.667384162825499</c:v>
                </c:pt>
                <c:pt idx="209">
                  <c:v>24.6860993821244</c:v>
                </c:pt>
                <c:pt idx="210">
                  <c:v>24.7044527075258</c:v>
                </c:pt>
                <c:pt idx="211">
                  <c:v>24.722555291846199</c:v>
                </c:pt>
                <c:pt idx="212">
                  <c:v>24.7405007912207</c:v>
                </c:pt>
                <c:pt idx="213">
                  <c:v>24.758226411191099</c:v>
                </c:pt>
                <c:pt idx="214">
                  <c:v>24.775776992455899</c:v>
                </c:pt>
                <c:pt idx="215">
                  <c:v>24.793142817810399</c:v>
                </c:pt>
                <c:pt idx="216">
                  <c:v>24.8103265447773</c:v>
                </c:pt>
                <c:pt idx="217">
                  <c:v>24.827280366156302</c:v>
                </c:pt>
                <c:pt idx="218">
                  <c:v>24.843519258304301</c:v>
                </c:pt>
                <c:pt idx="219">
                  <c:v>24.860067614901801</c:v>
                </c:pt>
                <c:pt idx="220">
                  <c:v>24.876348374491801</c:v>
                </c:pt>
                <c:pt idx="221">
                  <c:v>24.892505346821501</c:v>
                </c:pt>
                <c:pt idx="222">
                  <c:v>24.908367184206501</c:v>
                </c:pt>
                <c:pt idx="223">
                  <c:v>24.924206874060999</c:v>
                </c:pt>
                <c:pt idx="224">
                  <c:v>24.939854334824901</c:v>
                </c:pt>
                <c:pt idx="225">
                  <c:v>24.955278812232901</c:v>
                </c:pt>
                <c:pt idx="226">
                  <c:v>24.970568358489398</c:v>
                </c:pt>
                <c:pt idx="227">
                  <c:v>24.985671427997001</c:v>
                </c:pt>
                <c:pt idx="228">
                  <c:v>25.000850216879002</c:v>
                </c:pt>
                <c:pt idx="229">
                  <c:v>25.015869619843802</c:v>
                </c:pt>
                <c:pt idx="230">
                  <c:v>25.030907246118101</c:v>
                </c:pt>
                <c:pt idx="231">
                  <c:v>25.045668355395001</c:v>
                </c:pt>
                <c:pt idx="232">
                  <c:v>25.0603624699047</c:v>
                </c:pt>
                <c:pt idx="233">
                  <c:v>25.0748610183987</c:v>
                </c:pt>
                <c:pt idx="234">
                  <c:v>25.089179521313898</c:v>
                </c:pt>
                <c:pt idx="235">
                  <c:v>25.103434219489099</c:v>
                </c:pt>
                <c:pt idx="236">
                  <c:v>25.117478941488599</c:v>
                </c:pt>
                <c:pt idx="237">
                  <c:v>25.131455436264101</c:v>
                </c:pt>
                <c:pt idx="238">
                  <c:v>25.145235245313401</c:v>
                </c:pt>
                <c:pt idx="239">
                  <c:v>25.158956260939501</c:v>
                </c:pt>
                <c:pt idx="240">
                  <c:v>25.1725138478049</c:v>
                </c:pt>
                <c:pt idx="241">
                  <c:v>25.185972989791001</c:v>
                </c:pt>
                <c:pt idx="242">
                  <c:v>25.199316151089601</c:v>
                </c:pt>
                <c:pt idx="243">
                  <c:v>25.2125366518192</c:v>
                </c:pt>
                <c:pt idx="244">
                  <c:v>25.2256424672726</c:v>
                </c:pt>
                <c:pt idx="245">
                  <c:v>25.238652103826901</c:v>
                </c:pt>
                <c:pt idx="246">
                  <c:v>25.251459388760299</c:v>
                </c:pt>
                <c:pt idx="247">
                  <c:v>25.264177265812499</c:v>
                </c:pt>
                <c:pt idx="248">
                  <c:v>25.2767638028308</c:v>
                </c:pt>
                <c:pt idx="249">
                  <c:v>25.289321847943299</c:v>
                </c:pt>
                <c:pt idx="250">
                  <c:v>25.301760739548399</c:v>
                </c:pt>
                <c:pt idx="251">
                  <c:v>25.313928646651</c:v>
                </c:pt>
                <c:pt idx="252">
                  <c:v>25.326171939361799</c:v>
                </c:pt>
                <c:pt idx="253">
                  <c:v>25.338347335673198</c:v>
                </c:pt>
                <c:pt idx="254">
                  <c:v>25.3504382654524</c:v>
                </c:pt>
                <c:pt idx="255">
                  <c:v>25.3625820622498</c:v>
                </c:pt>
                <c:pt idx="256">
                  <c:v>25.374485148329299</c:v>
                </c:pt>
                <c:pt idx="257">
                  <c:v>25.386274182009799</c:v>
                </c:pt>
                <c:pt idx="258">
                  <c:v>25.397973756911998</c:v>
                </c:pt>
                <c:pt idx="259">
                  <c:v>25.409565932984599</c:v>
                </c:pt>
                <c:pt idx="260">
                  <c:v>25.421086484165102</c:v>
                </c:pt>
                <c:pt idx="261">
                  <c:v>25.432581608155001</c:v>
                </c:pt>
                <c:pt idx="262">
                  <c:v>25.4439338961587</c:v>
                </c:pt>
                <c:pt idx="263">
                  <c:v>25.455218391757398</c:v>
                </c:pt>
                <c:pt idx="264">
                  <c:v>25.466391019001001</c:v>
                </c:pt>
                <c:pt idx="265">
                  <c:v>25.477499636627499</c:v>
                </c:pt>
                <c:pt idx="266">
                  <c:v>25.488493977794199</c:v>
                </c:pt>
                <c:pt idx="267">
                  <c:v>25.4994345537946</c:v>
                </c:pt>
                <c:pt idx="268">
                  <c:v>25.510267804293299</c:v>
                </c:pt>
                <c:pt idx="269">
                  <c:v>25.521035646155902</c:v>
                </c:pt>
                <c:pt idx="270">
                  <c:v>25.531712681705599</c:v>
                </c:pt>
                <c:pt idx="271">
                  <c:v>25.542339244141701</c:v>
                </c:pt>
                <c:pt idx="272">
                  <c:v>25.552831581145998</c:v>
                </c:pt>
                <c:pt idx="273">
                  <c:v>25.563259656535202</c:v>
                </c:pt>
                <c:pt idx="274">
                  <c:v>25.573579775117899</c:v>
                </c:pt>
                <c:pt idx="275">
                  <c:v>25.583777808357699</c:v>
                </c:pt>
                <c:pt idx="276">
                  <c:v>25.593845260096099</c:v>
                </c:pt>
                <c:pt idx="277">
                  <c:v>25.603924789009302</c:v>
                </c:pt>
                <c:pt idx="278">
                  <c:v>25.613540972281498</c:v>
                </c:pt>
                <c:pt idx="279">
                  <c:v>25.623521696200999</c:v>
                </c:pt>
                <c:pt idx="280">
                  <c:v>25.633314563757001</c:v>
                </c:pt>
                <c:pt idx="281">
                  <c:v>25.643119333952299</c:v>
                </c:pt>
                <c:pt idx="282">
                  <c:v>25.652777094221001</c:v>
                </c:pt>
                <c:pt idx="283">
                  <c:v>25.6624637861424</c:v>
                </c:pt>
                <c:pt idx="284">
                  <c:v>25.672015650306498</c:v>
                </c:pt>
                <c:pt idx="285">
                  <c:v>25.681514450419101</c:v>
                </c:pt>
                <c:pt idx="286">
                  <c:v>25.690953381323901</c:v>
                </c:pt>
                <c:pt idx="287">
                  <c:v>25.700314586480001</c:v>
                </c:pt>
                <c:pt idx="288">
                  <c:v>25.709615611509999</c:v>
                </c:pt>
                <c:pt idx="289">
                  <c:v>25.7188545301841</c:v>
                </c:pt>
                <c:pt idx="290">
                  <c:v>25.728017652493602</c:v>
                </c:pt>
                <c:pt idx="291">
                  <c:v>25.73711851841</c:v>
                </c:pt>
                <c:pt idx="292">
                  <c:v>25.746175509982798</c:v>
                </c:pt>
                <c:pt idx="293">
                  <c:v>25.755207984575399</c:v>
                </c:pt>
                <c:pt idx="294">
                  <c:v>25.7641384416678</c:v>
                </c:pt>
                <c:pt idx="295">
                  <c:v>25.772944809152602</c:v>
                </c:pt>
                <c:pt idx="296">
                  <c:v>25.781734920834399</c:v>
                </c:pt>
                <c:pt idx="297">
                  <c:v>25.790438869952901</c:v>
                </c:pt>
                <c:pt idx="298">
                  <c:v>25.799107529244498</c:v>
                </c:pt>
                <c:pt idx="299">
                  <c:v>25.807697994219598</c:v>
                </c:pt>
                <c:pt idx="300">
                  <c:v>25.816255855929899</c:v>
                </c:pt>
                <c:pt idx="301">
                  <c:v>25.8247270609921</c:v>
                </c:pt>
                <c:pt idx="302">
                  <c:v>25.833163110479401</c:v>
                </c:pt>
                <c:pt idx="303">
                  <c:v>25.841518391964001</c:v>
                </c:pt>
                <c:pt idx="304">
                  <c:v>25.849819775918402</c:v>
                </c:pt>
                <c:pt idx="305">
                  <c:v>25.858060020222698</c:v>
                </c:pt>
                <c:pt idx="306">
                  <c:v>25.8662527703768</c:v>
                </c:pt>
                <c:pt idx="307">
                  <c:v>25.874375078116302</c:v>
                </c:pt>
                <c:pt idx="308">
                  <c:v>25.882513620394</c:v>
                </c:pt>
                <c:pt idx="309">
                  <c:v>25.8905512844775</c:v>
                </c:pt>
                <c:pt idx="310">
                  <c:v>25.898536523485198</c:v>
                </c:pt>
                <c:pt idx="311">
                  <c:v>25.906461071319701</c:v>
                </c:pt>
                <c:pt idx="312">
                  <c:v>25.914319072495001</c:v>
                </c:pt>
                <c:pt idx="313">
                  <c:v>25.922137168332799</c:v>
                </c:pt>
                <c:pt idx="314">
                  <c:v>25.9307723291892</c:v>
                </c:pt>
                <c:pt idx="315">
                  <c:v>25.937703145276501</c:v>
                </c:pt>
                <c:pt idx="316">
                  <c:v>25.945554346288599</c:v>
                </c:pt>
                <c:pt idx="317">
                  <c:v>25.952833395586001</c:v>
                </c:pt>
                <c:pt idx="318">
                  <c:v>25.960455416513</c:v>
                </c:pt>
                <c:pt idx="319">
                  <c:v>25.9678894901921</c:v>
                </c:pt>
                <c:pt idx="320">
                  <c:v>25.975318123672899</c:v>
                </c:pt>
                <c:pt idx="321">
                  <c:v>25.982689336262201</c:v>
                </c:pt>
                <c:pt idx="322">
                  <c:v>25.990895165422501</c:v>
                </c:pt>
                <c:pt idx="323">
                  <c:v>25.998292974837302</c:v>
                </c:pt>
                <c:pt idx="324">
                  <c:v>26.005844103247298</c:v>
                </c:pt>
                <c:pt idx="325">
                  <c:v>26.0121316509893</c:v>
                </c:pt>
                <c:pt idx="326">
                  <c:v>26.020174595676501</c:v>
                </c:pt>
                <c:pt idx="327">
                  <c:v>26.026184568422298</c:v>
                </c:pt>
                <c:pt idx="328">
                  <c:v>26.0334492991114</c:v>
                </c:pt>
                <c:pt idx="329">
                  <c:v>26.040100465320901</c:v>
                </c:pt>
                <c:pt idx="330">
                  <c:v>26.047093190018799</c:v>
                </c:pt>
                <c:pt idx="331">
                  <c:v>26.0548347923528</c:v>
                </c:pt>
                <c:pt idx="332">
                  <c:v>26.061755918952699</c:v>
                </c:pt>
                <c:pt idx="333">
                  <c:v>26.068831192038399</c:v>
                </c:pt>
                <c:pt idx="334">
                  <c:v>26.074656287608299</c:v>
                </c:pt>
                <c:pt idx="335">
                  <c:v>26.082139427723199</c:v>
                </c:pt>
                <c:pt idx="336">
                  <c:v>26.088584965941699</c:v>
                </c:pt>
                <c:pt idx="337">
                  <c:v>26.095447156691002</c:v>
                </c:pt>
                <c:pt idx="338">
                  <c:v>26.101943513848301</c:v>
                </c:pt>
                <c:pt idx="339">
                  <c:v>26.108499225906101</c:v>
                </c:pt>
                <c:pt idx="340">
                  <c:v>26.114966893007701</c:v>
                </c:pt>
                <c:pt idx="341">
                  <c:v>26.121401098288601</c:v>
                </c:pt>
                <c:pt idx="342">
                  <c:v>26.127798568281101</c:v>
                </c:pt>
                <c:pt idx="343">
                  <c:v>26.134136085312999</c:v>
                </c:pt>
                <c:pt idx="344">
                  <c:v>26.1404459392752</c:v>
                </c:pt>
                <c:pt idx="345">
                  <c:v>26.146699233866599</c:v>
                </c:pt>
                <c:pt idx="346">
                  <c:v>26.152916971240298</c:v>
                </c:pt>
                <c:pt idx="347">
                  <c:v>26.159085118253</c:v>
                </c:pt>
                <c:pt idx="348">
                  <c:v>26.165216528081501</c:v>
                </c:pt>
                <c:pt idx="349">
                  <c:v>26.171298698679198</c:v>
                </c:pt>
                <c:pt idx="350">
                  <c:v>26.177355925942798</c:v>
                </c:pt>
                <c:pt idx="351">
                  <c:v>26.183409763313001</c:v>
                </c:pt>
                <c:pt idx="352">
                  <c:v>26.189388186661802</c:v>
                </c:pt>
                <c:pt idx="353">
                  <c:v>26.1953364458031</c:v>
                </c:pt>
                <c:pt idx="354">
                  <c:v>26.201238723378001</c:v>
                </c:pt>
                <c:pt idx="355">
                  <c:v>26.207098547700902</c:v>
                </c:pt>
                <c:pt idx="356">
                  <c:v>26.212908067314999</c:v>
                </c:pt>
                <c:pt idx="357">
                  <c:v>26.218681936300801</c:v>
                </c:pt>
                <c:pt idx="358">
                  <c:v>26.224409763473801</c:v>
                </c:pt>
                <c:pt idx="359">
                  <c:v>26.230106198392399</c:v>
                </c:pt>
                <c:pt idx="360">
                  <c:v>26.235766458159599</c:v>
                </c:pt>
                <c:pt idx="361">
                  <c:v>26.241376380494302</c:v>
                </c:pt>
                <c:pt idx="362">
                  <c:v>26.2469494710672</c:v>
                </c:pt>
                <c:pt idx="363">
                  <c:v>26.2524845960188</c:v>
                </c:pt>
                <c:pt idx="364">
                  <c:v>26.257982257112602</c:v>
                </c:pt>
                <c:pt idx="365">
                  <c:v>26.263437482440999</c:v>
                </c:pt>
                <c:pt idx="366">
                  <c:v>26.268854895543502</c:v>
                </c:pt>
                <c:pt idx="367">
                  <c:v>26.274244146189201</c:v>
                </c:pt>
                <c:pt idx="368">
                  <c:v>26.2795970593282</c:v>
                </c:pt>
                <c:pt idx="369">
                  <c:v>26.284912927105001</c:v>
                </c:pt>
                <c:pt idx="370">
                  <c:v>26.290189410039002</c:v>
                </c:pt>
                <c:pt idx="371">
                  <c:v>26.295431403641199</c:v>
                </c:pt>
                <c:pt idx="372">
                  <c:v>26.3006441450914</c:v>
                </c:pt>
                <c:pt idx="373">
                  <c:v>26.305782260194899</c:v>
                </c:pt>
                <c:pt idx="374">
                  <c:v>26.310857153867701</c:v>
                </c:pt>
                <c:pt idx="375">
                  <c:v>26.315940798804601</c:v>
                </c:pt>
                <c:pt idx="376">
                  <c:v>26.321022794557301</c:v>
                </c:pt>
                <c:pt idx="377">
                  <c:v>26.3260714483397</c:v>
                </c:pt>
                <c:pt idx="378">
                  <c:v>26.331072122762802</c:v>
                </c:pt>
                <c:pt idx="379">
                  <c:v>26.3360351482719</c:v>
                </c:pt>
                <c:pt idx="380">
                  <c:v>26.340965957371498</c:v>
                </c:pt>
                <c:pt idx="381">
                  <c:v>26.345861729839399</c:v>
                </c:pt>
                <c:pt idx="382">
                  <c:v>26.3507240876162</c:v>
                </c:pt>
                <c:pt idx="383">
                  <c:v>26.355548498187002</c:v>
                </c:pt>
                <c:pt idx="384">
                  <c:v>26.360337368117001</c:v>
                </c:pt>
                <c:pt idx="385">
                  <c:v>26.365092512655799</c:v>
                </c:pt>
                <c:pt idx="386">
                  <c:v>26.369812834608801</c:v>
                </c:pt>
                <c:pt idx="387">
                  <c:v>26.374498363191499</c:v>
                </c:pt>
                <c:pt idx="388">
                  <c:v>26.379144872563302</c:v>
                </c:pt>
                <c:pt idx="389">
                  <c:v>26.383758670232201</c:v>
                </c:pt>
                <c:pt idx="390">
                  <c:v>26.3883394855952</c:v>
                </c:pt>
                <c:pt idx="391">
                  <c:v>26.3928903583551</c:v>
                </c:pt>
                <c:pt idx="392">
                  <c:v>26.3974040165144</c:v>
                </c:pt>
                <c:pt idx="393">
                  <c:v>26.401901569884</c:v>
                </c:pt>
                <c:pt idx="394">
                  <c:v>26.406344871717199</c:v>
                </c:pt>
                <c:pt idx="395">
                  <c:v>26.410762918919499</c:v>
                </c:pt>
                <c:pt idx="396">
                  <c:v>26.415149439342599</c:v>
                </c:pt>
                <c:pt idx="397">
                  <c:v>26.419499624136201</c:v>
                </c:pt>
                <c:pt idx="398">
                  <c:v>26.423820200394001</c:v>
                </c:pt>
                <c:pt idx="399">
                  <c:v>26.428108391301901</c:v>
                </c:pt>
                <c:pt idx="400">
                  <c:v>26.432371557746698</c:v>
                </c:pt>
                <c:pt idx="401">
                  <c:v>26.436652356522401</c:v>
                </c:pt>
                <c:pt idx="402">
                  <c:v>26.4408594499392</c:v>
                </c:pt>
                <c:pt idx="403">
                  <c:v>26.445049738719302</c:v>
                </c:pt>
                <c:pt idx="404">
                  <c:v>26.449199528334901</c:v>
                </c:pt>
                <c:pt idx="405">
                  <c:v>26.4533272236378</c:v>
                </c:pt>
                <c:pt idx="406">
                  <c:v>26.4574183510796</c:v>
                </c:pt>
                <c:pt idx="407">
                  <c:v>26.4614851391873</c:v>
                </c:pt>
                <c:pt idx="408">
                  <c:v>26.4655241005104</c:v>
                </c:pt>
                <c:pt idx="409">
                  <c:v>26.469535498501799</c:v>
                </c:pt>
                <c:pt idx="410">
                  <c:v>26.473519722098001</c:v>
                </c:pt>
                <c:pt idx="411">
                  <c:v>26.4774798838843</c:v>
                </c:pt>
                <c:pt idx="412">
                  <c:v>26.481416368392701</c:v>
                </c:pt>
                <c:pt idx="413">
                  <c:v>26.485323094840499</c:v>
                </c:pt>
                <c:pt idx="414">
                  <c:v>26.489209885937999</c:v>
                </c:pt>
                <c:pt idx="415">
                  <c:v>26.493066392717701</c:v>
                </c:pt>
                <c:pt idx="416">
                  <c:v>26.496898935434199</c:v>
                </c:pt>
                <c:pt idx="417">
                  <c:v>26.500703277162</c:v>
                </c:pt>
                <c:pt idx="418">
                  <c:v>26.5044802548991</c:v>
                </c:pt>
                <c:pt idx="419">
                  <c:v>26.508236268932801</c:v>
                </c:pt>
                <c:pt idx="420">
                  <c:v>26.511968372915302</c:v>
                </c:pt>
                <c:pt idx="421">
                  <c:v>26.515676141604899</c:v>
                </c:pt>
                <c:pt idx="422">
                  <c:v>26.5193624748504</c:v>
                </c:pt>
                <c:pt idx="423">
                  <c:v>26.52302728534</c:v>
                </c:pt>
                <c:pt idx="424">
                  <c:v>26.526662999010899</c:v>
                </c:pt>
                <c:pt idx="425">
                  <c:v>26.530248421355999</c:v>
                </c:pt>
                <c:pt idx="426">
                  <c:v>26.533827625895299</c:v>
                </c:pt>
                <c:pt idx="427">
                  <c:v>26.5373989241752</c:v>
                </c:pt>
                <c:pt idx="428">
                  <c:v>26.540941986625</c:v>
                </c:pt>
                <c:pt idx="429">
                  <c:v>26.544465908486298</c:v>
                </c:pt>
                <c:pt idx="430">
                  <c:v>26.5479667952218</c:v>
                </c:pt>
                <c:pt idx="431">
                  <c:v>26.551445765444299</c:v>
                </c:pt>
                <c:pt idx="432">
                  <c:v>26.554903593937802</c:v>
                </c:pt>
                <c:pt idx="433">
                  <c:v>26.5583385256006</c:v>
                </c:pt>
                <c:pt idx="434">
                  <c:v>26.5617475264451</c:v>
                </c:pt>
                <c:pt idx="435">
                  <c:v>26.565138188159398</c:v>
                </c:pt>
                <c:pt idx="436">
                  <c:v>26.568505876435299</c:v>
                </c:pt>
                <c:pt idx="437">
                  <c:v>26.5718523877321</c:v>
                </c:pt>
                <c:pt idx="438">
                  <c:v>26.575175312800798</c:v>
                </c:pt>
                <c:pt idx="439">
                  <c:v>26.5784782974326</c:v>
                </c:pt>
                <c:pt idx="440">
                  <c:v>26.581762873697599</c:v>
                </c:pt>
                <c:pt idx="441">
                  <c:v>26.5849682799786</c:v>
                </c:pt>
                <c:pt idx="442">
                  <c:v>26.588182240324901</c:v>
                </c:pt>
                <c:pt idx="443">
                  <c:v>26.591390274568901</c:v>
                </c:pt>
                <c:pt idx="444">
                  <c:v>26.594584565503801</c:v>
                </c:pt>
                <c:pt idx="445">
                  <c:v>26.597751995907799</c:v>
                </c:pt>
                <c:pt idx="446">
                  <c:v>26.600820064396</c:v>
                </c:pt>
                <c:pt idx="447">
                  <c:v>26.6038436235166</c:v>
                </c:pt>
                <c:pt idx="448">
                  <c:v>26.606907029544502</c:v>
                </c:pt>
                <c:pt idx="449">
                  <c:v>26.6099138257193</c:v>
                </c:pt>
                <c:pt idx="450">
                  <c:v>26.612938228260901</c:v>
                </c:pt>
                <c:pt idx="451">
                  <c:v>26.615941877387101</c:v>
                </c:pt>
                <c:pt idx="452">
                  <c:v>26.6189303087789</c:v>
                </c:pt>
                <c:pt idx="453">
                  <c:v>26.621888400489901</c:v>
                </c:pt>
                <c:pt idx="454">
                  <c:v>26.624837737552099</c:v>
                </c:pt>
                <c:pt idx="455">
                  <c:v>26.6277107865406</c:v>
                </c:pt>
                <c:pt idx="456">
                  <c:v>26.630591613940599</c:v>
                </c:pt>
                <c:pt idx="457">
                  <c:v>26.633526442509002</c:v>
                </c:pt>
                <c:pt idx="458">
                  <c:v>26.636422992362199</c:v>
                </c:pt>
                <c:pt idx="459">
                  <c:v>26.6392295293494</c:v>
                </c:pt>
                <c:pt idx="460">
                  <c:v>26.642042895425401</c:v>
                </c:pt>
                <c:pt idx="461">
                  <c:v>26.644900048661299</c:v>
                </c:pt>
                <c:pt idx="462">
                  <c:v>26.647721264300198</c:v>
                </c:pt>
                <c:pt idx="463">
                  <c:v>26.650530222676501</c:v>
                </c:pt>
                <c:pt idx="464">
                  <c:v>26.653291084051101</c:v>
                </c:pt>
                <c:pt idx="465">
                  <c:v>26.6560221410965</c:v>
                </c:pt>
                <c:pt idx="466">
                  <c:v>26.6588233637918</c:v>
                </c:pt>
                <c:pt idx="467">
                  <c:v>26.661557132946701</c:v>
                </c:pt>
                <c:pt idx="468">
                  <c:v>26.664267781807698</c:v>
                </c:pt>
                <c:pt idx="469">
                  <c:v>26.6669596664475</c:v>
                </c:pt>
                <c:pt idx="470">
                  <c:v>26.669614258724302</c:v>
                </c:pt>
                <c:pt idx="471">
                  <c:v>26.672309869015301</c:v>
                </c:pt>
                <c:pt idx="472">
                  <c:v>26.6749209736655</c:v>
                </c:pt>
                <c:pt idx="473">
                  <c:v>26.6775360709035</c:v>
                </c:pt>
                <c:pt idx="474">
                  <c:v>26.6801205080199</c:v>
                </c:pt>
                <c:pt idx="475">
                  <c:v>26.682690072829601</c:v>
                </c:pt>
                <c:pt idx="476">
                  <c:v>26.685243317859602</c:v>
                </c:pt>
                <c:pt idx="477">
                  <c:v>26.687778227685602</c:v>
                </c:pt>
                <c:pt idx="478">
                  <c:v>26.690291175749799</c:v>
                </c:pt>
                <c:pt idx="479">
                  <c:v>26.6927895716967</c:v>
                </c:pt>
                <c:pt idx="480">
                  <c:v>26.6952746181429</c:v>
                </c:pt>
                <c:pt idx="481">
                  <c:v>26.697735052853901</c:v>
                </c:pt>
                <c:pt idx="482">
                  <c:v>26.700180186874402</c:v>
                </c:pt>
                <c:pt idx="483">
                  <c:v>26.7026127079364</c:v>
                </c:pt>
                <c:pt idx="484">
                  <c:v>26.705027185075998</c:v>
                </c:pt>
                <c:pt idx="485">
                  <c:v>26.707421656484598</c:v>
                </c:pt>
                <c:pt idx="486">
                  <c:v>26.709802026905301</c:v>
                </c:pt>
                <c:pt idx="487">
                  <c:v>26.712169407410499</c:v>
                </c:pt>
                <c:pt idx="488">
                  <c:v>26.714513769849301</c:v>
                </c:pt>
                <c:pt idx="489">
                  <c:v>26.716847470890301</c:v>
                </c:pt>
                <c:pt idx="490">
                  <c:v>26.719164918537199</c:v>
                </c:pt>
                <c:pt idx="491">
                  <c:v>26.7214638730734</c:v>
                </c:pt>
                <c:pt idx="492">
                  <c:v>26.7237494549879</c:v>
                </c:pt>
                <c:pt idx="493">
                  <c:v>26.726023839615898</c:v>
                </c:pt>
                <c:pt idx="494">
                  <c:v>26.728277245804499</c:v>
                </c:pt>
                <c:pt idx="495">
                  <c:v>26.730520833219501</c:v>
                </c:pt>
                <c:pt idx="496">
                  <c:v>26.732743736256801</c:v>
                </c:pt>
                <c:pt idx="497">
                  <c:v>26.734954774803501</c:v>
                </c:pt>
                <c:pt idx="498">
                  <c:v>26.737154151949099</c:v>
                </c:pt>
                <c:pt idx="499">
                  <c:v>26.739331431855199</c:v>
                </c:pt>
                <c:pt idx="500">
                  <c:v>26.741497734278202</c:v>
                </c:pt>
                <c:pt idx="501">
                  <c:v>26.743651595105302</c:v>
                </c:pt>
                <c:pt idx="502">
                  <c:v>26.745786655471498</c:v>
                </c:pt>
                <c:pt idx="503">
                  <c:v>26.7479123190761</c:v>
                </c:pt>
                <c:pt idx="504">
                  <c:v>26.7500191210964</c:v>
                </c:pt>
                <c:pt idx="505">
                  <c:v>26.752118913688701</c:v>
                </c:pt>
                <c:pt idx="506">
                  <c:v>26.754197136430399</c:v>
                </c:pt>
                <c:pt idx="507">
                  <c:v>26.7562646118426</c:v>
                </c:pt>
                <c:pt idx="508">
                  <c:v>26.758325692906901</c:v>
                </c:pt>
                <c:pt idx="509">
                  <c:v>26.760363215165</c:v>
                </c:pt>
                <c:pt idx="510">
                  <c:v>26.762391691903701</c:v>
                </c:pt>
                <c:pt idx="511">
                  <c:v>26.764408474017898</c:v>
                </c:pt>
                <c:pt idx="512">
                  <c:v>26.766415497301999</c:v>
                </c:pt>
                <c:pt idx="513">
                  <c:v>26.768408265031098</c:v>
                </c:pt>
                <c:pt idx="514">
                  <c:v>26.770384248234599</c:v>
                </c:pt>
                <c:pt idx="515">
                  <c:v>26.7723549035472</c:v>
                </c:pt>
                <c:pt idx="516">
                  <c:v>26.774306719409498</c:v>
                </c:pt>
                <c:pt idx="517">
                  <c:v>26.776251280337402</c:v>
                </c:pt>
                <c:pt idx="518">
                  <c:v>26.7781823557882</c:v>
                </c:pt>
                <c:pt idx="519">
                  <c:v>26.780100600359599</c:v>
                </c:pt>
                <c:pt idx="520">
                  <c:v>26.7820061133677</c:v>
                </c:pt>
                <c:pt idx="521">
                  <c:v>26.783903080972099</c:v>
                </c:pt>
                <c:pt idx="522">
                  <c:v>26.785784786552501</c:v>
                </c:pt>
                <c:pt idx="523">
                  <c:v>26.7876587234752</c:v>
                </c:pt>
                <c:pt idx="524">
                  <c:v>26.789515736245999</c:v>
                </c:pt>
                <c:pt idx="525">
                  <c:v>26.791363452370099</c:v>
                </c:pt>
                <c:pt idx="526">
                  <c:v>26.793200231637901</c:v>
                </c:pt>
                <c:pt idx="527">
                  <c:v>26.7950247463381</c:v>
                </c:pt>
                <c:pt idx="528">
                  <c:v>26.796838212383701</c:v>
                </c:pt>
                <c:pt idx="529">
                  <c:v>26.7986398190043</c:v>
                </c:pt>
                <c:pt idx="530">
                  <c:v>26.800431479451799</c:v>
                </c:pt>
                <c:pt idx="531">
                  <c:v>26.802212989725199</c:v>
                </c:pt>
                <c:pt idx="532">
                  <c:v>26.803978898029001</c:v>
                </c:pt>
                <c:pt idx="533">
                  <c:v>26.805731727187101</c:v>
                </c:pt>
                <c:pt idx="534">
                  <c:v>26.8074795184016</c:v>
                </c:pt>
                <c:pt idx="535">
                  <c:v>26.809197019935802</c:v>
                </c:pt>
                <c:pt idx="536">
                  <c:v>26.810952366290898</c:v>
                </c:pt>
                <c:pt idx="537">
                  <c:v>26.812714067777399</c:v>
                </c:pt>
                <c:pt idx="538">
                  <c:v>26.814435279708398</c:v>
                </c:pt>
                <c:pt idx="539">
                  <c:v>26.816156771174398</c:v>
                </c:pt>
                <c:pt idx="540">
                  <c:v>26.817856608498801</c:v>
                </c:pt>
                <c:pt idx="541">
                  <c:v>26.819550504517998</c:v>
                </c:pt>
                <c:pt idx="542">
                  <c:v>26.821230361345101</c:v>
                </c:pt>
                <c:pt idx="543">
                  <c:v>26.8228937757175</c:v>
                </c:pt>
                <c:pt idx="544">
                  <c:v>26.824548863280501</c:v>
                </c:pt>
                <c:pt idx="545">
                  <c:v>26.826189580096599</c:v>
                </c:pt>
                <c:pt idx="546">
                  <c:v>26.827823400874699</c:v>
                </c:pt>
                <c:pt idx="547">
                  <c:v>26.829447337754001</c:v>
                </c:pt>
                <c:pt idx="548">
                  <c:v>26.831054950164699</c:v>
                </c:pt>
                <c:pt idx="549">
                  <c:v>26.832656225213899</c:v>
                </c:pt>
                <c:pt idx="550">
                  <c:v>26.834251859010202</c:v>
                </c:pt>
                <c:pt idx="551">
                  <c:v>26.8358270436601</c:v>
                </c:pt>
                <c:pt idx="552">
                  <c:v>26.8373971332407</c:v>
                </c:pt>
                <c:pt idx="553">
                  <c:v>26.839812016536001</c:v>
                </c:pt>
                <c:pt idx="554">
                  <c:v>26.841408288018901</c:v>
                </c:pt>
                <c:pt idx="555">
                  <c:v>26.843038353492801</c:v>
                </c:pt>
                <c:pt idx="556">
                  <c:v>26.844556526091299</c:v>
                </c:pt>
                <c:pt idx="557">
                  <c:v>26.8460717187771</c:v>
                </c:pt>
                <c:pt idx="558">
                  <c:v>26.847578798945101</c:v>
                </c:pt>
                <c:pt idx="559">
                  <c:v>26.849069072544001</c:v>
                </c:pt>
                <c:pt idx="560">
                  <c:v>26.850561842167</c:v>
                </c:pt>
                <c:pt idx="561">
                  <c:v>26.853011825354301</c:v>
                </c:pt>
                <c:pt idx="562">
                  <c:v>26.854556885056901</c:v>
                </c:pt>
                <c:pt idx="563">
                  <c:v>26.8561792414982</c:v>
                </c:pt>
                <c:pt idx="564">
                  <c:v>26.8576439139207</c:v>
                </c:pt>
                <c:pt idx="565">
                  <c:v>26.8591285854022</c:v>
                </c:pt>
                <c:pt idx="566">
                  <c:v>26.860585898639702</c:v>
                </c:pt>
                <c:pt idx="567">
                  <c:v>26.862035086966699</c:v>
                </c:pt>
                <c:pt idx="568">
                  <c:v>26.863469332852102</c:v>
                </c:pt>
                <c:pt idx="569">
                  <c:v>26.865804006645298</c:v>
                </c:pt>
                <c:pt idx="570">
                  <c:v>26.867267847012101</c:v>
                </c:pt>
                <c:pt idx="571">
                  <c:v>26.868823190818102</c:v>
                </c:pt>
                <c:pt idx="572">
                  <c:v>26.870206861901799</c:v>
                </c:pt>
                <c:pt idx="573">
                  <c:v>26.871603451951799</c:v>
                </c:pt>
                <c:pt idx="574">
                  <c:v>26.872983420678601</c:v>
                </c:pt>
                <c:pt idx="575">
                  <c:v>26.874348514414098</c:v>
                </c:pt>
                <c:pt idx="576">
                  <c:v>26.875711206562301</c:v>
                </c:pt>
                <c:pt idx="577">
                  <c:v>26.877069019994899</c:v>
                </c:pt>
                <c:pt idx="578">
                  <c:v>26.878411283073198</c:v>
                </c:pt>
                <c:pt idx="579">
                  <c:v>26.879748735876699</c:v>
                </c:pt>
                <c:pt idx="580">
                  <c:v>26.881076407349902</c:v>
                </c:pt>
                <c:pt idx="581">
                  <c:v>26.8823934312374</c:v>
                </c:pt>
                <c:pt idx="582">
                  <c:v>26.883703075785402</c:v>
                </c:pt>
                <c:pt idx="583">
                  <c:v>26.8850092384112</c:v>
                </c:pt>
                <c:pt idx="584">
                  <c:v>26.886299375024201</c:v>
                </c:pt>
                <c:pt idx="585">
                  <c:v>26.8875900978312</c:v>
                </c:pt>
                <c:pt idx="586">
                  <c:v>26.8888656181729</c:v>
                </c:pt>
                <c:pt idx="587">
                  <c:v>26.890134199067699</c:v>
                </c:pt>
                <c:pt idx="588">
                  <c:v>26.891393640347999</c:v>
                </c:pt>
                <c:pt idx="589">
                  <c:v>26.892650383043701</c:v>
                </c:pt>
                <c:pt idx="590">
                  <c:v>26.893895867030299</c:v>
                </c:pt>
                <c:pt idx="591">
                  <c:v>26.895121512374999</c:v>
                </c:pt>
                <c:pt idx="592">
                  <c:v>26.8963506093585</c:v>
                </c:pt>
                <c:pt idx="593">
                  <c:v>26.897573319317502</c:v>
                </c:pt>
                <c:pt idx="594">
                  <c:v>26.898788496259101</c:v>
                </c:pt>
                <c:pt idx="595">
                  <c:v>26.899994486636601</c:v>
                </c:pt>
                <c:pt idx="596">
                  <c:v>26.9011965814971</c:v>
                </c:pt>
                <c:pt idx="597">
                  <c:v>26.902387617072399</c:v>
                </c:pt>
                <c:pt idx="598">
                  <c:v>26.9035727026789</c:v>
                </c:pt>
                <c:pt idx="599">
                  <c:v>26.904752006135599</c:v>
                </c:pt>
                <c:pt idx="600">
                  <c:v>26.9059192103946</c:v>
                </c:pt>
                <c:pt idx="601">
                  <c:v>26.9070818819139</c:v>
                </c:pt>
                <c:pt idx="602">
                  <c:v>26.908241854783</c:v>
                </c:pt>
                <c:pt idx="603">
                  <c:v>26.9093882969375</c:v>
                </c:pt>
                <c:pt idx="604">
                  <c:v>26.9105310327109</c:v>
                </c:pt>
                <c:pt idx="605">
                  <c:v>26.9116684429173</c:v>
                </c:pt>
                <c:pt idx="606">
                  <c:v>26.912802131569801</c:v>
                </c:pt>
                <c:pt idx="607">
                  <c:v>26.9139235521837</c:v>
                </c:pt>
                <c:pt idx="608">
                  <c:v>26.915040863813001</c:v>
                </c:pt>
                <c:pt idx="609">
                  <c:v>26.916152254555101</c:v>
                </c:pt>
                <c:pt idx="610">
                  <c:v>26.917256738781202</c:v>
                </c:pt>
                <c:pt idx="611">
                  <c:v>26.918358002642702</c:v>
                </c:pt>
                <c:pt idx="612">
                  <c:v>26.919446275056298</c:v>
                </c:pt>
                <c:pt idx="613">
                  <c:v>26.9205312600659</c:v>
                </c:pt>
                <c:pt idx="614">
                  <c:v>26.921612325599899</c:v>
                </c:pt>
                <c:pt idx="615">
                  <c:v>26.922683353370701</c:v>
                </c:pt>
                <c:pt idx="616">
                  <c:v>26.9237490591293</c:v>
                </c:pt>
                <c:pt idx="617">
                  <c:v>26.924809180616698</c:v>
                </c:pt>
                <c:pt idx="618">
                  <c:v>26.925861898474</c:v>
                </c:pt>
                <c:pt idx="619">
                  <c:v>26.926911858817402</c:v>
                </c:pt>
                <c:pt idx="620">
                  <c:v>26.927952935000199</c:v>
                </c:pt>
                <c:pt idx="621">
                  <c:v>26.9289883907906</c:v>
                </c:pt>
                <c:pt idx="622">
                  <c:v>26.9300145123389</c:v>
                </c:pt>
                <c:pt idx="623">
                  <c:v>26.931039755449898</c:v>
                </c:pt>
                <c:pt idx="624">
                  <c:v>26.9320567821214</c:v>
                </c:pt>
                <c:pt idx="625">
                  <c:v>26.933066754442599</c:v>
                </c:pt>
                <c:pt idx="626">
                  <c:v>26.934074774428399</c:v>
                </c:pt>
                <c:pt idx="627">
                  <c:v>26.935069401782201</c:v>
                </c:pt>
                <c:pt idx="628">
                  <c:v>26.9360619294198</c:v>
                </c:pt>
                <c:pt idx="629">
                  <c:v>26.937051610038601</c:v>
                </c:pt>
                <c:pt idx="630">
                  <c:v>26.938033559406701</c:v>
                </c:pt>
                <c:pt idx="631">
                  <c:v>26.939010165102498</c:v>
                </c:pt>
                <c:pt idx="632">
                  <c:v>26.939981448645401</c:v>
                </c:pt>
                <c:pt idx="633">
                  <c:v>26.940947320920898</c:v>
                </c:pt>
                <c:pt idx="634">
                  <c:v>26.941904922829998</c:v>
                </c:pt>
                <c:pt idx="635">
                  <c:v>26.942859624780699</c:v>
                </c:pt>
                <c:pt idx="636">
                  <c:v>26.943814900253699</c:v>
                </c:pt>
                <c:pt idx="637">
                  <c:v>26.9447547097277</c:v>
                </c:pt>
                <c:pt idx="638">
                  <c:v>26.9456922742724</c:v>
                </c:pt>
                <c:pt idx="639">
                  <c:v>26.946626936179801</c:v>
                </c:pt>
                <c:pt idx="640">
                  <c:v>26.947554937095401</c:v>
                </c:pt>
                <c:pt idx="641">
                  <c:v>26.9484806137398</c:v>
                </c:pt>
                <c:pt idx="642">
                  <c:v>26.9493961573787</c:v>
                </c:pt>
                <c:pt idx="643">
                  <c:v>26.950314160556498</c:v>
                </c:pt>
                <c:pt idx="644">
                  <c:v>26.951217418664299</c:v>
                </c:pt>
                <c:pt idx="645">
                  <c:v>26.9521195570474</c:v>
                </c:pt>
                <c:pt idx="646">
                  <c:v>26.953020983271699</c:v>
                </c:pt>
                <c:pt idx="647">
                  <c:v>26.953913743526599</c:v>
                </c:pt>
                <c:pt idx="648">
                  <c:v>26.9547974470626</c:v>
                </c:pt>
                <c:pt idx="649">
                  <c:v>26.955683052260198</c:v>
                </c:pt>
                <c:pt idx="650">
                  <c:v>26.956558679204299</c:v>
                </c:pt>
                <c:pt idx="651">
                  <c:v>26.9574357424878</c:v>
                </c:pt>
                <c:pt idx="652">
                  <c:v>26.958302837092099</c:v>
                </c:pt>
                <c:pt idx="653">
                  <c:v>26.959163866310298</c:v>
                </c:pt>
                <c:pt idx="654">
                  <c:v>26.960020745044901</c:v>
                </c:pt>
                <c:pt idx="655">
                  <c:v>26.9608780831771</c:v>
                </c:pt>
                <c:pt idx="656">
                  <c:v>26.961724330562799</c:v>
                </c:pt>
                <c:pt idx="657">
                  <c:v>26.962570091572498</c:v>
                </c:pt>
                <c:pt idx="658">
                  <c:v>26.963413111411501</c:v>
                </c:pt>
                <c:pt idx="659">
                  <c:v>26.964243138450701</c:v>
                </c:pt>
                <c:pt idx="660">
                  <c:v>26.965073156177699</c:v>
                </c:pt>
                <c:pt idx="661">
                  <c:v>26.965899910757301</c:v>
                </c:pt>
                <c:pt idx="662">
                  <c:v>26.9667212121091</c:v>
                </c:pt>
                <c:pt idx="663">
                  <c:v>26.967539798549598</c:v>
                </c:pt>
                <c:pt idx="664">
                  <c:v>26.968349863238998</c:v>
                </c:pt>
                <c:pt idx="665">
                  <c:v>26.969159451331301</c:v>
                </c:pt>
                <c:pt idx="666">
                  <c:v>26.969964803632099</c:v>
                </c:pt>
                <c:pt idx="667">
                  <c:v>26.9707603865408</c:v>
                </c:pt>
                <c:pt idx="668">
                  <c:v>26.971554513837201</c:v>
                </c:pt>
                <c:pt idx="669">
                  <c:v>26.972351137784301</c:v>
                </c:pt>
                <c:pt idx="670">
                  <c:v>26.973133189511501</c:v>
                </c:pt>
                <c:pt idx="671">
                  <c:v>26.973914325487801</c:v>
                </c:pt>
                <c:pt idx="672">
                  <c:v>26.974694101667598</c:v>
                </c:pt>
                <c:pt idx="673">
                  <c:v>26.975467910081299</c:v>
                </c:pt>
                <c:pt idx="674">
                  <c:v>26.976234718895299</c:v>
                </c:pt>
                <c:pt idx="675">
                  <c:v>26.9770000521574</c:v>
                </c:pt>
                <c:pt idx="676">
                  <c:v>26.977760657485899</c:v>
                </c:pt>
                <c:pt idx="677">
                  <c:v>26.9785178068805</c:v>
                </c:pt>
                <c:pt idx="678">
                  <c:v>26.979273685061798</c:v>
                </c:pt>
                <c:pt idx="679">
                  <c:v>26.980022963874301</c:v>
                </c:pt>
                <c:pt idx="680">
                  <c:v>26.9807664399972</c:v>
                </c:pt>
                <c:pt idx="681">
                  <c:v>26.981505176571499</c:v>
                </c:pt>
                <c:pt idx="682">
                  <c:v>26.982243264110501</c:v>
                </c:pt>
                <c:pt idx="683">
                  <c:v>26.982976918646798</c:v>
                </c:pt>
                <c:pt idx="684">
                  <c:v>26.983705694320701</c:v>
                </c:pt>
                <c:pt idx="685">
                  <c:v>26.9844296993382</c:v>
                </c:pt>
                <c:pt idx="686">
                  <c:v>26.985152347377699</c:v>
                </c:pt>
                <c:pt idx="687">
                  <c:v>26.985866885587999</c:v>
                </c:pt>
                <c:pt idx="688">
                  <c:v>26.986579963838</c:v>
                </c:pt>
                <c:pt idx="689">
                  <c:v>26.9872896870997</c:v>
                </c:pt>
                <c:pt idx="690">
                  <c:v>26.987995714311801</c:v>
                </c:pt>
                <c:pt idx="691">
                  <c:v>26.988697207537001</c:v>
                </c:pt>
                <c:pt idx="692">
                  <c:v>26.989395475817702</c:v>
                </c:pt>
                <c:pt idx="693">
                  <c:v>26.990090090208</c:v>
                </c:pt>
                <c:pt idx="694">
                  <c:v>26.9907806757011</c:v>
                </c:pt>
                <c:pt idx="695">
                  <c:v>26.991470688662201</c:v>
                </c:pt>
                <c:pt idx="696">
                  <c:v>26.9921503257609</c:v>
                </c:pt>
                <c:pt idx="697">
                  <c:v>26.9928331402268</c:v>
                </c:pt>
                <c:pt idx="698">
                  <c:v>26.993508952469199</c:v>
                </c:pt>
                <c:pt idx="699">
                  <c:v>26.994182445361101</c:v>
                </c:pt>
                <c:pt idx="700">
                  <c:v>26.994848547210001</c:v>
                </c:pt>
                <c:pt idx="701">
                  <c:v>26.995516439660999</c:v>
                </c:pt>
                <c:pt idx="702">
                  <c:v>26.996180850884301</c:v>
                </c:pt>
                <c:pt idx="703">
                  <c:v>26.996837499937602</c:v>
                </c:pt>
                <c:pt idx="704">
                  <c:v>26.9974894473239</c:v>
                </c:pt>
                <c:pt idx="705">
                  <c:v>26.9981406331869</c:v>
                </c:pt>
                <c:pt idx="706">
                  <c:v>26.9987893158013</c:v>
                </c:pt>
                <c:pt idx="707">
                  <c:v>26.999433945020101</c:v>
                </c:pt>
                <c:pt idx="708">
                  <c:v>27.000076917236001</c:v>
                </c:pt>
                <c:pt idx="709">
                  <c:v>27.000712923445899</c:v>
                </c:pt>
                <c:pt idx="710">
                  <c:v>27.001349556036899</c:v>
                </c:pt>
                <c:pt idx="711">
                  <c:v>27.0019797384398</c:v>
                </c:pt>
                <c:pt idx="712">
                  <c:v>27.0026070741742</c:v>
                </c:pt>
                <c:pt idx="713">
                  <c:v>27.0032348515421</c:v>
                </c:pt>
                <c:pt idx="714">
                  <c:v>27.003855354303099</c:v>
                </c:pt>
                <c:pt idx="715">
                  <c:v>27.004476164714301</c:v>
                </c:pt>
                <c:pt idx="716">
                  <c:v>27.005091083819099</c:v>
                </c:pt>
                <c:pt idx="717">
                  <c:v>27.005698037633401</c:v>
                </c:pt>
                <c:pt idx="718">
                  <c:v>27.006308350379999</c:v>
                </c:pt>
                <c:pt idx="719">
                  <c:v>27.006914819270101</c:v>
                </c:pt>
                <c:pt idx="720">
                  <c:v>27.007513746662401</c:v>
                </c:pt>
                <c:pt idx="721">
                  <c:v>27.008113886593701</c:v>
                </c:pt>
                <c:pt idx="722">
                  <c:v>27.0087099822087</c:v>
                </c:pt>
                <c:pt idx="723">
                  <c:v>27.009300683498399</c:v>
                </c:pt>
                <c:pt idx="724">
                  <c:v>27.009894179382499</c:v>
                </c:pt>
                <c:pt idx="725">
                  <c:v>27.010476325341902</c:v>
                </c:pt>
                <c:pt idx="726">
                  <c:v>27.011059059197201</c:v>
                </c:pt>
                <c:pt idx="727">
                  <c:v>27.011639587123</c:v>
                </c:pt>
                <c:pt idx="728">
                  <c:v>27.012217125640301</c:v>
                </c:pt>
                <c:pt idx="729">
                  <c:v>27.012793978308402</c:v>
                </c:pt>
                <c:pt idx="730">
                  <c:v>27.0133653631454</c:v>
                </c:pt>
                <c:pt idx="731">
                  <c:v>27.0139294403223</c:v>
                </c:pt>
                <c:pt idx="732">
                  <c:v>27.014498569205799</c:v>
                </c:pt>
                <c:pt idx="733">
                  <c:v>27.015057834506901</c:v>
                </c:pt>
                <c:pt idx="734">
                  <c:v>27.015620500846101</c:v>
                </c:pt>
                <c:pt idx="735">
                  <c:v>27.016174491639799</c:v>
                </c:pt>
                <c:pt idx="736">
                  <c:v>27.016730548922901</c:v>
                </c:pt>
                <c:pt idx="737">
                  <c:v>27.017279529551899</c:v>
                </c:pt>
                <c:pt idx="738">
                  <c:v>27.017832278374101</c:v>
                </c:pt>
                <c:pt idx="739">
                  <c:v>27.018373636214001</c:v>
                </c:pt>
                <c:pt idx="740">
                  <c:v>27.0189156399463</c:v>
                </c:pt>
                <c:pt idx="741">
                  <c:v>27.019459089563099</c:v>
                </c:pt>
                <c:pt idx="742">
                  <c:v>27.0199985770114</c:v>
                </c:pt>
                <c:pt idx="743">
                  <c:v>27.020530654745698</c:v>
                </c:pt>
                <c:pt idx="744">
                  <c:v>27.021062109586701</c:v>
                </c:pt>
                <c:pt idx="745">
                  <c:v>27.021587902058801</c:v>
                </c:pt>
                <c:pt idx="746">
                  <c:v>27.0221156018785</c:v>
                </c:pt>
                <c:pt idx="747">
                  <c:v>27.022637046805801</c:v>
                </c:pt>
                <c:pt idx="748">
                  <c:v>27.023162566756099</c:v>
                </c:pt>
                <c:pt idx="749">
                  <c:v>27.0236758961451</c:v>
                </c:pt>
                <c:pt idx="750">
                  <c:v>27.024190597814201</c:v>
                </c:pt>
                <c:pt idx="751">
                  <c:v>27.024706457960502</c:v>
                </c:pt>
                <c:pt idx="752">
                  <c:v>27.025213112072102</c:v>
                </c:pt>
                <c:pt idx="753">
                  <c:v>27.025720564560199</c:v>
                </c:pt>
                <c:pt idx="754">
                  <c:v>27.026223115589499</c:v>
                </c:pt>
                <c:pt idx="755">
                  <c:v>27.0267284735265</c:v>
                </c:pt>
                <c:pt idx="756">
                  <c:v>27.027228186439199</c:v>
                </c:pt>
                <c:pt idx="757">
                  <c:v>27.0277228058691</c:v>
                </c:pt>
                <c:pt idx="758">
                  <c:v>27.028218990164898</c:v>
                </c:pt>
                <c:pt idx="759">
                  <c:v>27.028711782082102</c:v>
                </c:pt>
                <c:pt idx="760">
                  <c:v>27.0291994536387</c:v>
                </c:pt>
                <c:pt idx="761">
                  <c:v>27.0296874648113</c:v>
                </c:pt>
                <c:pt idx="762">
                  <c:v>27.030177460863499</c:v>
                </c:pt>
                <c:pt idx="763">
                  <c:v>27.030657516702501</c:v>
                </c:pt>
                <c:pt idx="764">
                  <c:v>27.031135054930498</c:v>
                </c:pt>
                <c:pt idx="765">
                  <c:v>27.031615997883499</c:v>
                </c:pt>
                <c:pt idx="766">
                  <c:v>27.032093140366499</c:v>
                </c:pt>
                <c:pt idx="767">
                  <c:v>27.032560715561001</c:v>
                </c:pt>
                <c:pt idx="768">
                  <c:v>27.033031476223702</c:v>
                </c:pt>
                <c:pt idx="769">
                  <c:v>27.033503221550902</c:v>
                </c:pt>
                <c:pt idx="770">
                  <c:v>27.0339653832606</c:v>
                </c:pt>
                <c:pt idx="771">
                  <c:v>27.034428099674201</c:v>
                </c:pt>
                <c:pt idx="772">
                  <c:v>27.034889994802899</c:v>
                </c:pt>
                <c:pt idx="773">
                  <c:v>27.035348469362599</c:v>
                </c:pt>
                <c:pt idx="774">
                  <c:v>27.035805528801301</c:v>
                </c:pt>
                <c:pt idx="775">
                  <c:v>27.0362594808769</c:v>
                </c:pt>
                <c:pt idx="776">
                  <c:v>27.036711884092799</c:v>
                </c:pt>
                <c:pt idx="777">
                  <c:v>27.037161732530102</c:v>
                </c:pt>
                <c:pt idx="778">
                  <c:v>27.0376132265061</c:v>
                </c:pt>
                <c:pt idx="779">
                  <c:v>27.038056513896802</c:v>
                </c:pt>
                <c:pt idx="780">
                  <c:v>27.038500457661801</c:v>
                </c:pt>
                <c:pt idx="781">
                  <c:v>27.038939572082999</c:v>
                </c:pt>
                <c:pt idx="782">
                  <c:v>27.039375108286499</c:v>
                </c:pt>
                <c:pt idx="783">
                  <c:v>27.039811783598601</c:v>
                </c:pt>
                <c:pt idx="784">
                  <c:v>27.040245458431901</c:v>
                </c:pt>
                <c:pt idx="785">
                  <c:v>27.040677556056199</c:v>
                </c:pt>
                <c:pt idx="786">
                  <c:v>27.0411071599286</c:v>
                </c:pt>
                <c:pt idx="787">
                  <c:v>27.0415345447005</c:v>
                </c:pt>
                <c:pt idx="788">
                  <c:v>27.041965673495302</c:v>
                </c:pt>
                <c:pt idx="789">
                  <c:v>27.042383930524199</c:v>
                </c:pt>
                <c:pt idx="790">
                  <c:v>27.042807648912699</c:v>
                </c:pt>
                <c:pt idx="791">
                  <c:v>27.043224890298301</c:v>
                </c:pt>
                <c:pt idx="792">
                  <c:v>27.0436408619851</c:v>
                </c:pt>
                <c:pt idx="793">
                  <c:v>27.044056444076201</c:v>
                </c:pt>
                <c:pt idx="794">
                  <c:v>27.044469581382</c:v>
                </c:pt>
                <c:pt idx="795">
                  <c:v>27.0448797897578</c:v>
                </c:pt>
                <c:pt idx="796">
                  <c:v>27.045289702497701</c:v>
                </c:pt>
                <c:pt idx="797">
                  <c:v>27.045695128106601</c:v>
                </c:pt>
                <c:pt idx="798">
                  <c:v>27.046100342604198</c:v>
                </c:pt>
                <c:pt idx="799">
                  <c:v>27.0465020103764</c:v>
                </c:pt>
                <c:pt idx="800">
                  <c:v>27.0469048527067</c:v>
                </c:pt>
                <c:pt idx="801">
                  <c:v>27.047306467949401</c:v>
                </c:pt>
                <c:pt idx="802">
                  <c:v>27.047699132451999</c:v>
                </c:pt>
                <c:pt idx="803">
                  <c:v>27.048093537964998</c:v>
                </c:pt>
                <c:pt idx="804">
                  <c:v>27.048490091954601</c:v>
                </c:pt>
                <c:pt idx="805">
                  <c:v>27.048881476175001</c:v>
                </c:pt>
                <c:pt idx="806">
                  <c:v>27.049270534025599</c:v>
                </c:pt>
                <c:pt idx="807">
                  <c:v>27.0496575014093</c:v>
                </c:pt>
                <c:pt idx="808">
                  <c:v>27.050040343830201</c:v>
                </c:pt>
                <c:pt idx="809">
                  <c:v>27.0504239299954</c:v>
                </c:pt>
                <c:pt idx="810">
                  <c:v>27.050806404809901</c:v>
                </c:pt>
                <c:pt idx="811">
                  <c:v>27.051186374900201</c:v>
                </c:pt>
                <c:pt idx="812">
                  <c:v>27.051563898987101</c:v>
                </c:pt>
                <c:pt idx="813">
                  <c:v>27.051940021299099</c:v>
                </c:pt>
                <c:pt idx="814">
                  <c:v>27.0523167838315</c:v>
                </c:pt>
                <c:pt idx="815">
                  <c:v>27.052691401687301</c:v>
                </c:pt>
                <c:pt idx="816">
                  <c:v>27.053057098646001</c:v>
                </c:pt>
                <c:pt idx="817">
                  <c:v>27.0534247799099</c:v>
                </c:pt>
                <c:pt idx="818">
                  <c:v>27.0537918477864</c:v>
                </c:pt>
                <c:pt idx="819">
                  <c:v>27.054158724011401</c:v>
                </c:pt>
                <c:pt idx="820">
                  <c:v>27.054519800188999</c:v>
                </c:pt>
                <c:pt idx="821">
                  <c:v>27.054882314889898</c:v>
                </c:pt>
                <c:pt idx="822">
                  <c:v>27.0552431547531</c:v>
                </c:pt>
                <c:pt idx="823">
                  <c:v>27.0556008317559</c:v>
                </c:pt>
                <c:pt idx="824">
                  <c:v>27.0559553187245</c:v>
                </c:pt>
                <c:pt idx="825">
                  <c:v>27.0563123013713</c:v>
                </c:pt>
                <c:pt idx="826">
                  <c:v>27.056666300310599</c:v>
                </c:pt>
                <c:pt idx="827">
                  <c:v>27.057014504612301</c:v>
                </c:pt>
                <c:pt idx="828">
                  <c:v>27.057363324694599</c:v>
                </c:pt>
                <c:pt idx="829">
                  <c:v>27.057713934893801</c:v>
                </c:pt>
                <c:pt idx="830">
                  <c:v>27.0580569113799</c:v>
                </c:pt>
                <c:pt idx="831">
                  <c:v>27.058400780087499</c:v>
                </c:pt>
                <c:pt idx="832">
                  <c:v>27.0587441390471</c:v>
                </c:pt>
                <c:pt idx="833">
                  <c:v>27.0590881493154</c:v>
                </c:pt>
                <c:pt idx="834">
                  <c:v>27.0594244188127</c:v>
                </c:pt>
                <c:pt idx="835">
                  <c:v>27.059761762385701</c:v>
                </c:pt>
                <c:pt idx="836">
                  <c:v>27.060099861897701</c:v>
                </c:pt>
                <c:pt idx="837">
                  <c:v>27.060435025918299</c:v>
                </c:pt>
                <c:pt idx="838">
                  <c:v>27.060767792617</c:v>
                </c:pt>
                <c:pt idx="839">
                  <c:v>27.061095621238401</c:v>
                </c:pt>
                <c:pt idx="840">
                  <c:v>27.0623355974151</c:v>
                </c:pt>
                <c:pt idx="841">
                  <c:v>27.062722083529799</c:v>
                </c:pt>
                <c:pt idx="842">
                  <c:v>27.063165375371401</c:v>
                </c:pt>
                <c:pt idx="843">
                  <c:v>27.0634909610325</c:v>
                </c:pt>
                <c:pt idx="844">
                  <c:v>27.063826872370601</c:v>
                </c:pt>
                <c:pt idx="845">
                  <c:v>27.064154629171899</c:v>
                </c:pt>
                <c:pt idx="846">
                  <c:v>27.064476390055901</c:v>
                </c:pt>
                <c:pt idx="847">
                  <c:v>27.064801617513201</c:v>
                </c:pt>
                <c:pt idx="848">
                  <c:v>27.065118288544699</c:v>
                </c:pt>
                <c:pt idx="849">
                  <c:v>27.065438503251599</c:v>
                </c:pt>
                <c:pt idx="850">
                  <c:v>27.065756209921901</c:v>
                </c:pt>
                <c:pt idx="851">
                  <c:v>27.066067793155899</c:v>
                </c:pt>
                <c:pt idx="852">
                  <c:v>27.066383831525901</c:v>
                </c:pt>
                <c:pt idx="853">
                  <c:v>27.066693406538</c:v>
                </c:pt>
                <c:pt idx="854">
                  <c:v>27.067004636601101</c:v>
                </c:pt>
                <c:pt idx="855">
                  <c:v>27.067313501645302</c:v>
                </c:pt>
                <c:pt idx="856">
                  <c:v>27.0676194885679</c:v>
                </c:pt>
                <c:pt idx="857">
                  <c:v>27.0679261734569</c:v>
                </c:pt>
                <c:pt idx="858">
                  <c:v>27.0682288685042</c:v>
                </c:pt>
                <c:pt idx="859">
                  <c:v>27.0685281310455</c:v>
                </c:pt>
                <c:pt idx="860">
                  <c:v>27.068828959794502</c:v>
                </c:pt>
                <c:pt idx="861">
                  <c:v>27.069129492833799</c:v>
                </c:pt>
                <c:pt idx="862">
                  <c:v>27.069435928547801</c:v>
                </c:pt>
                <c:pt idx="863">
                  <c:v>27.069731040932599</c:v>
                </c:pt>
                <c:pt idx="864">
                  <c:v>27.070022669764299</c:v>
                </c:pt>
                <c:pt idx="865">
                  <c:v>27.070319899572201</c:v>
                </c:pt>
                <c:pt idx="866">
                  <c:v>27.070611778325802</c:v>
                </c:pt>
                <c:pt idx="867">
                  <c:v>27.070900172770099</c:v>
                </c:pt>
                <c:pt idx="868">
                  <c:v>27.071192641439598</c:v>
                </c:pt>
                <c:pt idx="869">
                  <c:v>27.071480431766702</c:v>
                </c:pt>
                <c:pt idx="870">
                  <c:v>27.071765465563999</c:v>
                </c:pt>
                <c:pt idx="871">
                  <c:v>27.0720539335071</c:v>
                </c:pt>
                <c:pt idx="872">
                  <c:v>27.072336001360998</c:v>
                </c:pt>
                <c:pt idx="873">
                  <c:v>27.072616572969299</c:v>
                </c:pt>
                <c:pt idx="874">
                  <c:v>27.072897956431699</c:v>
                </c:pt>
                <c:pt idx="875">
                  <c:v>27.0731786095348</c:v>
                </c:pt>
                <c:pt idx="876">
                  <c:v>27.073454064076898</c:v>
                </c:pt>
                <c:pt idx="877">
                  <c:v>27.073736107142501</c:v>
                </c:pt>
                <c:pt idx="878">
                  <c:v>27.074010768744898</c:v>
                </c:pt>
                <c:pt idx="879">
                  <c:v>27.074283492746201</c:v>
                </c:pt>
                <c:pt idx="880">
                  <c:v>27.074554579187499</c:v>
                </c:pt>
                <c:pt idx="881">
                  <c:v>27.074828944098801</c:v>
                </c:pt>
                <c:pt idx="882">
                  <c:v>27.0750980839357</c:v>
                </c:pt>
                <c:pt idx="883">
                  <c:v>27.075367294110599</c:v>
                </c:pt>
                <c:pt idx="884">
                  <c:v>27.075635566902299</c:v>
                </c:pt>
                <c:pt idx="885">
                  <c:v>27.075901761436299</c:v>
                </c:pt>
                <c:pt idx="886">
                  <c:v>27.076167431426299</c:v>
                </c:pt>
                <c:pt idx="887">
                  <c:v>27.076431014516299</c:v>
                </c:pt>
                <c:pt idx="888">
                  <c:v>27.076693965489302</c:v>
                </c:pt>
                <c:pt idx="889">
                  <c:v>27.0769557763217</c:v>
                </c:pt>
                <c:pt idx="890">
                  <c:v>27.077219241316399</c:v>
                </c:pt>
                <c:pt idx="891">
                  <c:v>27.077474829524999</c:v>
                </c:pt>
                <c:pt idx="892">
                  <c:v>27.0777325074225</c:v>
                </c:pt>
                <c:pt idx="893">
                  <c:v>27.077993977931101</c:v>
                </c:pt>
                <c:pt idx="894">
                  <c:v>27.078246338627</c:v>
                </c:pt>
                <c:pt idx="895">
                  <c:v>27.078498391053401</c:v>
                </c:pt>
                <c:pt idx="896">
                  <c:v>27.078754342978598</c:v>
                </c:pt>
                <c:pt idx="897">
                  <c:v>27.079008775622999</c:v>
                </c:pt>
                <c:pt idx="898">
                  <c:v>27.079255900948802</c:v>
                </c:pt>
                <c:pt idx="899">
                  <c:v>27.079502873004401</c:v>
                </c:pt>
                <c:pt idx="900">
                  <c:v>27.079754929792198</c:v>
                </c:pt>
                <c:pt idx="901">
                  <c:v>27.079999401349099</c:v>
                </c:pt>
                <c:pt idx="902">
                  <c:v>27.080245034621001</c:v>
                </c:pt>
                <c:pt idx="903">
                  <c:v>27.080492877879401</c:v>
                </c:pt>
                <c:pt idx="904">
                  <c:v>27.080739561257602</c:v>
                </c:pt>
                <c:pt idx="905">
                  <c:v>27.080979245503901</c:v>
                </c:pt>
                <c:pt idx="906">
                  <c:v>27.081217313687802</c:v>
                </c:pt>
                <c:pt idx="907">
                  <c:v>27.081459443218201</c:v>
                </c:pt>
                <c:pt idx="908">
                  <c:v>27.081698945064801</c:v>
                </c:pt>
                <c:pt idx="909">
                  <c:v>27.081934485472001</c:v>
                </c:pt>
                <c:pt idx="910">
                  <c:v>27.082171449079301</c:v>
                </c:pt>
                <c:pt idx="911">
                  <c:v>27.082421319754399</c:v>
                </c:pt>
                <c:pt idx="912">
                  <c:v>27.082535509125002</c:v>
                </c:pt>
                <c:pt idx="913">
                  <c:v>27.0827133841509</c:v>
                </c:pt>
                <c:pt idx="914">
                  <c:v>27.0829243211079</c:v>
                </c:pt>
                <c:pt idx="915">
                  <c:v>27.083140615736699</c:v>
                </c:pt>
                <c:pt idx="916">
                  <c:v>27.083362802860002</c:v>
                </c:pt>
                <c:pt idx="917">
                  <c:v>27.083588016098599</c:v>
                </c:pt>
                <c:pt idx="918">
                  <c:v>27.0838062333743</c:v>
                </c:pt>
                <c:pt idx="919">
                  <c:v>27.084023455271002</c:v>
                </c:pt>
                <c:pt idx="920">
                  <c:v>27.084245756719699</c:v>
                </c:pt>
                <c:pt idx="921">
                  <c:v>27.084466830171401</c:v>
                </c:pt>
                <c:pt idx="922">
                  <c:v>27.084684026380401</c:v>
                </c:pt>
                <c:pt idx="923">
                  <c:v>27.084903432454901</c:v>
                </c:pt>
                <c:pt idx="924">
                  <c:v>27.085117312392399</c:v>
                </c:pt>
                <c:pt idx="925">
                  <c:v>27.085334627096199</c:v>
                </c:pt>
                <c:pt idx="926">
                  <c:v>27.085548478484899</c:v>
                </c:pt>
                <c:pt idx="927">
                  <c:v>27.085765586960701</c:v>
                </c:pt>
                <c:pt idx="928">
                  <c:v>27.085975595034402</c:v>
                </c:pt>
                <c:pt idx="929">
                  <c:v>27.0861903031109</c:v>
                </c:pt>
                <c:pt idx="930">
                  <c:v>27.086404020940201</c:v>
                </c:pt>
                <c:pt idx="931">
                  <c:v>27.086608248105399</c:v>
                </c:pt>
                <c:pt idx="932">
                  <c:v>27.086817171408899</c:v>
                </c:pt>
                <c:pt idx="933">
                  <c:v>27.0870261491918</c:v>
                </c:pt>
                <c:pt idx="934">
                  <c:v>27.087238594558698</c:v>
                </c:pt>
                <c:pt idx="935">
                  <c:v>27.0874428027258</c:v>
                </c:pt>
                <c:pt idx="936">
                  <c:v>27.0876438865353</c:v>
                </c:pt>
                <c:pt idx="937">
                  <c:v>27.087848791848401</c:v>
                </c:pt>
                <c:pt idx="938">
                  <c:v>27.088056036593201</c:v>
                </c:pt>
                <c:pt idx="939">
                  <c:v>27.088257733408899</c:v>
                </c:pt>
                <c:pt idx="940">
                  <c:v>27.088458784258702</c:v>
                </c:pt>
                <c:pt idx="941">
                  <c:v>27.088661005057201</c:v>
                </c:pt>
                <c:pt idx="942">
                  <c:v>27.0888608611466</c:v>
                </c:pt>
                <c:pt idx="943">
                  <c:v>27.0890559764001</c:v>
                </c:pt>
                <c:pt idx="944">
                  <c:v>27.0892547559923</c:v>
                </c:pt>
                <c:pt idx="945">
                  <c:v>27.0894551304742</c:v>
                </c:pt>
                <c:pt idx="946">
                  <c:v>27.0896481517462</c:v>
                </c:pt>
                <c:pt idx="947">
                  <c:v>27.089843015721598</c:v>
                </c:pt>
                <c:pt idx="948">
                  <c:v>27.090038384472301</c:v>
                </c:pt>
                <c:pt idx="949">
                  <c:v>27.090231719312001</c:v>
                </c:pt>
                <c:pt idx="950">
                  <c:v>27.090427678923401</c:v>
                </c:pt>
                <c:pt idx="951">
                  <c:v>27.090618615094499</c:v>
                </c:pt>
                <c:pt idx="952">
                  <c:v>27.090807882059401</c:v>
                </c:pt>
                <c:pt idx="953">
                  <c:v>27.0910030096112</c:v>
                </c:pt>
                <c:pt idx="954">
                  <c:v>27.091190324274098</c:v>
                </c:pt>
                <c:pt idx="955">
                  <c:v>27.0913756562278</c:v>
                </c:pt>
                <c:pt idx="956">
                  <c:v>27.0915635038562</c:v>
                </c:pt>
                <c:pt idx="957">
                  <c:v>27.091752359724602</c:v>
                </c:pt>
                <c:pt idx="958">
                  <c:v>27.091935213275899</c:v>
                </c:pt>
                <c:pt idx="959">
                  <c:v>27.092121701553701</c:v>
                </c:pt>
                <c:pt idx="960">
                  <c:v>27.0923086725549</c:v>
                </c:pt>
                <c:pt idx="961">
                  <c:v>27.092487596869201</c:v>
                </c:pt>
                <c:pt idx="962">
                  <c:v>27.092671710262699</c:v>
                </c:pt>
                <c:pt idx="963">
                  <c:v>27.092852488093602</c:v>
                </c:pt>
                <c:pt idx="964">
                  <c:v>27.093033285310501</c:v>
                </c:pt>
                <c:pt idx="965">
                  <c:v>27.093215396372599</c:v>
                </c:pt>
                <c:pt idx="966">
                  <c:v>27.0933928439831</c:v>
                </c:pt>
                <c:pt idx="967">
                  <c:v>27.093573442354899</c:v>
                </c:pt>
                <c:pt idx="968">
                  <c:v>27.093751820873798</c:v>
                </c:pt>
                <c:pt idx="969">
                  <c:v>27.093925114078701</c:v>
                </c:pt>
                <c:pt idx="970">
                  <c:v>27.094100612180402</c:v>
                </c:pt>
                <c:pt idx="971">
                  <c:v>27.094276112343898</c:v>
                </c:pt>
                <c:pt idx="972">
                  <c:v>27.094453590957301</c:v>
                </c:pt>
                <c:pt idx="973">
                  <c:v>27.094627336399999</c:v>
                </c:pt>
                <c:pt idx="974">
                  <c:v>27.094796724258</c:v>
                </c:pt>
                <c:pt idx="975">
                  <c:v>27.094970206337099</c:v>
                </c:pt>
                <c:pt idx="976">
                  <c:v>27.095142506226001</c:v>
                </c:pt>
                <c:pt idx="977">
                  <c:v>27.0953124151231</c:v>
                </c:pt>
                <c:pt idx="978">
                  <c:v>27.095483080361799</c:v>
                </c:pt>
                <c:pt idx="979">
                  <c:v>27.0956528883458</c:v>
                </c:pt>
                <c:pt idx="980">
                  <c:v>27.095818550661399</c:v>
                </c:pt>
                <c:pt idx="981">
                  <c:v>27.095985016395399</c:v>
                </c:pt>
                <c:pt idx="982">
                  <c:v>27.0961541800032</c:v>
                </c:pt>
                <c:pt idx="983">
                  <c:v>27.096320879848701</c:v>
                </c:pt>
                <c:pt idx="984">
                  <c:v>27.096483845738199</c:v>
                </c:pt>
                <c:pt idx="985">
                  <c:v>27.096651868970401</c:v>
                </c:pt>
                <c:pt idx="986">
                  <c:v>27.096814809736799</c:v>
                </c:pt>
                <c:pt idx="987">
                  <c:v>27.0969759523676</c:v>
                </c:pt>
                <c:pt idx="988">
                  <c:v>27.097140250752201</c:v>
                </c:pt>
                <c:pt idx="989">
                  <c:v>27.097305892933498</c:v>
                </c:pt>
                <c:pt idx="990">
                  <c:v>27.097466578330899</c:v>
                </c:pt>
                <c:pt idx="991">
                  <c:v>27.097623682594499</c:v>
                </c:pt>
                <c:pt idx="992">
                  <c:v>27.097780838836801</c:v>
                </c:pt>
                <c:pt idx="993">
                  <c:v>27.097939420145401</c:v>
                </c:pt>
                <c:pt idx="994">
                  <c:v>27.098100387978299</c:v>
                </c:pt>
                <c:pt idx="995">
                  <c:v>27.098255451088701</c:v>
                </c:pt>
                <c:pt idx="996">
                  <c:v>27.098412710524901</c:v>
                </c:pt>
                <c:pt idx="997">
                  <c:v>27.098570897107901</c:v>
                </c:pt>
                <c:pt idx="998">
                  <c:v>27.098724745325999</c:v>
                </c:pt>
                <c:pt idx="999">
                  <c:v>27.0988794443705</c:v>
                </c:pt>
                <c:pt idx="1000">
                  <c:v>27.099035519237599</c:v>
                </c:pt>
                <c:pt idx="1001">
                  <c:v>27.0991861133909</c:v>
                </c:pt>
                <c:pt idx="1002">
                  <c:v>27.0993383232924</c:v>
                </c:pt>
                <c:pt idx="1003">
                  <c:v>27.099490759323398</c:v>
                </c:pt>
                <c:pt idx="1004">
                  <c:v>27.099644078213501</c:v>
                </c:pt>
                <c:pt idx="1005">
                  <c:v>27.099791630625301</c:v>
                </c:pt>
                <c:pt idx="1006">
                  <c:v>27.099942852037</c:v>
                </c:pt>
                <c:pt idx="1007">
                  <c:v>27.100090932175799</c:v>
                </c:pt>
                <c:pt idx="1008">
                  <c:v>27.100240543766599</c:v>
                </c:pt>
                <c:pt idx="1009">
                  <c:v>27.100387408957001</c:v>
                </c:pt>
                <c:pt idx="1010">
                  <c:v>27.100537020596398</c:v>
                </c:pt>
                <c:pt idx="1011">
                  <c:v>27.100682509831699</c:v>
                </c:pt>
                <c:pt idx="1012">
                  <c:v>27.100829239800198</c:v>
                </c:pt>
                <c:pt idx="1013">
                  <c:v>27.100973731769201</c:v>
                </c:pt>
                <c:pt idx="1014">
                  <c:v>27.101116666081101</c:v>
                </c:pt>
                <c:pt idx="1015">
                  <c:v>27.101262598478499</c:v>
                </c:pt>
                <c:pt idx="1016">
                  <c:v>27.101404917189001</c:v>
                </c:pt>
                <c:pt idx="1017">
                  <c:v>27.1015489682549</c:v>
                </c:pt>
                <c:pt idx="1018">
                  <c:v>27.1016919259784</c:v>
                </c:pt>
                <c:pt idx="1019">
                  <c:v>27.101834102397799</c:v>
                </c:pt>
                <c:pt idx="1020">
                  <c:v>27.1019714434759</c:v>
                </c:pt>
                <c:pt idx="1021">
                  <c:v>27.102111795394201</c:v>
                </c:pt>
                <c:pt idx="1022">
                  <c:v>27.102251089633601</c:v>
                </c:pt>
                <c:pt idx="1023">
                  <c:v>27.102390265006999</c:v>
                </c:pt>
                <c:pt idx="1024">
                  <c:v>27.102529395495299</c:v>
                </c:pt>
                <c:pt idx="1025">
                  <c:v>27.102668099085101</c:v>
                </c:pt>
                <c:pt idx="1026">
                  <c:v>27.102803889534499</c:v>
                </c:pt>
                <c:pt idx="1027">
                  <c:v>27.102939674108502</c:v>
                </c:pt>
                <c:pt idx="1028">
                  <c:v>27.103078831008499</c:v>
                </c:pt>
                <c:pt idx="1029">
                  <c:v>27.1032127124226</c:v>
                </c:pt>
                <c:pt idx="1030">
                  <c:v>27.103350508786001</c:v>
                </c:pt>
                <c:pt idx="1031">
                  <c:v>27.103479629580399</c:v>
                </c:pt>
                <c:pt idx="1032">
                  <c:v>27.103612235927699</c:v>
                </c:pt>
                <c:pt idx="1033">
                  <c:v>27.103746371434202</c:v>
                </c:pt>
                <c:pt idx="1034">
                  <c:v>27.1038809619298</c:v>
                </c:pt>
                <c:pt idx="1035">
                  <c:v>27.104013061476</c:v>
                </c:pt>
                <c:pt idx="1036">
                  <c:v>27.104145452388899</c:v>
                </c:pt>
                <c:pt idx="1037">
                  <c:v>27.1042714426736</c:v>
                </c:pt>
                <c:pt idx="1038">
                  <c:v>27.104403107663298</c:v>
                </c:pt>
                <c:pt idx="1039">
                  <c:v>27.104531201054002</c:v>
                </c:pt>
                <c:pt idx="1040">
                  <c:v>27.104661543155899</c:v>
                </c:pt>
                <c:pt idx="1041">
                  <c:v>27.104791729450199</c:v>
                </c:pt>
                <c:pt idx="1042">
                  <c:v>27.104919147923798</c:v>
                </c:pt>
                <c:pt idx="1043">
                  <c:v>27.105046442261301</c:v>
                </c:pt>
                <c:pt idx="1044">
                  <c:v>27.105173142924802</c:v>
                </c:pt>
                <c:pt idx="1045">
                  <c:v>27.105296253507401</c:v>
                </c:pt>
                <c:pt idx="1046">
                  <c:v>27.105422100254099</c:v>
                </c:pt>
                <c:pt idx="1047">
                  <c:v>27.105547046378199</c:v>
                </c:pt>
                <c:pt idx="1048">
                  <c:v>27.105674988784699</c:v>
                </c:pt>
                <c:pt idx="1049">
                  <c:v>27.105795411979301</c:v>
                </c:pt>
                <c:pt idx="1050">
                  <c:v>27.1059184899045</c:v>
                </c:pt>
                <c:pt idx="1051">
                  <c:v>27.106044365205499</c:v>
                </c:pt>
                <c:pt idx="1052">
                  <c:v>27.1061659838544</c:v>
                </c:pt>
                <c:pt idx="1053">
                  <c:v>27.106285906353399</c:v>
                </c:pt>
                <c:pt idx="1054">
                  <c:v>27.1064069936767</c:v>
                </c:pt>
                <c:pt idx="1055">
                  <c:v>27.106527594450199</c:v>
                </c:pt>
                <c:pt idx="1056">
                  <c:v>27.106647608390301</c:v>
                </c:pt>
                <c:pt idx="1057">
                  <c:v>27.106769073722401</c:v>
                </c:pt>
                <c:pt idx="1058">
                  <c:v>27.106889564416601</c:v>
                </c:pt>
                <c:pt idx="1059">
                  <c:v>27.1070065727653</c:v>
                </c:pt>
                <c:pt idx="1060">
                  <c:v>27.1071229993732</c:v>
                </c:pt>
                <c:pt idx="1061">
                  <c:v>27.107242653473701</c:v>
                </c:pt>
                <c:pt idx="1062">
                  <c:v>27.1073580971029</c:v>
                </c:pt>
                <c:pt idx="1063">
                  <c:v>27.107477814463198</c:v>
                </c:pt>
                <c:pt idx="1064">
                  <c:v>27.1075890267843</c:v>
                </c:pt>
                <c:pt idx="1065">
                  <c:v>27.107703754672901</c:v>
                </c:pt>
                <c:pt idx="1066">
                  <c:v>27.107820509024599</c:v>
                </c:pt>
                <c:pt idx="1067">
                  <c:v>27.107932864500899</c:v>
                </c:pt>
                <c:pt idx="1068">
                  <c:v>27.108046422775399</c:v>
                </c:pt>
                <c:pt idx="1069">
                  <c:v>27.1081602321531</c:v>
                </c:pt>
                <c:pt idx="1070">
                  <c:v>27.108273021083399</c:v>
                </c:pt>
                <c:pt idx="1071">
                  <c:v>27.1083856644915</c:v>
                </c:pt>
                <c:pt idx="1072">
                  <c:v>27.1085005209511</c:v>
                </c:pt>
                <c:pt idx="1073">
                  <c:v>27.108614663055398</c:v>
                </c:pt>
                <c:pt idx="1074">
                  <c:v>27.1087202813024</c:v>
                </c:pt>
                <c:pt idx="1075">
                  <c:v>27.108833465028699</c:v>
                </c:pt>
                <c:pt idx="1076">
                  <c:v>27.108940694824</c:v>
                </c:pt>
                <c:pt idx="1077">
                  <c:v>27.109049972881699</c:v>
                </c:pt>
                <c:pt idx="1078">
                  <c:v>27.109159056288799</c:v>
                </c:pt>
                <c:pt idx="1079">
                  <c:v>27.109270646772501</c:v>
                </c:pt>
                <c:pt idx="1080">
                  <c:v>27.109380445080198</c:v>
                </c:pt>
                <c:pt idx="1081">
                  <c:v>27.109483017455499</c:v>
                </c:pt>
                <c:pt idx="1082">
                  <c:v>27.109589736777998</c:v>
                </c:pt>
                <c:pt idx="1083">
                  <c:v>27.109699017032199</c:v>
                </c:pt>
                <c:pt idx="1084">
                  <c:v>27.109803128942499</c:v>
                </c:pt>
                <c:pt idx="1085">
                  <c:v>27.109908890181799</c:v>
                </c:pt>
                <c:pt idx="1086">
                  <c:v>27.110013965878</c:v>
                </c:pt>
                <c:pt idx="1087">
                  <c:v>27.110120896521298</c:v>
                </c:pt>
                <c:pt idx="1088">
                  <c:v>27.110222420103799</c:v>
                </c:pt>
                <c:pt idx="1089">
                  <c:v>27.1103267235743</c:v>
                </c:pt>
                <c:pt idx="1090">
                  <c:v>27.1104335851198</c:v>
                </c:pt>
                <c:pt idx="1091">
                  <c:v>27.110533945462102</c:v>
                </c:pt>
                <c:pt idx="1092">
                  <c:v>27.1106352752271</c:v>
                </c:pt>
                <c:pt idx="1093">
                  <c:v>27.1107375673365</c:v>
                </c:pt>
                <c:pt idx="1094">
                  <c:v>27.1108395374503</c:v>
                </c:pt>
                <c:pt idx="1095">
                  <c:v>27.110940541377701</c:v>
                </c:pt>
                <c:pt idx="1096">
                  <c:v>27.111041741426799</c:v>
                </c:pt>
                <c:pt idx="1097">
                  <c:v>27.1111416223325</c:v>
                </c:pt>
                <c:pt idx="1098">
                  <c:v>27.111241582340401</c:v>
                </c:pt>
                <c:pt idx="1099">
                  <c:v>27.111341745994199</c:v>
                </c:pt>
                <c:pt idx="1100">
                  <c:v>27.111442277215499</c:v>
                </c:pt>
                <c:pt idx="1101">
                  <c:v>27.1115391168976</c:v>
                </c:pt>
                <c:pt idx="1102">
                  <c:v>27.111639129294598</c:v>
                </c:pt>
                <c:pt idx="1103">
                  <c:v>27.1117350353285</c:v>
                </c:pt>
                <c:pt idx="1104">
                  <c:v>27.111835193047401</c:v>
                </c:pt>
                <c:pt idx="1105">
                  <c:v>27.1119287473349</c:v>
                </c:pt>
                <c:pt idx="1106">
                  <c:v>27.112029889607602</c:v>
                </c:pt>
                <c:pt idx="1107">
                  <c:v>27.112121131015002</c:v>
                </c:pt>
                <c:pt idx="1108">
                  <c:v>27.1122157699713</c:v>
                </c:pt>
                <c:pt idx="1109">
                  <c:v>27.112311628541399</c:v>
                </c:pt>
                <c:pt idx="1110">
                  <c:v>27.1124069031532</c:v>
                </c:pt>
                <c:pt idx="1111">
                  <c:v>27.112500502866201</c:v>
                </c:pt>
                <c:pt idx="1112">
                  <c:v>27.112596792678598</c:v>
                </c:pt>
                <c:pt idx="1113">
                  <c:v>27.1126935109858</c:v>
                </c:pt>
                <c:pt idx="1114">
                  <c:v>27.112784116105502</c:v>
                </c:pt>
                <c:pt idx="1115">
                  <c:v>27.1128735458033</c:v>
                </c:pt>
                <c:pt idx="1116">
                  <c:v>27.112965673562901</c:v>
                </c:pt>
                <c:pt idx="1117">
                  <c:v>27.113057446496398</c:v>
                </c:pt>
                <c:pt idx="1118">
                  <c:v>27.113151448324501</c:v>
                </c:pt>
                <c:pt idx="1119">
                  <c:v>27.113242413259499</c:v>
                </c:pt>
                <c:pt idx="1120">
                  <c:v>27.113331275073499</c:v>
                </c:pt>
                <c:pt idx="1121">
                  <c:v>27.113424380076399</c:v>
                </c:pt>
                <c:pt idx="1122">
                  <c:v>27.113517354635299</c:v>
                </c:pt>
                <c:pt idx="1123">
                  <c:v>27.113604685595799</c:v>
                </c:pt>
                <c:pt idx="1124">
                  <c:v>27.113693627494701</c:v>
                </c:pt>
                <c:pt idx="1125">
                  <c:v>27.113779541221199</c:v>
                </c:pt>
                <c:pt idx="1126">
                  <c:v>27.113868088022699</c:v>
                </c:pt>
                <c:pt idx="1127">
                  <c:v>27.113956238941501</c:v>
                </c:pt>
                <c:pt idx="1128">
                  <c:v>27.114047241742199</c:v>
                </c:pt>
                <c:pt idx="1129">
                  <c:v>27.1141314326747</c:v>
                </c:pt>
                <c:pt idx="1130">
                  <c:v>27.1142181113661</c:v>
                </c:pt>
                <c:pt idx="1131">
                  <c:v>27.1143047559606</c:v>
                </c:pt>
                <c:pt idx="1132">
                  <c:v>27.1143922368564</c:v>
                </c:pt>
                <c:pt idx="1133">
                  <c:v>27.114479162776899</c:v>
                </c:pt>
                <c:pt idx="1134">
                  <c:v>27.114561449980499</c:v>
                </c:pt>
                <c:pt idx="1135">
                  <c:v>27.1146463369085</c:v>
                </c:pt>
                <c:pt idx="1136">
                  <c:v>27.1147329717259</c:v>
                </c:pt>
                <c:pt idx="1137">
                  <c:v>27.114815598045301</c:v>
                </c:pt>
                <c:pt idx="1138">
                  <c:v>27.114898836517099</c:v>
                </c:pt>
                <c:pt idx="1139">
                  <c:v>27.114982457257302</c:v>
                </c:pt>
                <c:pt idx="1140">
                  <c:v>27.115070730309</c:v>
                </c:pt>
                <c:pt idx="1141">
                  <c:v>27.115152096439701</c:v>
                </c:pt>
                <c:pt idx="1142">
                  <c:v>27.115233578854699</c:v>
                </c:pt>
                <c:pt idx="1143">
                  <c:v>27.115312488738802</c:v>
                </c:pt>
                <c:pt idx="1144">
                  <c:v>27.115394325998601</c:v>
                </c:pt>
                <c:pt idx="1145">
                  <c:v>27.115475863919901</c:v>
                </c:pt>
                <c:pt idx="1146">
                  <c:v>27.115558978788201</c:v>
                </c:pt>
                <c:pt idx="1147">
                  <c:v>27.115637241354399</c:v>
                </c:pt>
                <c:pt idx="1148">
                  <c:v>27.1157172035002</c:v>
                </c:pt>
                <c:pt idx="1149">
                  <c:v>27.1157993096807</c:v>
                </c:pt>
                <c:pt idx="1150">
                  <c:v>27.115881127211601</c:v>
                </c:pt>
                <c:pt idx="1151">
                  <c:v>27.115959997491299</c:v>
                </c:pt>
                <c:pt idx="1152">
                  <c:v>27.116035722574999</c:v>
                </c:pt>
                <c:pt idx="1153">
                  <c:v>27.116116378568002</c:v>
                </c:pt>
                <c:pt idx="1154">
                  <c:v>27.116195239263199</c:v>
                </c:pt>
                <c:pt idx="1155">
                  <c:v>27.116270641006398</c:v>
                </c:pt>
                <c:pt idx="1156">
                  <c:v>27.116347560672398</c:v>
                </c:pt>
                <c:pt idx="1157">
                  <c:v>27.116428140343199</c:v>
                </c:pt>
                <c:pt idx="1158">
                  <c:v>27.116505377929201</c:v>
                </c:pt>
                <c:pt idx="1159">
                  <c:v>27.1165814626867</c:v>
                </c:pt>
                <c:pt idx="1160">
                  <c:v>27.116654610948199</c:v>
                </c:pt>
                <c:pt idx="1161">
                  <c:v>27.1167349235416</c:v>
                </c:pt>
                <c:pt idx="1162">
                  <c:v>27.116809200250199</c:v>
                </c:pt>
                <c:pt idx="1163">
                  <c:v>27.116883574097201</c:v>
                </c:pt>
                <c:pt idx="1164">
                  <c:v>27.1169556572803</c:v>
                </c:pt>
                <c:pt idx="1165">
                  <c:v>27.1170307275416</c:v>
                </c:pt>
                <c:pt idx="1166">
                  <c:v>27.117105065969699</c:v>
                </c:pt>
                <c:pt idx="1167">
                  <c:v>27.117181754111801</c:v>
                </c:pt>
                <c:pt idx="1168">
                  <c:v>27.1172565039139</c:v>
                </c:pt>
                <c:pt idx="1169">
                  <c:v>27.1173269487015</c:v>
                </c:pt>
                <c:pt idx="1170">
                  <c:v>27.117402445261501</c:v>
                </c:pt>
                <c:pt idx="1171">
                  <c:v>27.122785000981679</c:v>
                </c:pt>
                <c:pt idx="1172">
                  <c:v>27.122930075617337</c:v>
                </c:pt>
                <c:pt idx="1173">
                  <c:v>27.123075026627387</c:v>
                </c:pt>
                <c:pt idx="1174">
                  <c:v>27.123219854222341</c:v>
                </c:pt>
                <c:pt idx="1175">
                  <c:v>27.123364558612181</c:v>
                </c:pt>
                <c:pt idx="1176">
                  <c:v>27.123509140006352</c:v>
                </c:pt>
                <c:pt idx="1177">
                  <c:v>27.12365359861376</c:v>
                </c:pt>
                <c:pt idx="1178">
                  <c:v>27.123797934642784</c:v>
                </c:pt>
                <c:pt idx="1179">
                  <c:v>27.123942148301275</c:v>
                </c:pt>
                <c:pt idx="1180">
                  <c:v>27.124086239796547</c:v>
                </c:pt>
                <c:pt idx="1181">
                  <c:v>27.124230209335401</c:v>
                </c:pt>
                <c:pt idx="1182">
                  <c:v>27.124374057124101</c:v>
                </c:pt>
                <c:pt idx="1183">
                  <c:v>27.12451778336839</c:v>
                </c:pt>
                <c:pt idx="1184">
                  <c:v>27.124661388273502</c:v>
                </c:pt>
                <c:pt idx="1185">
                  <c:v>27.124804872044134</c:v>
                </c:pt>
                <c:pt idx="1186">
                  <c:v>27.124948234884478</c:v>
                </c:pt>
                <c:pt idx="1187">
                  <c:v>27.125091476998207</c:v>
                </c:pt>
                <c:pt idx="1188">
                  <c:v>27.125234598588474</c:v>
                </c:pt>
                <c:pt idx="1189">
                  <c:v>27.125377599857931</c:v>
                </c:pt>
                <c:pt idx="1190">
                  <c:v>27.12552048100871</c:v>
                </c:pt>
                <c:pt idx="1191">
                  <c:v>27.125663242242435</c:v>
                </c:pt>
                <c:pt idx="1192">
                  <c:v>27.125805883760226</c:v>
                </c:pt>
                <c:pt idx="1193">
                  <c:v>27.125948405762699</c:v>
                </c:pt>
                <c:pt idx="1194">
                  <c:v>27.126090808449959</c:v>
                </c:pt>
                <c:pt idx="1195">
                  <c:v>27.126233092021618</c:v>
                </c:pt>
                <c:pt idx="1196">
                  <c:v>27.126375256676781</c:v>
                </c:pt>
                <c:pt idx="1197">
                  <c:v>27.126517302614054</c:v>
                </c:pt>
                <c:pt idx="1198">
                  <c:v>27.126659230031549</c:v>
                </c:pt>
                <c:pt idx="1199">
                  <c:v>27.126801039126882</c:v>
                </c:pt>
                <c:pt idx="1200">
                  <c:v>27.126942730097173</c:v>
                </c:pt>
                <c:pt idx="1201">
                  <c:v>27.127084303139053</c:v>
                </c:pt>
                <c:pt idx="1202">
                  <c:v>27.12722575844866</c:v>
                </c:pt>
                <c:pt idx="1203">
                  <c:v>27.127367096221644</c:v>
                </c:pt>
                <c:pt idx="1204">
                  <c:v>27.127508316653167</c:v>
                </c:pt>
                <c:pt idx="1205">
                  <c:v>27.127649419937907</c:v>
                </c:pt>
                <c:pt idx="1206">
                  <c:v>27.127790406270055</c:v>
                </c:pt>
                <c:pt idx="1207">
                  <c:v>27.127931275843324</c:v>
                </c:pt>
                <c:pt idx="1208">
                  <c:v>27.128072028850941</c:v>
                </c:pt>
                <c:pt idx="1209">
                  <c:v>27.128212665485655</c:v>
                </c:pt>
                <c:pt idx="1210">
                  <c:v>27.128353185939744</c:v>
                </c:pt>
                <c:pt idx="1211">
                  <c:v>27.128493590405</c:v>
                </c:pt>
                <c:pt idx="1212">
                  <c:v>27.128633879072744</c:v>
                </c:pt>
                <c:pt idx="1213">
                  <c:v>27.128774052133828</c:v>
                </c:pt>
                <c:pt idx="1214">
                  <c:v>27.128914109778627</c:v>
                </c:pt>
                <c:pt idx="1215">
                  <c:v>27.129054052197052</c:v>
                </c:pt>
                <c:pt idx="1216">
                  <c:v>27.129193879578537</c:v>
                </c:pt>
                <c:pt idx="1217">
                  <c:v>27.129333592112062</c:v>
                </c:pt>
                <c:pt idx="1218">
                  <c:v>27.129473189986122</c:v>
                </c:pt>
                <c:pt idx="1219">
                  <c:v>27.129612673388774</c:v>
                </c:pt>
                <c:pt idx="1220">
                  <c:v>27.12975204250759</c:v>
                </c:pt>
                <c:pt idx="1221">
                  <c:v>27.129891297529692</c:v>
                </c:pt>
                <c:pt idx="1222">
                  <c:v>27.130030438641747</c:v>
                </c:pt>
                <c:pt idx="1223">
                  <c:v>27.130169466029951</c:v>
                </c:pt>
                <c:pt idx="1224">
                  <c:v>27.130308379880056</c:v>
                </c:pt>
                <c:pt idx="1225">
                  <c:v>27.130447180377352</c:v>
                </c:pt>
                <c:pt idx="1226">
                  <c:v>27.130585867706682</c:v>
                </c:pt>
                <c:pt idx="1227">
                  <c:v>27.130724442052433</c:v>
                </c:pt>
                <c:pt idx="1228">
                  <c:v>27.130862903598537</c:v>
                </c:pt>
                <c:pt idx="1229">
                  <c:v>27.131001252528488</c:v>
                </c:pt>
                <c:pt idx="1230">
                  <c:v>27.13113948902533</c:v>
                </c:pt>
                <c:pt idx="1231">
                  <c:v>27.131277613271653</c:v>
                </c:pt>
                <c:pt idx="1232">
                  <c:v>27.131415625449609</c:v>
                </c:pt>
                <c:pt idx="1233">
                  <c:v>27.131553525740905</c:v>
                </c:pt>
                <c:pt idx="1234">
                  <c:v>27.131691314326812</c:v>
                </c:pt>
                <c:pt idx="1235">
                  <c:v>27.131828991388151</c:v>
                </c:pt>
                <c:pt idx="1236">
                  <c:v>27.131966557105315</c:v>
                </c:pt>
                <c:pt idx="1237">
                  <c:v>27.132104011658246</c:v>
                </c:pt>
                <c:pt idx="1238">
                  <c:v>27.132241355226469</c:v>
                </c:pt>
                <c:pt idx="1239">
                  <c:v>27.132378587989052</c:v>
                </c:pt>
                <c:pt idx="1240">
                  <c:v>27.132515710124654</c:v>
                </c:pt>
                <c:pt idx="1241">
                  <c:v>27.132652721811482</c:v>
                </c:pt>
                <c:pt idx="1242">
                  <c:v>27.132789623227321</c:v>
                </c:pt>
                <c:pt idx="1243">
                  <c:v>27.13292641454953</c:v>
                </c:pt>
                <c:pt idx="1244">
                  <c:v>27.133063095955034</c:v>
                </c:pt>
                <c:pt idx="1245">
                  <c:v>27.133199667620339</c:v>
                </c:pt>
                <c:pt idx="1246">
                  <c:v>27.133336129721521</c:v>
                </c:pt>
                <c:pt idx="1247">
                  <c:v>27.133472482434232</c:v>
                </c:pt>
                <c:pt idx="1248">
                  <c:v>27.133608725933708</c:v>
                </c:pt>
                <c:pt idx="1249">
                  <c:v>27.133744860394753</c:v>
                </c:pt>
                <c:pt idx="1250">
                  <c:v>27.133880885991768</c:v>
                </c:pt>
                <c:pt idx="1251">
                  <c:v>27.134016802898717</c:v>
                </c:pt>
                <c:pt idx="1252">
                  <c:v>27.134152611289167</c:v>
                </c:pt>
                <c:pt idx="1253">
                  <c:v>27.134288311336249</c:v>
                </c:pt>
                <c:pt idx="1254">
                  <c:v>27.134423903212699</c:v>
                </c:pt>
                <c:pt idx="1255">
                  <c:v>27.134559387090832</c:v>
                </c:pt>
                <c:pt idx="1256">
                  <c:v>27.134694763142544</c:v>
                </c:pt>
                <c:pt idx="1257">
                  <c:v>27.134830031539334</c:v>
                </c:pt>
                <c:pt idx="1258">
                  <c:v>27.134965192452285</c:v>
                </c:pt>
                <c:pt idx="1259">
                  <c:v>27.135100246052076</c:v>
                </c:pt>
                <c:pt idx="1260">
                  <c:v>27.135235192508972</c:v>
                </c:pt>
                <c:pt idx="1261">
                  <c:v>27.135370031992849</c:v>
                </c:pt>
                <c:pt idx="1262">
                  <c:v>27.135504764673158</c:v>
                </c:pt>
                <c:pt idx="1263">
                  <c:v>27.135639390718968</c:v>
                </c:pt>
                <c:pt idx="1264">
                  <c:v>27.13577391029893</c:v>
                </c:pt>
                <c:pt idx="1265">
                  <c:v>27.135908323581312</c:v>
                </c:pt>
                <c:pt idx="1266">
                  <c:v>27.136042630733964</c:v>
                </c:pt>
                <c:pt idx="1267">
                  <c:v>27.136176831924356</c:v>
                </c:pt>
                <c:pt idx="1268">
                  <c:v>27.136310927319556</c:v>
                </c:pt>
                <c:pt idx="1269">
                  <c:v>27.13644491708623</c:v>
                </c:pt>
                <c:pt idx="1270">
                  <c:v>27.136578801390662</c:v>
                </c:pt>
                <c:pt idx="1271">
                  <c:v>27.13671258039874</c:v>
                </c:pt>
                <c:pt idx="1272">
                  <c:v>27.136846254275952</c:v>
                </c:pt>
                <c:pt idx="1273">
                  <c:v>27.13697982318741</c:v>
                </c:pt>
                <c:pt idx="1274">
                  <c:v>27.137113287297826</c:v>
                </c:pt>
                <c:pt idx="1275">
                  <c:v>27.137246646771533</c:v>
                </c:pt>
                <c:pt idx="1276">
                  <c:v>27.137379901772469</c:v>
                </c:pt>
                <c:pt idx="1277">
                  <c:v>27.1375130524642</c:v>
                </c:pt>
                <c:pt idx="1278">
                  <c:v>27.137646099009896</c:v>
                </c:pt>
                <c:pt idx="1279">
                  <c:v>27.137779041572347</c:v>
                </c:pt>
                <c:pt idx="1280">
                  <c:v>27.137911880313968</c:v>
                </c:pt>
                <c:pt idx="1281">
                  <c:v>27.138044615396787</c:v>
                </c:pt>
                <c:pt idx="1282">
                  <c:v>27.138177246982455</c:v>
                </c:pt>
                <c:pt idx="1283">
                  <c:v>27.138309775232244</c:v>
                </c:pt>
                <c:pt idx="1284">
                  <c:v>27.13844220030705</c:v>
                </c:pt>
                <c:pt idx="1285">
                  <c:v>27.138574522367399</c:v>
                </c:pt>
                <c:pt idx="1286">
                  <c:v>27.138706741573433</c:v>
                </c:pt>
                <c:pt idx="1287">
                  <c:v>27.138838858084927</c:v>
                </c:pt>
                <c:pt idx="1288">
                  <c:v>27.138970872061286</c:v>
                </c:pt>
                <c:pt idx="1289">
                  <c:v>27.139102783661539</c:v>
                </c:pt>
                <c:pt idx="1290">
                  <c:v>27.139234593044343</c:v>
                </c:pt>
                <c:pt idx="1291">
                  <c:v>27.139366300367996</c:v>
                </c:pt>
                <c:pt idx="1292">
                  <c:v>27.139497905790421</c:v>
                </c:pt>
                <c:pt idx="1293">
                  <c:v>27.13962940946918</c:v>
                </c:pt>
                <c:pt idx="1294">
                  <c:v>27.139760811561462</c:v>
                </c:pt>
                <c:pt idx="1295">
                  <c:v>27.139892112224096</c:v>
                </c:pt>
                <c:pt idx="1296">
                  <c:v>27.140023311613554</c:v>
                </c:pt>
                <c:pt idx="1297">
                  <c:v>27.140154409885941</c:v>
                </c:pt>
                <c:pt idx="1298">
                  <c:v>27.140285407196995</c:v>
                </c:pt>
                <c:pt idx="1299">
                  <c:v>27.140416303702107</c:v>
                </c:pt>
                <c:pt idx="1300">
                  <c:v>27.140547099556304</c:v>
                </c:pt>
                <c:pt idx="1301">
                  <c:v>27.14067779491425</c:v>
                </c:pt>
                <c:pt idx="1302">
                  <c:v>27.14080838993026</c:v>
                </c:pt>
                <c:pt idx="1303">
                  <c:v>27.140938884758295</c:v>
                </c:pt>
                <c:pt idx="1304">
                  <c:v>27.141069279551957</c:v>
                </c:pt>
                <c:pt idx="1305">
                  <c:v>27.141199574464494</c:v>
                </c:pt>
                <c:pt idx="1306">
                  <c:v>27.141329769648806</c:v>
                </c:pt>
                <c:pt idx="1307">
                  <c:v>27.141459865257438</c:v>
                </c:pt>
                <c:pt idx="1308">
                  <c:v>27.141589861442597</c:v>
                </c:pt>
                <c:pt idx="1309">
                  <c:v>27.141719758356125</c:v>
                </c:pt>
                <c:pt idx="1310">
                  <c:v>27.141849556149527</c:v>
                </c:pt>
                <c:pt idx="1311">
                  <c:v>27.141979254973958</c:v>
                </c:pt>
                <c:pt idx="1312">
                  <c:v>27.142108854980229</c:v>
                </c:pt>
                <c:pt idx="1313">
                  <c:v>27.142238356318799</c:v>
                </c:pt>
                <c:pt idx="1314">
                  <c:v>27.142367759139798</c:v>
                </c:pt>
                <c:pt idx="1315">
                  <c:v>27.142497063593005</c:v>
                </c:pt>
                <c:pt idx="1316">
                  <c:v>27.142626269827851</c:v>
                </c:pt>
                <c:pt idx="1317">
                  <c:v>27.142755377993442</c:v>
                </c:pt>
                <c:pt idx="1318">
                  <c:v>27.142884388238535</c:v>
                </c:pt>
                <c:pt idx="1319">
                  <c:v>27.143013300711548</c:v>
                </c:pt>
                <c:pt idx="1320">
                  <c:v>27.143142115560565</c:v>
                </c:pt>
                <c:pt idx="1321">
                  <c:v>27.143270832933336</c:v>
                </c:pt>
                <c:pt idx="1322">
                  <c:v>27.14339945297727</c:v>
                </c:pt>
                <c:pt idx="1323">
                  <c:v>27.143527975839451</c:v>
                </c:pt>
                <c:pt idx="1324">
                  <c:v>27.143656401666615</c:v>
                </c:pt>
                <c:pt idx="1325">
                  <c:v>27.14378473060518</c:v>
                </c:pt>
                <c:pt idx="1326">
                  <c:v>27.143912962801224</c:v>
                </c:pt>
                <c:pt idx="1327">
                  <c:v>27.144041098400503</c:v>
                </c:pt>
                <c:pt idx="1328">
                  <c:v>27.144169137548438</c:v>
                </c:pt>
                <c:pt idx="1329">
                  <c:v>27.144297080390125</c:v>
                </c:pt>
                <c:pt idx="1330">
                  <c:v>27.144424927070325</c:v>
                </c:pt>
                <c:pt idx="1331">
                  <c:v>27.144552677733483</c:v>
                </c:pt>
                <c:pt idx="1332">
                  <c:v>27.144680332523713</c:v>
                </c:pt>
                <c:pt idx="1333">
                  <c:v>27.144807891584808</c:v>
                </c:pt>
                <c:pt idx="1334">
                  <c:v>27.144935355060237</c:v>
                </c:pt>
                <c:pt idx="1335">
                  <c:v>27.145062723093144</c:v>
                </c:pt>
                <c:pt idx="1336">
                  <c:v>27.145189995826353</c:v>
                </c:pt>
                <c:pt idx="1337">
                  <c:v>27.145317173402372</c:v>
                </c:pt>
                <c:pt idx="1338">
                  <c:v>27.14544425596338</c:v>
                </c:pt>
                <c:pt idx="1339">
                  <c:v>27.145571243651247</c:v>
                </c:pt>
                <c:pt idx="1340">
                  <c:v>27.145698136607525</c:v>
                </c:pt>
                <c:pt idx="1341">
                  <c:v>27.14582493497344</c:v>
                </c:pt>
                <c:pt idx="1342">
                  <c:v>27.145951638889912</c:v>
                </c:pt>
                <c:pt idx="1343">
                  <c:v>27.146078248497545</c:v>
                </c:pt>
                <c:pt idx="1344">
                  <c:v>27.146204763936623</c:v>
                </c:pt>
                <c:pt idx="1345">
                  <c:v>27.146331185347123</c:v>
                </c:pt>
                <c:pt idx="1346">
                  <c:v>27.146457512868711</c:v>
                </c:pt>
                <c:pt idx="1347">
                  <c:v>27.14658374664074</c:v>
                </c:pt>
                <c:pt idx="1348">
                  <c:v>27.146709886802249</c:v>
                </c:pt>
                <c:pt idx="1349">
                  <c:v>27.146835933491971</c:v>
                </c:pt>
                <c:pt idx="1350">
                  <c:v>27.146961886848338</c:v>
                </c:pt>
                <c:pt idx="1351">
                  <c:v>27.147087747009461</c:v>
                </c:pt>
                <c:pt idx="1352">
                  <c:v>27.147213514113158</c:v>
                </c:pt>
                <c:pt idx="1353">
                  <c:v>27.147339188296932</c:v>
                </c:pt>
                <c:pt idx="1354">
                  <c:v>27.147464769697983</c:v>
                </c:pt>
                <c:pt idx="1355">
                  <c:v>27.147590258453214</c:v>
                </c:pt>
                <c:pt idx="1356">
                  <c:v>27.147715654699216</c:v>
                </c:pt>
                <c:pt idx="1357">
                  <c:v>27.147840958572285</c:v>
                </c:pt>
                <c:pt idx="1358">
                  <c:v>27.147966170208413</c:v>
                </c:pt>
                <c:pt idx="1359">
                  <c:v>27.148091289743295</c:v>
                </c:pt>
                <c:pt idx="1360">
                  <c:v>27.148216317312318</c:v>
                </c:pt>
                <c:pt idx="1361">
                  <c:v>27.148341253050582</c:v>
                </c:pt>
                <c:pt idx="1362">
                  <c:v>27.148466097092882</c:v>
                </c:pt>
                <c:pt idx="1363">
                  <c:v>27.148590849573722</c:v>
                </c:pt>
                <c:pt idx="1364">
                  <c:v>27.148715510627305</c:v>
                </c:pt>
                <c:pt idx="1365">
                  <c:v>27.14884008038754</c:v>
                </c:pt>
                <c:pt idx="1366">
                  <c:v>27.148964558988045</c:v>
                </c:pt>
                <c:pt idx="1367">
                  <c:v>27.149088946562145</c:v>
                </c:pt>
                <c:pt idx="1368">
                  <c:v>27.149213243242865</c:v>
                </c:pt>
                <c:pt idx="1369">
                  <c:v>27.149337449162953</c:v>
                </c:pt>
                <c:pt idx="1370">
                  <c:v>27.14946156445485</c:v>
                </c:pt>
                <c:pt idx="1371">
                  <c:v>27.149585589250719</c:v>
                </c:pt>
                <c:pt idx="1372">
                  <c:v>27.149709523682432</c:v>
                </c:pt>
                <c:pt idx="1373">
                  <c:v>27.149833367881566</c:v>
                </c:pt>
                <c:pt idx="1374">
                  <c:v>27.149957121979423</c:v>
                </c:pt>
                <c:pt idx="1375">
                  <c:v>27.150080786107008</c:v>
                </c:pt>
                <c:pt idx="1376">
                  <c:v>27.150204360395044</c:v>
                </c:pt>
                <c:pt idx="1377">
                  <c:v>27.150327844973969</c:v>
                </c:pt>
                <c:pt idx="1378">
                  <c:v>27.15045123997394</c:v>
                </c:pt>
                <c:pt idx="1379">
                  <c:v>27.150574545524826</c:v>
                </c:pt>
                <c:pt idx="1380">
                  <c:v>27.150697761756216</c:v>
                </c:pt>
                <c:pt idx="1381">
                  <c:v>27.150820888797423</c:v>
                </c:pt>
                <c:pt idx="1382">
                  <c:v>27.150943926777472</c:v>
                </c:pt>
                <c:pt idx="1383">
                  <c:v>27.151066875825109</c:v>
                </c:pt>
                <c:pt idx="1384">
                  <c:v>27.151189736068801</c:v>
                </c:pt>
                <c:pt idx="1385">
                  <c:v>27.151312507636746</c:v>
                </c:pt>
                <c:pt idx="1386">
                  <c:v>27.151435190656848</c:v>
                </c:pt>
                <c:pt idx="1387">
                  <c:v>27.151557785256749</c:v>
                </c:pt>
                <c:pt idx="1388">
                  <c:v>27.151680291563807</c:v>
                </c:pt>
                <c:pt idx="1389">
                  <c:v>27.151802709705112</c:v>
                </c:pt>
                <c:pt idx="1390">
                  <c:v>27.15192503980747</c:v>
                </c:pt>
                <c:pt idx="1391">
                  <c:v>27.152047281997426</c:v>
                </c:pt>
                <c:pt idx="1392">
                  <c:v>27.152169436401238</c:v>
                </c:pt>
                <c:pt idx="1393">
                  <c:v>27.152291503144905</c:v>
                </c:pt>
                <c:pt idx="1394">
                  <c:v>27.152413482354145</c:v>
                </c:pt>
                <c:pt idx="1395">
                  <c:v>27.152535374154418</c:v>
                </c:pt>
                <c:pt idx="1396">
                  <c:v>27.1526571786709</c:v>
                </c:pt>
                <c:pt idx="1397">
                  <c:v>27.152778896028508</c:v>
                </c:pt>
                <c:pt idx="1398">
                  <c:v>27.152900526351889</c:v>
                </c:pt>
                <c:pt idx="1399">
                  <c:v>27.15302206976542</c:v>
                </c:pt>
                <c:pt idx="1400">
                  <c:v>27.153143526393215</c:v>
                </c:pt>
                <c:pt idx="1401">
                  <c:v>27.153264896359119</c:v>
                </c:pt>
                <c:pt idx="1402">
                  <c:v>27.153386179786718</c:v>
                </c:pt>
                <c:pt idx="1403">
                  <c:v>27.153507376799325</c:v>
                </c:pt>
                <c:pt idx="1404">
                  <c:v>27.153628487519999</c:v>
                </c:pt>
                <c:pt idx="1405">
                  <c:v>27.153749512071528</c:v>
                </c:pt>
                <c:pt idx="1406">
                  <c:v>27.153870450576445</c:v>
                </c:pt>
                <c:pt idx="1407">
                  <c:v>27.153991303157017</c:v>
                </c:pt>
                <c:pt idx="1408">
                  <c:v>27.154112069935252</c:v>
                </c:pt>
                <c:pt idx="1409">
                  <c:v>27.1542327510329</c:v>
                </c:pt>
                <c:pt idx="1410">
                  <c:v>27.154353346571451</c:v>
                </c:pt>
                <c:pt idx="1411">
                  <c:v>27.154473856672134</c:v>
                </c:pt>
                <c:pt idx="1412">
                  <c:v>27.154594281455925</c:v>
                </c:pt>
                <c:pt idx="1413">
                  <c:v>27.154714621043539</c:v>
                </c:pt>
                <c:pt idx="1414">
                  <c:v>27.154834875555441</c:v>
                </c:pt>
                <c:pt idx="1415">
                  <c:v>27.154955045111834</c:v>
                </c:pt>
                <c:pt idx="1416">
                  <c:v>27.155075129832671</c:v>
                </c:pt>
                <c:pt idx="1417">
                  <c:v>27.155195129837647</c:v>
                </c:pt>
                <c:pt idx="1418">
                  <c:v>27.155315045246208</c:v>
                </c:pt>
                <c:pt idx="1419">
                  <c:v>27.155434876177544</c:v>
                </c:pt>
                <c:pt idx="1420">
                  <c:v>27.1555546227506</c:v>
                </c:pt>
                <c:pt idx="1421">
                  <c:v>27.155674285084061</c:v>
                </c:pt>
                <c:pt idx="1422">
                  <c:v>27.155793863296367</c:v>
                </c:pt>
                <c:pt idx="1423">
                  <c:v>27.155913357505707</c:v>
                </c:pt>
                <c:pt idx="1424">
                  <c:v>27.15603276783002</c:v>
                </c:pt>
                <c:pt idx="1425">
                  <c:v>27.156152094387</c:v>
                </c:pt>
                <c:pt idx="1426">
                  <c:v>27.15627133729409</c:v>
                </c:pt>
                <c:pt idx="1427">
                  <c:v>27.156390496668489</c:v>
                </c:pt>
                <c:pt idx="1428">
                  <c:v>27.156509572627151</c:v>
                </c:pt>
                <c:pt idx="1429">
                  <c:v>27.156628565286777</c:v>
                </c:pt>
                <c:pt idx="1430">
                  <c:v>27.156747474763833</c:v>
                </c:pt>
                <c:pt idx="1431">
                  <c:v>27.156866301174531</c:v>
                </c:pt>
                <c:pt idx="1432">
                  <c:v>27.156985044634851</c:v>
                </c:pt>
                <c:pt idx="1433">
                  <c:v>27.157103705260521</c:v>
                </c:pt>
                <c:pt idx="1434">
                  <c:v>27.15722228316703</c:v>
                </c:pt>
                <c:pt idx="1435">
                  <c:v>27.157340778469628</c:v>
                </c:pt>
                <c:pt idx="1436">
                  <c:v>27.157459191283319</c:v>
                </c:pt>
                <c:pt idx="1437">
                  <c:v>27.157577521722875</c:v>
                </c:pt>
                <c:pt idx="1438">
                  <c:v>27.157695769902819</c:v>
                </c:pt>
                <c:pt idx="1439">
                  <c:v>27.15781393593744</c:v>
                </c:pt>
                <c:pt idx="1440">
                  <c:v>27.157932019940795</c:v>
                </c:pt>
                <c:pt idx="1441">
                  <c:v>27.158050022026693</c:v>
                </c:pt>
                <c:pt idx="1442">
                  <c:v>27.158167942308712</c:v>
                </c:pt>
                <c:pt idx="1443">
                  <c:v>27.158285780900194</c:v>
                </c:pt>
                <c:pt idx="1444">
                  <c:v>27.158403537914239</c:v>
                </c:pt>
                <c:pt idx="1445">
                  <c:v>27.158521213463729</c:v>
                </c:pt>
                <c:pt idx="1446">
                  <c:v>27.158638807661291</c:v>
                </c:pt>
                <c:pt idx="1447">
                  <c:v>27.158756320619332</c:v>
                </c:pt>
                <c:pt idx="1448">
                  <c:v>27.158873752450024</c:v>
                </c:pt>
                <c:pt idx="1449">
                  <c:v>27.158991103265301</c:v>
                </c:pt>
                <c:pt idx="1450">
                  <c:v>27.159108373176874</c:v>
                </c:pt>
                <c:pt idx="1451">
                  <c:v>27.159225562296218</c:v>
                </c:pt>
                <c:pt idx="1452">
                  <c:v>27.159342670734578</c:v>
                </c:pt>
                <c:pt idx="1453">
                  <c:v>27.159459698602973</c:v>
                </c:pt>
                <c:pt idx="1454">
                  <c:v>27.159576646012184</c:v>
                </c:pt>
                <c:pt idx="1455">
                  <c:v>27.159693513072774</c:v>
                </c:pt>
                <c:pt idx="1456">
                  <c:v>27.159810299895078</c:v>
                </c:pt>
                <c:pt idx="1457">
                  <c:v>27.159927006589193</c:v>
                </c:pt>
                <c:pt idx="1458">
                  <c:v>27.160043633264998</c:v>
                </c:pt>
                <c:pt idx="1459">
                  <c:v>27.160160180032147</c:v>
                </c:pt>
                <c:pt idx="1460">
                  <c:v>27.160276647000064</c:v>
                </c:pt>
                <c:pt idx="1461">
                  <c:v>27.160393034277956</c:v>
                </c:pt>
                <c:pt idx="1462">
                  <c:v>27.160509341974794</c:v>
                </c:pt>
                <c:pt idx="1463">
                  <c:v>27.160625570199336</c:v>
                </c:pt>
                <c:pt idx="1464">
                  <c:v>27.160741719060113</c:v>
                </c:pt>
                <c:pt idx="1465">
                  <c:v>27.160857788665435</c:v>
                </c:pt>
                <c:pt idx="1466">
                  <c:v>27.160973779123388</c:v>
                </c:pt>
                <c:pt idx="1467">
                  <c:v>27.161089690541843</c:v>
                </c:pt>
                <c:pt idx="1468">
                  <c:v>27.161205523028446</c:v>
                </c:pt>
                <c:pt idx="1469">
                  <c:v>27.161321276690618</c:v>
                </c:pt>
                <c:pt idx="1470">
                  <c:v>27.161436951635572</c:v>
                </c:pt>
                <c:pt idx="1471">
                  <c:v>27.161552547970295</c:v>
                </c:pt>
                <c:pt idx="1472">
                  <c:v>27.16166806580156</c:v>
                </c:pt>
                <c:pt idx="1473">
                  <c:v>27.16178350523592</c:v>
                </c:pt>
                <c:pt idx="1474">
                  <c:v>27.161898866379708</c:v>
                </c:pt>
                <c:pt idx="1475">
                  <c:v>27.162014149339054</c:v>
                </c:pt>
                <c:pt idx="1476">
                  <c:v>27.162129354219854</c:v>
                </c:pt>
                <c:pt idx="1477">
                  <c:v>27.162244481127804</c:v>
                </c:pt>
                <c:pt idx="1478">
                  <c:v>27.162359530168374</c:v>
                </c:pt>
                <c:pt idx="1479">
                  <c:v>27.162474501446827</c:v>
                </c:pt>
                <c:pt idx="1480">
                  <c:v>27.162589395068217</c:v>
                </c:pt>
                <c:pt idx="1481">
                  <c:v>27.162704211137374</c:v>
                </c:pt>
                <c:pt idx="1482">
                  <c:v>27.162818949758929</c:v>
                </c:pt>
                <c:pt idx="1483">
                  <c:v>27.162933611037282</c:v>
                </c:pt>
                <c:pt idx="1484">
                  <c:v>27.163048195076644</c:v>
                </c:pt>
                <c:pt idx="1485">
                  <c:v>27.163162701981001</c:v>
                </c:pt>
                <c:pt idx="1486">
                  <c:v>27.163296196017786</c:v>
                </c:pt>
                <c:pt idx="1487">
                  <c:v>27.163429585370949</c:v>
                </c:pt>
                <c:pt idx="1488">
                  <c:v>27.163562870204547</c:v>
                </c:pt>
                <c:pt idx="1489">
                  <c:v>27.16369605068224</c:v>
                </c:pt>
                <c:pt idx="1490">
                  <c:v>27.163829126967318</c:v>
                </c:pt>
                <c:pt idx="1491">
                  <c:v>27.16396209922268</c:v>
                </c:pt>
                <c:pt idx="1492">
                  <c:v>27.164094967610843</c:v>
                </c:pt>
                <c:pt idx="1493">
                  <c:v>27.164227732293952</c:v>
                </c:pt>
                <c:pt idx="1494">
                  <c:v>27.164360393433761</c:v>
                </c:pt>
                <c:pt idx="1495">
                  <c:v>27.164492951191654</c:v>
                </c:pt>
                <c:pt idx="1496">
                  <c:v>27.164625405728632</c:v>
                </c:pt>
                <c:pt idx="1497">
                  <c:v>27.164757757205326</c:v>
                </c:pt>
                <c:pt idx="1498">
                  <c:v>27.164890005781988</c:v>
                </c:pt>
                <c:pt idx="1499">
                  <c:v>27.165022151618498</c:v>
                </c:pt>
                <c:pt idx="1500">
                  <c:v>27.165154194874365</c:v>
                </c:pt>
                <c:pt idx="1501">
                  <c:v>27.16528613570873</c:v>
                </c:pt>
                <c:pt idx="1502">
                  <c:v>27.165417974280352</c:v>
                </c:pt>
                <c:pt idx="1503">
                  <c:v>27.16554971074763</c:v>
                </c:pt>
                <c:pt idx="1504">
                  <c:v>27.165681345268599</c:v>
                </c:pt>
                <c:pt idx="1505">
                  <c:v>27.165812878000921</c:v>
                </c:pt>
                <c:pt idx="1506">
                  <c:v>27.165944309101892</c:v>
                </c:pt>
                <c:pt idx="1507">
                  <c:v>27.166075638728444</c:v>
                </c:pt>
                <c:pt idx="1508">
                  <c:v>27.166206867037154</c:v>
                </c:pt>
                <c:pt idx="1509">
                  <c:v>27.166337994184222</c:v>
                </c:pt>
                <c:pt idx="1510">
                  <c:v>27.166469020325501</c:v>
                </c:pt>
                <c:pt idx="1511">
                  <c:v>27.166599945616479</c:v>
                </c:pt>
                <c:pt idx="1512">
                  <c:v>27.166730770212279</c:v>
                </c:pt>
                <c:pt idx="1513">
                  <c:v>27.166861494267678</c:v>
                </c:pt>
                <c:pt idx="1514">
                  <c:v>27.166992117937092</c:v>
                </c:pt>
                <c:pt idx="1515">
                  <c:v>27.167122641374572</c:v>
                </c:pt>
                <c:pt idx="1516">
                  <c:v>27.167253064733828</c:v>
                </c:pt>
                <c:pt idx="1517">
                  <c:v>27.167383388168211</c:v>
                </c:pt>
                <c:pt idx="1518">
                  <c:v>27.167513611830721</c:v>
                </c:pt>
                <c:pt idx="1519">
                  <c:v>27.167643735874005</c:v>
                </c:pt>
                <c:pt idx="1520">
                  <c:v>27.167773760450359</c:v>
                </c:pt>
                <c:pt idx="1521">
                  <c:v>27.167903685711739</c:v>
                </c:pt>
                <c:pt idx="1522">
                  <c:v>27.168033511809739</c:v>
                </c:pt>
                <c:pt idx="1523">
                  <c:v>27.168163238895612</c:v>
                </c:pt>
                <c:pt idx="1524">
                  <c:v>27.168292867120275</c:v>
                </c:pt>
                <c:pt idx="1525">
                  <c:v>27.168422396634284</c:v>
                </c:pt>
                <c:pt idx="1526">
                  <c:v>27.168551827587862</c:v>
                </c:pt>
                <c:pt idx="1527">
                  <c:v>27.168681160130888</c:v>
                </c:pt>
                <c:pt idx="1528">
                  <c:v>27.168810394412898</c:v>
                </c:pt>
                <c:pt idx="1529">
                  <c:v>27.168939530583081</c:v>
                </c:pt>
                <c:pt idx="1530">
                  <c:v>27.169068568790301</c:v>
                </c:pt>
                <c:pt idx="1531">
                  <c:v>27.169197509183068</c:v>
                </c:pt>
                <c:pt idx="1532">
                  <c:v>27.169326351909564</c:v>
                </c:pt>
                <c:pt idx="1533">
                  <c:v>27.169455097117638</c:v>
                </c:pt>
                <c:pt idx="1534">
                  <c:v>27.169583744954789</c:v>
                </c:pt>
                <c:pt idx="1535">
                  <c:v>27.169712295568193</c:v>
                </c:pt>
                <c:pt idx="1536">
                  <c:v>27.169840749104694</c:v>
                </c:pt>
                <c:pt idx="1537">
                  <c:v>27.169969105710795</c:v>
                </c:pt>
                <c:pt idx="1538">
                  <c:v>27.170097365532676</c:v>
                </c:pt>
                <c:pt idx="1539">
                  <c:v>27.170225528716177</c:v>
                </c:pt>
                <c:pt idx="1540">
                  <c:v>27.170353595406819</c:v>
                </c:pt>
                <c:pt idx="1541">
                  <c:v>27.170481565749789</c:v>
                </c:pt>
                <c:pt idx="1542">
                  <c:v>27.170609439889947</c:v>
                </c:pt>
                <c:pt idx="1543">
                  <c:v>27.170737217971826</c:v>
                </c:pt>
                <c:pt idx="1544">
                  <c:v>27.170864900139634</c:v>
                </c:pt>
                <c:pt idx="1545">
                  <c:v>27.170992486537259</c:v>
                </c:pt>
                <c:pt idx="1546">
                  <c:v>27.171119977308258</c:v>
                </c:pt>
                <c:pt idx="1547">
                  <c:v>27.171247372595868</c:v>
                </c:pt>
                <c:pt idx="1548">
                  <c:v>27.17137467254301</c:v>
                </c:pt>
                <c:pt idx="1549">
                  <c:v>27.171501877292272</c:v>
                </c:pt>
                <c:pt idx="1550">
                  <c:v>27.17162898698594</c:v>
                </c:pt>
                <c:pt idx="1551">
                  <c:v>27.171756001765964</c:v>
                </c:pt>
                <c:pt idx="1552">
                  <c:v>27.171882921773982</c:v>
                </c:pt>
                <c:pt idx="1553">
                  <c:v>27.172009747151321</c:v>
                </c:pt>
                <c:pt idx="1554">
                  <c:v>27.17213647803899</c:v>
                </c:pt>
                <c:pt idx="1555">
                  <c:v>27.172263114577675</c:v>
                </c:pt>
                <c:pt idx="1556">
                  <c:v>27.172389656907761</c:v>
                </c:pt>
                <c:pt idx="1557">
                  <c:v>27.172516105169304</c:v>
                </c:pt>
                <c:pt idx="1558">
                  <c:v>27.172642459502061</c:v>
                </c:pt>
                <c:pt idx="1559">
                  <c:v>27.172768720045475</c:v>
                </c:pt>
                <c:pt idx="1560">
                  <c:v>27.172894886938678</c:v>
                </c:pt>
                <c:pt idx="1561">
                  <c:v>27.173020960320489</c:v>
                </c:pt>
                <c:pt idx="1562">
                  <c:v>27.173146940329421</c:v>
                </c:pt>
                <c:pt idx="1563">
                  <c:v>27.173272827103684</c:v>
                </c:pt>
                <c:pt idx="1564">
                  <c:v>27.173398620781171</c:v>
                </c:pt>
                <c:pt idx="1565">
                  <c:v>27.173524321499482</c:v>
                </c:pt>
                <c:pt idx="1566">
                  <c:v>27.1736499293959</c:v>
                </c:pt>
                <c:pt idx="1567">
                  <c:v>27.173775444607415</c:v>
                </c:pt>
                <c:pt idx="1568">
                  <c:v>27.173900867270703</c:v>
                </c:pt>
                <c:pt idx="1569">
                  <c:v>27.174026197522149</c:v>
                </c:pt>
                <c:pt idx="1570">
                  <c:v>27.174151435497834</c:v>
                </c:pt>
                <c:pt idx="1571">
                  <c:v>27.174276581333526</c:v>
                </c:pt>
                <c:pt idx="1572">
                  <c:v>27.17440163516471</c:v>
                </c:pt>
                <c:pt idx="1573">
                  <c:v>27.174526597126569</c:v>
                </c:pt>
                <c:pt idx="1574">
                  <c:v>27.174651467353979</c:v>
                </c:pt>
                <c:pt idx="1575">
                  <c:v>27.17477624598153</c:v>
                </c:pt>
                <c:pt idx="1576">
                  <c:v>27.174900933143508</c:v>
                </c:pt>
                <c:pt idx="1577">
                  <c:v>27.175025528973908</c:v>
                </c:pt>
                <c:pt idx="1578">
                  <c:v>27.175150033606435</c:v>
                </c:pt>
                <c:pt idx="1579">
                  <c:v>27.175274447174491</c:v>
                </c:pt>
                <c:pt idx="1580">
                  <c:v>27.175398769811192</c:v>
                </c:pt>
                <c:pt idx="1581">
                  <c:v>27.17552300164936</c:v>
                </c:pt>
                <c:pt idx="1582">
                  <c:v>27.175647142821528</c:v>
                </c:pt>
                <c:pt idx="1583">
                  <c:v>27.175771193459937</c:v>
                </c:pt>
                <c:pt idx="1584">
                  <c:v>27.175895153696544</c:v>
                </c:pt>
                <c:pt idx="1585">
                  <c:v>27.176019023663006</c:v>
                </c:pt>
                <c:pt idx="1586">
                  <c:v>27.176142803490702</c:v>
                </c:pt>
                <c:pt idx="1587">
                  <c:v>27.176266493310727</c:v>
                </c:pt>
                <c:pt idx="1588">
                  <c:v>27.176390093253882</c:v>
                </c:pt>
                <c:pt idx="1589">
                  <c:v>27.17651360345069</c:v>
                </c:pt>
                <c:pt idx="1590">
                  <c:v>27.176637024031383</c:v>
                </c:pt>
                <c:pt idx="1591">
                  <c:v>27.176760355125918</c:v>
                </c:pt>
                <c:pt idx="1592">
                  <c:v>27.176883596863959</c:v>
                </c:pt>
                <c:pt idx="1593">
                  <c:v>27.177006749374897</c:v>
                </c:pt>
                <c:pt idx="1594">
                  <c:v>27.17712981278784</c:v>
                </c:pt>
                <c:pt idx="1595">
                  <c:v>27.177252787231616</c:v>
                </c:pt>
                <c:pt idx="1596">
                  <c:v>27.177375672834774</c:v>
                </c:pt>
                <c:pt idx="1597">
                  <c:v>27.177498469725581</c:v>
                </c:pt>
                <c:pt idx="1598">
                  <c:v>27.17762117803203</c:v>
                </c:pt>
                <c:pt idx="1599">
                  <c:v>27.177743797881838</c:v>
                </c:pt>
                <c:pt idx="1600">
                  <c:v>27.177866329402445</c:v>
                </c:pt>
                <c:pt idx="1601">
                  <c:v>27.177988772721012</c:v>
                </c:pt>
                <c:pt idx="1602">
                  <c:v>27.178111127964431</c:v>
                </c:pt>
                <c:pt idx="1603">
                  <c:v>27.178233395259319</c:v>
                </c:pt>
                <c:pt idx="1604">
                  <c:v>27.17835557473202</c:v>
                </c:pt>
                <c:pt idx="1605">
                  <c:v>27.178477666508602</c:v>
                </c:pt>
                <c:pt idx="1606">
                  <c:v>27.178599670714867</c:v>
                </c:pt>
                <c:pt idx="1607">
                  <c:v>27.178721587476346</c:v>
                </c:pt>
                <c:pt idx="1608">
                  <c:v>27.178843416918298</c:v>
                </c:pt>
                <c:pt idx="1609">
                  <c:v>27.17896515916571</c:v>
                </c:pt>
                <c:pt idx="1610">
                  <c:v>27.179086814343307</c:v>
                </c:pt>
                <c:pt idx="1611">
                  <c:v>27.179208382575549</c:v>
                </c:pt>
                <c:pt idx="1612">
                  <c:v>27.17932986398662</c:v>
                </c:pt>
                <c:pt idx="1613">
                  <c:v>27.179451258700443</c:v>
                </c:pt>
                <c:pt idx="1614">
                  <c:v>27.17957256684068</c:v>
                </c:pt>
                <c:pt idx="1615">
                  <c:v>27.179693788530717</c:v>
                </c:pt>
                <c:pt idx="1616">
                  <c:v>27.179814923893687</c:v>
                </c:pt>
                <c:pt idx="1617">
                  <c:v>27.179935973052459</c:v>
                </c:pt>
                <c:pt idx="1618">
                  <c:v>27.180056936129635</c:v>
                </c:pt>
                <c:pt idx="1619">
                  <c:v>27.180177813247557</c:v>
                </c:pt>
                <c:pt idx="1620">
                  <c:v>27.180298604528311</c:v>
                </c:pt>
                <c:pt idx="1621">
                  <c:v>27.180419310093718</c:v>
                </c:pt>
                <c:pt idx="1622">
                  <c:v>27.180539930065343</c:v>
                </c:pt>
              </c:numCache>
            </c:numRef>
          </c:yVal>
          <c:smooth val="0"/>
        </c:ser>
        <c:ser>
          <c:idx val="1"/>
          <c:order val="1"/>
          <c:tx>
            <c:v>NDDL Masse concentrée</c:v>
          </c:tx>
          <c:spPr>
            <a:ln w="38100" cap="rnd">
              <a:solidFill>
                <a:schemeClr val="accent2"/>
              </a:solidFill>
              <a:prstDash val="sysDot"/>
              <a:round/>
            </a:ln>
            <a:effectLst/>
          </c:spPr>
          <c:marker>
            <c:symbol val="none"/>
          </c:marker>
          <c:xVal>
            <c:numRef>
              <c:f>[1]DynamRot_AM!$A$2:$A$2500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959.14341736694598</c:v>
                </c:pt>
                <c:pt idx="1120">
                  <c:v>960.00056745278698</c:v>
                </c:pt>
                <c:pt idx="1121">
                  <c:v>960.85771753862798</c:v>
                </c:pt>
                <c:pt idx="1122">
                  <c:v>961.71486762446898</c:v>
                </c:pt>
                <c:pt idx="1123">
                  <c:v>962.57201771030998</c:v>
                </c:pt>
                <c:pt idx="1124">
                  <c:v>963.42916779614995</c:v>
                </c:pt>
                <c:pt idx="1125">
                  <c:v>964.28631788199095</c:v>
                </c:pt>
                <c:pt idx="1126">
                  <c:v>965.14346796783195</c:v>
                </c:pt>
                <c:pt idx="1127">
                  <c:v>966.00061805367295</c:v>
                </c:pt>
                <c:pt idx="1128">
                  <c:v>966.85776813951304</c:v>
                </c:pt>
                <c:pt idx="1129">
                  <c:v>967.71491822535404</c:v>
                </c:pt>
                <c:pt idx="1130">
                  <c:v>968.57206831119504</c:v>
                </c:pt>
                <c:pt idx="1131">
                  <c:v>969.42921839703604</c:v>
                </c:pt>
                <c:pt idx="1132">
                  <c:v>970.28636848287704</c:v>
                </c:pt>
                <c:pt idx="1133">
                  <c:v>971.14351856871701</c:v>
                </c:pt>
                <c:pt idx="1134">
                  <c:v>972.00066865455801</c:v>
                </c:pt>
                <c:pt idx="1135">
                  <c:v>972.85781874039901</c:v>
                </c:pt>
                <c:pt idx="1136">
                  <c:v>973.71496882624001</c:v>
                </c:pt>
                <c:pt idx="1137">
                  <c:v>974.57211891208101</c:v>
                </c:pt>
                <c:pt idx="1138">
                  <c:v>975.42926899792099</c:v>
                </c:pt>
                <c:pt idx="1139">
                  <c:v>976.28641908376198</c:v>
                </c:pt>
                <c:pt idx="1140">
                  <c:v>977.14356916960298</c:v>
                </c:pt>
                <c:pt idx="1141">
                  <c:v>978.00071925544398</c:v>
                </c:pt>
                <c:pt idx="1142">
                  <c:v>978.85786934128396</c:v>
                </c:pt>
                <c:pt idx="1143">
                  <c:v>979.71501942712496</c:v>
                </c:pt>
                <c:pt idx="1144">
                  <c:v>980.57216951296596</c:v>
                </c:pt>
                <c:pt idx="1145">
                  <c:v>981.42931959880696</c:v>
                </c:pt>
                <c:pt idx="1146">
                  <c:v>982.28646968464795</c:v>
                </c:pt>
                <c:pt idx="1147">
                  <c:v>983.14361977048804</c:v>
                </c:pt>
                <c:pt idx="1148">
                  <c:v>984.00076985632904</c:v>
                </c:pt>
                <c:pt idx="1149">
                  <c:v>984.85791994217004</c:v>
                </c:pt>
                <c:pt idx="1150">
                  <c:v>985.71507002801104</c:v>
                </c:pt>
                <c:pt idx="1151">
                  <c:v>986.57222011385204</c:v>
                </c:pt>
                <c:pt idx="1152">
                  <c:v>987.42937019969202</c:v>
                </c:pt>
                <c:pt idx="1153">
                  <c:v>988.28652028553302</c:v>
                </c:pt>
                <c:pt idx="1154">
                  <c:v>989.14367037137401</c:v>
                </c:pt>
                <c:pt idx="1155">
                  <c:v>990.00082045721501</c:v>
                </c:pt>
                <c:pt idx="1156">
                  <c:v>990.85797054305601</c:v>
                </c:pt>
                <c:pt idx="1157">
                  <c:v>991.71512062889599</c:v>
                </c:pt>
                <c:pt idx="1158">
                  <c:v>992.57227071473699</c:v>
                </c:pt>
                <c:pt idx="1159">
                  <c:v>993.42942080057799</c:v>
                </c:pt>
                <c:pt idx="1160">
                  <c:v>994.28657088641899</c:v>
                </c:pt>
                <c:pt idx="1161">
                  <c:v>995.14372097225896</c:v>
                </c:pt>
                <c:pt idx="1162">
                  <c:v>996.00087105809996</c:v>
                </c:pt>
                <c:pt idx="1163">
                  <c:v>996.85802114394096</c:v>
                </c:pt>
                <c:pt idx="1164">
                  <c:v>997.71517122978196</c:v>
                </c:pt>
                <c:pt idx="1165">
                  <c:v>998.57232131562296</c:v>
                </c:pt>
                <c:pt idx="1166">
                  <c:v>999.42947140146305</c:v>
                </c:pt>
                <c:pt idx="1167">
                  <c:v>1000.2866214873</c:v>
                </c:pt>
                <c:pt idx="1168">
                  <c:v>1001.14377157315</c:v>
                </c:pt>
                <c:pt idx="1169">
                  <c:v>1002.00092165899</c:v>
                </c:pt>
                <c:pt idx="1170">
                  <c:v>1002.85807174483</c:v>
                </c:pt>
                <c:pt idx="1171">
                  <c:v>1003.71522183067</c:v>
                </c:pt>
                <c:pt idx="1172">
                  <c:v>1004.57237191651</c:v>
                </c:pt>
                <c:pt idx="1173">
                  <c:v>1005.42952200235</c:v>
                </c:pt>
                <c:pt idx="1174">
                  <c:v>1006.28667208819</c:v>
                </c:pt>
                <c:pt idx="1175">
                  <c:v>1007.14382217403</c:v>
                </c:pt>
                <c:pt idx="1176">
                  <c:v>1008.00097225987</c:v>
                </c:pt>
                <c:pt idx="1177">
                  <c:v>1008.8581223457099</c:v>
                </c:pt>
                <c:pt idx="1178">
                  <c:v>1009.71527243155</c:v>
                </c:pt>
                <c:pt idx="1179">
                  <c:v>1010.57242251739</c:v>
                </c:pt>
                <c:pt idx="1180">
                  <c:v>1011.42957260323</c:v>
                </c:pt>
                <c:pt idx="1181">
                  <c:v>1012.28672268908</c:v>
                </c:pt>
                <c:pt idx="1182">
                  <c:v>1013.1438727749201</c:v>
                </c:pt>
                <c:pt idx="1183">
                  <c:v>1014.00102286076</c:v>
                </c:pt>
                <c:pt idx="1184">
                  <c:v>1014.8581729466</c:v>
                </c:pt>
                <c:pt idx="1185">
                  <c:v>1015.71532303244</c:v>
                </c:pt>
                <c:pt idx="1186">
                  <c:v>1016.57247311828</c:v>
                </c:pt>
                <c:pt idx="1187">
                  <c:v>1017.42962320412</c:v>
                </c:pt>
                <c:pt idx="1188">
                  <c:v>1018.28677328996</c:v>
                </c:pt>
                <c:pt idx="1189">
                  <c:v>1019.1439233758</c:v>
                </c:pt>
                <c:pt idx="1190">
                  <c:v>1020.00107346164</c:v>
                </c:pt>
                <c:pt idx="1191">
                  <c:v>1020.85822354748</c:v>
                </c:pt>
                <c:pt idx="1192">
                  <c:v>1021.71537363332</c:v>
                </c:pt>
                <c:pt idx="1193">
                  <c:v>1022.57252371917</c:v>
                </c:pt>
                <c:pt idx="1194">
                  <c:v>1023.42967380501</c:v>
                </c:pt>
                <c:pt idx="1195">
                  <c:v>1024.28682389085</c:v>
                </c:pt>
                <c:pt idx="1196">
                  <c:v>1025.1439739766899</c:v>
                </c:pt>
                <c:pt idx="1197">
                  <c:v>1026.0011240625299</c:v>
                </c:pt>
                <c:pt idx="1198">
                  <c:v>1026.8582741483699</c:v>
                </c:pt>
                <c:pt idx="1199">
                  <c:v>1027.7154242342101</c:v>
                </c:pt>
                <c:pt idx="1200">
                  <c:v>1028.5725743200501</c:v>
                </c:pt>
                <c:pt idx="1201">
                  <c:v>1029.4297244058901</c:v>
                </c:pt>
                <c:pt idx="1202">
                  <c:v>1030.28687449173</c:v>
                </c:pt>
                <c:pt idx="1203">
                  <c:v>1031.14402457757</c:v>
                </c:pt>
                <c:pt idx="1204">
                  <c:v>1032.00117466341</c:v>
                </c:pt>
                <c:pt idx="1205">
                  <c:v>1032.85832474925</c:v>
                </c:pt>
                <c:pt idx="1206">
                  <c:v>1033.7154748350999</c:v>
                </c:pt>
                <c:pt idx="1207">
                  <c:v>1034.5726249209399</c:v>
                </c:pt>
                <c:pt idx="1208">
                  <c:v>1035.4297750067799</c:v>
                </c:pt>
                <c:pt idx="1209">
                  <c:v>1036.2869250926201</c:v>
                </c:pt>
                <c:pt idx="1210">
                  <c:v>1037.1440751784601</c:v>
                </c:pt>
                <c:pt idx="1211">
                  <c:v>1038.0012252643</c:v>
                </c:pt>
                <c:pt idx="1212">
                  <c:v>1038.85837535014</c:v>
                </c:pt>
                <c:pt idx="1213">
                  <c:v>1039.71552543598</c:v>
                </c:pt>
                <c:pt idx="1214">
                  <c:v>1040.57267552182</c:v>
                </c:pt>
                <c:pt idx="1215">
                  <c:v>1041.42982560766</c:v>
                </c:pt>
                <c:pt idx="1216">
                  <c:v>1042.2869756934999</c:v>
                </c:pt>
                <c:pt idx="1217">
                  <c:v>1043.1441257793399</c:v>
                </c:pt>
                <c:pt idx="1218">
                  <c:v>1044.0012758651801</c:v>
                </c:pt>
                <c:pt idx="1219">
                  <c:v>1044.8584259510301</c:v>
                </c:pt>
                <c:pt idx="1220">
                  <c:v>1045.7155760368701</c:v>
                </c:pt>
                <c:pt idx="1221">
                  <c:v>1046.57272612271</c:v>
                </c:pt>
                <c:pt idx="1222">
                  <c:v>1047.42987620855</c:v>
                </c:pt>
                <c:pt idx="1223">
                  <c:v>1048.28702629439</c:v>
                </c:pt>
                <c:pt idx="1224">
                  <c:v>1049.14417638023</c:v>
                </c:pt>
                <c:pt idx="1225">
                  <c:v>1050.0013264660699</c:v>
                </c:pt>
                <c:pt idx="1226">
                  <c:v>1050.8584765519099</c:v>
                </c:pt>
                <c:pt idx="1227">
                  <c:v>1051.7156266377499</c:v>
                </c:pt>
                <c:pt idx="1228">
                  <c:v>1052.5727767235901</c:v>
                </c:pt>
                <c:pt idx="1229">
                  <c:v>1053.4299268094301</c:v>
                </c:pt>
                <c:pt idx="1230">
                  <c:v>1054.28707689527</c:v>
                </c:pt>
                <c:pt idx="1231">
                  <c:v>1055.14422698112</c:v>
                </c:pt>
                <c:pt idx="1232">
                  <c:v>1056.00137706696</c:v>
                </c:pt>
                <c:pt idx="1233">
                  <c:v>1056.8585271528</c:v>
                </c:pt>
                <c:pt idx="1234">
                  <c:v>1057.71567723864</c:v>
                </c:pt>
                <c:pt idx="1235">
                  <c:v>1058.5728273244799</c:v>
                </c:pt>
                <c:pt idx="1236">
                  <c:v>1059.4299774103199</c:v>
                </c:pt>
                <c:pt idx="1237">
                  <c:v>1060.2871274961601</c:v>
                </c:pt>
                <c:pt idx="1238">
                  <c:v>1061.1442775820001</c:v>
                </c:pt>
                <c:pt idx="1239">
                  <c:v>1062.0014276678401</c:v>
                </c:pt>
                <c:pt idx="1240">
                  <c:v>1062.85857775368</c:v>
                </c:pt>
                <c:pt idx="1241">
                  <c:v>1063.71572783952</c:v>
                </c:pt>
                <c:pt idx="1242">
                  <c:v>1064.57287792536</c:v>
                </c:pt>
                <c:pt idx="1243">
                  <c:v>1065.4300280112</c:v>
                </c:pt>
                <c:pt idx="1244">
                  <c:v>1066.2871780970499</c:v>
                </c:pt>
                <c:pt idx="1245">
                  <c:v>1067.1443281828899</c:v>
                </c:pt>
                <c:pt idx="1246">
                  <c:v>1068.0014782687299</c:v>
                </c:pt>
                <c:pt idx="1247">
                  <c:v>1068.8586283545701</c:v>
                </c:pt>
                <c:pt idx="1248">
                  <c:v>1069.7157784404101</c:v>
                </c:pt>
                <c:pt idx="1249">
                  <c:v>1070.5729285262501</c:v>
                </c:pt>
                <c:pt idx="1250">
                  <c:v>1071.43007861209</c:v>
                </c:pt>
                <c:pt idx="1251">
                  <c:v>1072.28722869793</c:v>
                </c:pt>
                <c:pt idx="1252">
                  <c:v>1073.14437878377</c:v>
                </c:pt>
                <c:pt idx="1253">
                  <c:v>1074.00152886961</c:v>
                </c:pt>
                <c:pt idx="1254">
                  <c:v>1074.8586789554499</c:v>
                </c:pt>
                <c:pt idx="1255">
                  <c:v>1075.7158290412899</c:v>
                </c:pt>
                <c:pt idx="1256">
                  <c:v>1076.5729791271301</c:v>
                </c:pt>
                <c:pt idx="1257">
                  <c:v>1077.4301292129801</c:v>
                </c:pt>
                <c:pt idx="1258">
                  <c:v>1078.2872792988201</c:v>
                </c:pt>
                <c:pt idx="1259">
                  <c:v>1079.14442938466</c:v>
                </c:pt>
                <c:pt idx="1260">
                  <c:v>1080.0015794705</c:v>
                </c:pt>
                <c:pt idx="1261">
                  <c:v>1080.85872955634</c:v>
                </c:pt>
                <c:pt idx="1262">
                  <c:v>1081.71587964218</c:v>
                </c:pt>
                <c:pt idx="1263">
                  <c:v>1082.5730297280199</c:v>
                </c:pt>
                <c:pt idx="1264">
                  <c:v>1083.4301798138599</c:v>
                </c:pt>
                <c:pt idx="1265">
                  <c:v>1084.2873298996999</c:v>
                </c:pt>
                <c:pt idx="1266">
                  <c:v>1085.1444799855401</c:v>
                </c:pt>
                <c:pt idx="1267">
                  <c:v>1086.0016300713801</c:v>
                </c:pt>
                <c:pt idx="1268">
                  <c:v>1086.8587801572201</c:v>
                </c:pt>
                <c:pt idx="1269">
                  <c:v>1087.71593024307</c:v>
                </c:pt>
                <c:pt idx="1270">
                  <c:v>1088.57308032891</c:v>
                </c:pt>
                <c:pt idx="1271">
                  <c:v>1089.43023041475</c:v>
                </c:pt>
                <c:pt idx="1272">
                  <c:v>1090.28738050059</c:v>
                </c:pt>
                <c:pt idx="1273">
                  <c:v>1091.1445305864299</c:v>
                </c:pt>
                <c:pt idx="1274">
                  <c:v>1092.0016806722699</c:v>
                </c:pt>
                <c:pt idx="1275">
                  <c:v>1092.8588307581099</c:v>
                </c:pt>
                <c:pt idx="1276">
                  <c:v>1093.7159808439501</c:v>
                </c:pt>
                <c:pt idx="1277">
                  <c:v>1094.5731309297901</c:v>
                </c:pt>
                <c:pt idx="1278">
                  <c:v>1095.43028101563</c:v>
                </c:pt>
                <c:pt idx="1279">
                  <c:v>1096.28743110147</c:v>
                </c:pt>
                <c:pt idx="1280">
                  <c:v>1097.14458118731</c:v>
                </c:pt>
                <c:pt idx="1281">
                  <c:v>1098.00173127315</c:v>
                </c:pt>
                <c:pt idx="1282">
                  <c:v>1098.858881359</c:v>
                </c:pt>
                <c:pt idx="1283">
                  <c:v>1099.7160314448399</c:v>
                </c:pt>
                <c:pt idx="1284">
                  <c:v>1100.5731815306799</c:v>
                </c:pt>
                <c:pt idx="1285">
                  <c:v>1101.4303316165201</c:v>
                </c:pt>
                <c:pt idx="1286">
                  <c:v>1102.2874817023601</c:v>
                </c:pt>
                <c:pt idx="1287">
                  <c:v>1103.1446317882001</c:v>
                </c:pt>
                <c:pt idx="1288">
                  <c:v>1104.00178187404</c:v>
                </c:pt>
                <c:pt idx="1289">
                  <c:v>1104.85893195988</c:v>
                </c:pt>
                <c:pt idx="1290">
                  <c:v>1105.71608204572</c:v>
                </c:pt>
                <c:pt idx="1291">
                  <c:v>1106.57323213156</c:v>
                </c:pt>
                <c:pt idx="1292">
                  <c:v>1107.4303822173999</c:v>
                </c:pt>
                <c:pt idx="1293">
                  <c:v>1108.2875323032399</c:v>
                </c:pt>
                <c:pt idx="1294">
                  <c:v>1109.1446823890799</c:v>
                </c:pt>
                <c:pt idx="1295">
                  <c:v>1110.0018324749301</c:v>
                </c:pt>
                <c:pt idx="1296">
                  <c:v>1110.8589825607701</c:v>
                </c:pt>
                <c:pt idx="1297">
                  <c:v>1111.71613264661</c:v>
                </c:pt>
                <c:pt idx="1298">
                  <c:v>1112.57328273245</c:v>
                </c:pt>
                <c:pt idx="1299">
                  <c:v>1113.43043281829</c:v>
                </c:pt>
                <c:pt idx="1300">
                  <c:v>1114.28758290413</c:v>
                </c:pt>
                <c:pt idx="1301">
                  <c:v>1115.14473298997</c:v>
                </c:pt>
                <c:pt idx="1302">
                  <c:v>1116.0018830758099</c:v>
                </c:pt>
                <c:pt idx="1303">
                  <c:v>1116.8590331616499</c:v>
                </c:pt>
                <c:pt idx="1304">
                  <c:v>1117.7161832474901</c:v>
                </c:pt>
                <c:pt idx="1305">
                  <c:v>1118.5733333333301</c:v>
                </c:pt>
                <c:pt idx="1306">
                  <c:v>1119.4304834191701</c:v>
                </c:pt>
                <c:pt idx="1307">
                  <c:v>1120.28763350502</c:v>
                </c:pt>
                <c:pt idx="1308">
                  <c:v>1121.14478359086</c:v>
                </c:pt>
                <c:pt idx="1309">
                  <c:v>1122.0019336767</c:v>
                </c:pt>
                <c:pt idx="1310">
                  <c:v>1122.85908376254</c:v>
                </c:pt>
                <c:pt idx="1311">
                  <c:v>1123.7162338483799</c:v>
                </c:pt>
                <c:pt idx="1312">
                  <c:v>1124.5733839342199</c:v>
                </c:pt>
                <c:pt idx="1313">
                  <c:v>1125.4305340200599</c:v>
                </c:pt>
                <c:pt idx="1314">
                  <c:v>1126.2876841059001</c:v>
                </c:pt>
                <c:pt idx="1315">
                  <c:v>1127.1448341917401</c:v>
                </c:pt>
                <c:pt idx="1316">
                  <c:v>1128.00198427758</c:v>
                </c:pt>
                <c:pt idx="1317">
                  <c:v>1128.85913436342</c:v>
                </c:pt>
                <c:pt idx="1318">
                  <c:v>1129.71628444926</c:v>
                </c:pt>
                <c:pt idx="1319">
                  <c:v>1130.5734345351</c:v>
                </c:pt>
                <c:pt idx="1320">
                  <c:v>1131.43058462095</c:v>
                </c:pt>
                <c:pt idx="1321">
                  <c:v>1132.2877347067899</c:v>
                </c:pt>
                <c:pt idx="1322">
                  <c:v>1133.1448847926299</c:v>
                </c:pt>
                <c:pt idx="1323">
                  <c:v>1134.0020348784701</c:v>
                </c:pt>
                <c:pt idx="1324">
                  <c:v>1134.8591849643101</c:v>
                </c:pt>
                <c:pt idx="1325">
                  <c:v>1135.7163350501501</c:v>
                </c:pt>
                <c:pt idx="1326">
                  <c:v>1136.57348513599</c:v>
                </c:pt>
                <c:pt idx="1327">
                  <c:v>1137.43063522183</c:v>
                </c:pt>
                <c:pt idx="1328">
                  <c:v>1138.28778530767</c:v>
                </c:pt>
                <c:pt idx="1329">
                  <c:v>1139.14493539351</c:v>
                </c:pt>
                <c:pt idx="1330">
                  <c:v>1140.0020854793499</c:v>
                </c:pt>
                <c:pt idx="1331">
                  <c:v>1140.8592355651899</c:v>
                </c:pt>
                <c:pt idx="1332">
                  <c:v>1141.7163856510299</c:v>
                </c:pt>
                <c:pt idx="1333">
                  <c:v>1142.5735357368801</c:v>
                </c:pt>
                <c:pt idx="1334">
                  <c:v>1143.4306858227201</c:v>
                </c:pt>
                <c:pt idx="1335">
                  <c:v>1144.2878359085601</c:v>
                </c:pt>
                <c:pt idx="1336">
                  <c:v>1145.1449859944</c:v>
                </c:pt>
                <c:pt idx="1337">
                  <c:v>1146.00213608024</c:v>
                </c:pt>
                <c:pt idx="1338">
                  <c:v>1146.85928616608</c:v>
                </c:pt>
                <c:pt idx="1339">
                  <c:v>1147.71643625192</c:v>
                </c:pt>
                <c:pt idx="1340">
                  <c:v>1148.5735863377599</c:v>
                </c:pt>
                <c:pt idx="1341">
                  <c:v>1149.4307364235999</c:v>
                </c:pt>
                <c:pt idx="1342">
                  <c:v>1150.2878865094401</c:v>
                </c:pt>
                <c:pt idx="1343">
                  <c:v>1151.1450365952801</c:v>
                </c:pt>
                <c:pt idx="1344">
                  <c:v>1152.0021866811201</c:v>
                </c:pt>
                <c:pt idx="1345">
                  <c:v>1152.85933676696</c:v>
                </c:pt>
                <c:pt idx="1346">
                  <c:v>1153.71648685281</c:v>
                </c:pt>
                <c:pt idx="1347">
                  <c:v>1154.57363693865</c:v>
                </c:pt>
                <c:pt idx="1348">
                  <c:v>1155.43078702449</c:v>
                </c:pt>
                <c:pt idx="1349">
                  <c:v>1156.2879371103299</c:v>
                </c:pt>
                <c:pt idx="1350">
                  <c:v>1157.1450871961699</c:v>
                </c:pt>
                <c:pt idx="1351">
                  <c:v>1158.0022372820099</c:v>
                </c:pt>
                <c:pt idx="1352">
                  <c:v>1158.8593873678501</c:v>
                </c:pt>
                <c:pt idx="1353">
                  <c:v>1159.7165374536901</c:v>
                </c:pt>
                <c:pt idx="1354">
                  <c:v>1160.5736875395301</c:v>
                </c:pt>
                <c:pt idx="1355">
                  <c:v>1161.43083762537</c:v>
                </c:pt>
                <c:pt idx="1356">
                  <c:v>1162.28798771121</c:v>
                </c:pt>
                <c:pt idx="1357">
                  <c:v>1163.14513779705</c:v>
                </c:pt>
                <c:pt idx="1358">
                  <c:v>1164.0022878829</c:v>
                </c:pt>
                <c:pt idx="1359">
                  <c:v>1164.8594379687399</c:v>
                </c:pt>
                <c:pt idx="1360">
                  <c:v>1165.7165880545799</c:v>
                </c:pt>
                <c:pt idx="1361">
                  <c:v>1166.5737381404199</c:v>
                </c:pt>
                <c:pt idx="1362">
                  <c:v>1167.4308882262601</c:v>
                </c:pt>
                <c:pt idx="1363">
                  <c:v>1168.2880383121001</c:v>
                </c:pt>
                <c:pt idx="1364">
                  <c:v>1169.14518839794</c:v>
                </c:pt>
                <c:pt idx="1365">
                  <c:v>1170.00233848378</c:v>
                </c:pt>
                <c:pt idx="1366">
                  <c:v>1170.85948856962</c:v>
                </c:pt>
                <c:pt idx="1367">
                  <c:v>1171.71663865546</c:v>
                </c:pt>
                <c:pt idx="1368">
                  <c:v>1172.5737887412999</c:v>
                </c:pt>
                <c:pt idx="1369">
                  <c:v>1173.4309388271399</c:v>
                </c:pt>
                <c:pt idx="1370">
                  <c:v>1174.2880889129799</c:v>
                </c:pt>
                <c:pt idx="1371">
                  <c:v>1175.1452389988301</c:v>
                </c:pt>
                <c:pt idx="1372">
                  <c:v>1176.0023890846701</c:v>
                </c:pt>
                <c:pt idx="1373">
                  <c:v>1176.8595391705101</c:v>
                </c:pt>
                <c:pt idx="1374">
                  <c:v>1177.71668925635</c:v>
                </c:pt>
                <c:pt idx="1375">
                  <c:v>1178.57383934219</c:v>
                </c:pt>
                <c:pt idx="1376">
                  <c:v>1179.43098942803</c:v>
                </c:pt>
                <c:pt idx="1377">
                  <c:v>1180.28813951387</c:v>
                </c:pt>
                <c:pt idx="1378">
                  <c:v>1181.1452895997099</c:v>
                </c:pt>
                <c:pt idx="1379">
                  <c:v>1182.0024396855499</c:v>
                </c:pt>
                <c:pt idx="1380">
                  <c:v>1182.8595897713899</c:v>
                </c:pt>
                <c:pt idx="1381">
                  <c:v>1183.7167398572301</c:v>
                </c:pt>
                <c:pt idx="1382">
                  <c:v>1184.5738899430701</c:v>
                </c:pt>
                <c:pt idx="1383">
                  <c:v>1185.43104002891</c:v>
                </c:pt>
                <c:pt idx="1384">
                  <c:v>1186.28819011476</c:v>
                </c:pt>
                <c:pt idx="1385">
                  <c:v>1187.1453402006</c:v>
                </c:pt>
                <c:pt idx="1386">
                  <c:v>1188.00249028644</c:v>
                </c:pt>
                <c:pt idx="1387">
                  <c:v>1188.85964037228</c:v>
                </c:pt>
                <c:pt idx="1388">
                  <c:v>1189.7167904581199</c:v>
                </c:pt>
                <c:pt idx="1389">
                  <c:v>1190.5739405439599</c:v>
                </c:pt>
                <c:pt idx="1390">
                  <c:v>1191.4310906298001</c:v>
                </c:pt>
                <c:pt idx="1391">
                  <c:v>1192.2882407156401</c:v>
                </c:pt>
                <c:pt idx="1392">
                  <c:v>1193.1453908014801</c:v>
                </c:pt>
                <c:pt idx="1393">
                  <c:v>1194.00254088732</c:v>
                </c:pt>
                <c:pt idx="1394">
                  <c:v>1194.85969097316</c:v>
                </c:pt>
                <c:pt idx="1395">
                  <c:v>1195.716841059</c:v>
                </c:pt>
                <c:pt idx="1396">
                  <c:v>1196.57399114485</c:v>
                </c:pt>
                <c:pt idx="1397">
                  <c:v>1197.4311412306899</c:v>
                </c:pt>
                <c:pt idx="1398">
                  <c:v>1198.2882913165299</c:v>
                </c:pt>
                <c:pt idx="1399">
                  <c:v>1199.1454414023699</c:v>
                </c:pt>
                <c:pt idx="1400">
                  <c:v>1200.0025914882101</c:v>
                </c:pt>
                <c:pt idx="1401">
                  <c:v>1200.8597415740501</c:v>
                </c:pt>
                <c:pt idx="1402">
                  <c:v>1201.7168916598901</c:v>
                </c:pt>
                <c:pt idx="1403">
                  <c:v>1202.57404174573</c:v>
                </c:pt>
                <c:pt idx="1404">
                  <c:v>1203.43119183157</c:v>
                </c:pt>
                <c:pt idx="1405">
                  <c:v>1204.28834191741</c:v>
                </c:pt>
                <c:pt idx="1406">
                  <c:v>1205.14549200325</c:v>
                </c:pt>
                <c:pt idx="1407">
                  <c:v>1206.0026420890899</c:v>
                </c:pt>
                <c:pt idx="1408">
                  <c:v>1206.8597921749299</c:v>
                </c:pt>
                <c:pt idx="1409">
                  <c:v>1207.7169422607799</c:v>
                </c:pt>
                <c:pt idx="1410">
                  <c:v>1208.5740923466201</c:v>
                </c:pt>
                <c:pt idx="1411">
                  <c:v>1209.4312424324601</c:v>
                </c:pt>
                <c:pt idx="1412">
                  <c:v>1210.2883925183</c:v>
                </c:pt>
                <c:pt idx="1413">
                  <c:v>1211.14554260414</c:v>
                </c:pt>
                <c:pt idx="1414">
                  <c:v>1212.00269268998</c:v>
                </c:pt>
                <c:pt idx="1415">
                  <c:v>1212.85984277582</c:v>
                </c:pt>
                <c:pt idx="1416">
                  <c:v>1213.7169928616599</c:v>
                </c:pt>
                <c:pt idx="1417">
                  <c:v>1214.5741429474999</c:v>
                </c:pt>
                <c:pt idx="1418">
                  <c:v>1215.4312930333399</c:v>
                </c:pt>
                <c:pt idx="1419">
                  <c:v>1216.2884431191801</c:v>
                </c:pt>
                <c:pt idx="1420">
                  <c:v>1217.1455932050201</c:v>
                </c:pt>
                <c:pt idx="1421">
                  <c:v>1218.0027432908601</c:v>
                </c:pt>
                <c:pt idx="1422">
                  <c:v>1218.85989337671</c:v>
                </c:pt>
                <c:pt idx="1423">
                  <c:v>1219.71704346255</c:v>
                </c:pt>
                <c:pt idx="1424">
                  <c:v>1220.57419354839</c:v>
                </c:pt>
                <c:pt idx="1425">
                  <c:v>1221.43134363423</c:v>
                </c:pt>
                <c:pt idx="1426">
                  <c:v>1222.2884937200699</c:v>
                </c:pt>
                <c:pt idx="1427">
                  <c:v>1223.1456438059099</c:v>
                </c:pt>
                <c:pt idx="1428">
                  <c:v>1224.0027938917499</c:v>
                </c:pt>
                <c:pt idx="1429">
                  <c:v>1224.8599439775901</c:v>
                </c:pt>
                <c:pt idx="1430">
                  <c:v>1225.7170940634301</c:v>
                </c:pt>
                <c:pt idx="1431">
                  <c:v>1226.57424414927</c:v>
                </c:pt>
                <c:pt idx="1432">
                  <c:v>1227.43139423511</c:v>
                </c:pt>
                <c:pt idx="1433">
                  <c:v>1228.28854432095</c:v>
                </c:pt>
                <c:pt idx="1434">
                  <c:v>1229.1456944068</c:v>
                </c:pt>
                <c:pt idx="1435">
                  <c:v>1230.00284449264</c:v>
                </c:pt>
                <c:pt idx="1436">
                  <c:v>1230.8599945784799</c:v>
                </c:pt>
                <c:pt idx="1437">
                  <c:v>1231.7171446643199</c:v>
                </c:pt>
                <c:pt idx="1438">
                  <c:v>1232.5742947501601</c:v>
                </c:pt>
                <c:pt idx="1439">
                  <c:v>1233.4314448360001</c:v>
                </c:pt>
                <c:pt idx="1440">
                  <c:v>1234.2885949218401</c:v>
                </c:pt>
                <c:pt idx="1441">
                  <c:v>1235.14574500768</c:v>
                </c:pt>
                <c:pt idx="1442">
                  <c:v>1236.00289509352</c:v>
                </c:pt>
                <c:pt idx="1443">
                  <c:v>1236.86004517936</c:v>
                </c:pt>
                <c:pt idx="1444">
                  <c:v>1237.7171952652</c:v>
                </c:pt>
                <c:pt idx="1445">
                  <c:v>1238.5743453510399</c:v>
                </c:pt>
                <c:pt idx="1446">
                  <c:v>1239.4314954368799</c:v>
                </c:pt>
                <c:pt idx="1447">
                  <c:v>1240.2886455227299</c:v>
                </c:pt>
                <c:pt idx="1448">
                  <c:v>1241.1457956085701</c:v>
                </c:pt>
                <c:pt idx="1449">
                  <c:v>1242.0029456944101</c:v>
                </c:pt>
                <c:pt idx="1450">
                  <c:v>1242.86009578025</c:v>
                </c:pt>
                <c:pt idx="1451">
                  <c:v>1243.71724586609</c:v>
                </c:pt>
                <c:pt idx="1452">
                  <c:v>1244.57439595193</c:v>
                </c:pt>
                <c:pt idx="1453">
                  <c:v>1245.43154603777</c:v>
                </c:pt>
                <c:pt idx="1454">
                  <c:v>1246.28869612361</c:v>
                </c:pt>
                <c:pt idx="1455">
                  <c:v>1247.1458462094499</c:v>
                </c:pt>
                <c:pt idx="1456">
                  <c:v>1248.0029962952899</c:v>
                </c:pt>
                <c:pt idx="1457">
                  <c:v>1248.8601463811301</c:v>
                </c:pt>
                <c:pt idx="1458">
                  <c:v>1249.7172964669701</c:v>
                </c:pt>
                <c:pt idx="1459">
                  <c:v>1250.5744465528101</c:v>
                </c:pt>
                <c:pt idx="1460">
                  <c:v>1251.43159663866</c:v>
                </c:pt>
                <c:pt idx="1461">
                  <c:v>1252.2887467245</c:v>
                </c:pt>
                <c:pt idx="1462">
                  <c:v>1253.14589681034</c:v>
                </c:pt>
                <c:pt idx="1463">
                  <c:v>1254.00304689618</c:v>
                </c:pt>
                <c:pt idx="1464">
                  <c:v>1254.8601969820199</c:v>
                </c:pt>
                <c:pt idx="1465">
                  <c:v>1255.7173470678599</c:v>
                </c:pt>
                <c:pt idx="1466">
                  <c:v>1256.5744971536999</c:v>
                </c:pt>
                <c:pt idx="1467">
                  <c:v>1257.4316472395401</c:v>
                </c:pt>
                <c:pt idx="1468">
                  <c:v>1258.2887973253801</c:v>
                </c:pt>
                <c:pt idx="1469">
                  <c:v>1259.14594741122</c:v>
                </c:pt>
                <c:pt idx="1470">
                  <c:v>1260.00309749706</c:v>
                </c:pt>
                <c:pt idx="1471">
                  <c:v>1260.8602475829</c:v>
                </c:pt>
                <c:pt idx="1472">
                  <c:v>1261.71739766875</c:v>
                </c:pt>
                <c:pt idx="1473">
                  <c:v>1262.57454775459</c:v>
                </c:pt>
                <c:pt idx="1474">
                  <c:v>1263.4316978404299</c:v>
                </c:pt>
                <c:pt idx="1475">
                  <c:v>1264.2888479262699</c:v>
                </c:pt>
                <c:pt idx="1476">
                  <c:v>1265.1459980121101</c:v>
                </c:pt>
                <c:pt idx="1477">
                  <c:v>1266.0031480979501</c:v>
                </c:pt>
                <c:pt idx="1478">
                  <c:v>1266.8602981837901</c:v>
                </c:pt>
                <c:pt idx="1479">
                  <c:v>1267.71744826963</c:v>
                </c:pt>
                <c:pt idx="1480">
                  <c:v>1268.57459835547</c:v>
                </c:pt>
                <c:pt idx="1481">
                  <c:v>1269.43174844131</c:v>
                </c:pt>
                <c:pt idx="1482">
                  <c:v>1270.28889852715</c:v>
                </c:pt>
                <c:pt idx="1483">
                  <c:v>1271.1460486129899</c:v>
                </c:pt>
                <c:pt idx="1484">
                  <c:v>1272.0031986988299</c:v>
                </c:pt>
                <c:pt idx="1485">
                  <c:v>1272.8603487846799</c:v>
                </c:pt>
                <c:pt idx="1486">
                  <c:v>1273.7174988705201</c:v>
                </c:pt>
                <c:pt idx="1487">
                  <c:v>1274.5746489563601</c:v>
                </c:pt>
                <c:pt idx="1488">
                  <c:v>1275.4317990422001</c:v>
                </c:pt>
                <c:pt idx="1489">
                  <c:v>1276.28894912804</c:v>
                </c:pt>
                <c:pt idx="1490">
                  <c:v>1277.14609921388</c:v>
                </c:pt>
                <c:pt idx="1491">
                  <c:v>1278.00324929972</c:v>
                </c:pt>
                <c:pt idx="1492">
                  <c:v>1278.86039938556</c:v>
                </c:pt>
                <c:pt idx="1493">
                  <c:v>1279.7175494713999</c:v>
                </c:pt>
                <c:pt idx="1494">
                  <c:v>1280.5746995572399</c:v>
                </c:pt>
                <c:pt idx="1495">
                  <c:v>1281.4318496430801</c:v>
                </c:pt>
                <c:pt idx="1496">
                  <c:v>1282.2889997289201</c:v>
                </c:pt>
                <c:pt idx="1497">
                  <c:v>1283.1461498147601</c:v>
                </c:pt>
                <c:pt idx="1498">
                  <c:v>1284.00329990061</c:v>
                </c:pt>
                <c:pt idx="1499">
                  <c:v>1284.86044998645</c:v>
                </c:pt>
                <c:pt idx="1500">
                  <c:v>1285.71760007229</c:v>
                </c:pt>
                <c:pt idx="1501">
                  <c:v>1286.57475015813</c:v>
                </c:pt>
                <c:pt idx="1502">
                  <c:v>1287.4319002439699</c:v>
                </c:pt>
                <c:pt idx="1503">
                  <c:v>1288.2890503298099</c:v>
                </c:pt>
                <c:pt idx="1504">
                  <c:v>1289.1462004156499</c:v>
                </c:pt>
                <c:pt idx="1505">
                  <c:v>1290.0033505014901</c:v>
                </c:pt>
                <c:pt idx="1506">
                  <c:v>1290.8605005873301</c:v>
                </c:pt>
                <c:pt idx="1507">
                  <c:v>1291.7176506731701</c:v>
                </c:pt>
                <c:pt idx="1508">
                  <c:v>1292.57480075901</c:v>
                </c:pt>
                <c:pt idx="1509">
                  <c:v>1293.43195084485</c:v>
                </c:pt>
                <c:pt idx="1510">
                  <c:v>1294.2891009307</c:v>
                </c:pt>
                <c:pt idx="1511">
                  <c:v>1295.14625101654</c:v>
                </c:pt>
                <c:pt idx="1512">
                  <c:v>1296.0034011023799</c:v>
                </c:pt>
                <c:pt idx="1513">
                  <c:v>1296.8605511882199</c:v>
                </c:pt>
                <c:pt idx="1514">
                  <c:v>1297.7177012740599</c:v>
                </c:pt>
                <c:pt idx="1515">
                  <c:v>1298.5748513599001</c:v>
                </c:pt>
                <c:pt idx="1516">
                  <c:v>1299.4320014457401</c:v>
                </c:pt>
                <c:pt idx="1517">
                  <c:v>1300.28915153158</c:v>
                </c:pt>
                <c:pt idx="1518">
                  <c:v>1301.14630161742</c:v>
                </c:pt>
                <c:pt idx="1519">
                  <c:v>1302.00345170326</c:v>
                </c:pt>
                <c:pt idx="1520">
                  <c:v>1302.8606017891</c:v>
                </c:pt>
                <c:pt idx="1521">
                  <c:v>1303.7177518749399</c:v>
                </c:pt>
                <c:pt idx="1522">
                  <c:v>1304.5749019607799</c:v>
                </c:pt>
                <c:pt idx="1523">
                  <c:v>1305.4320520466299</c:v>
                </c:pt>
                <c:pt idx="1524">
                  <c:v>1306.2892021324701</c:v>
                </c:pt>
                <c:pt idx="1525">
                  <c:v>1307.1463522183101</c:v>
                </c:pt>
                <c:pt idx="1526">
                  <c:v>1308.0035023041501</c:v>
                </c:pt>
                <c:pt idx="1527">
                  <c:v>1308.86065238999</c:v>
                </c:pt>
                <c:pt idx="1528">
                  <c:v>1309.71780247583</c:v>
                </c:pt>
                <c:pt idx="1529">
                  <c:v>1310.57495256167</c:v>
                </c:pt>
                <c:pt idx="1530">
                  <c:v>1311.43210264751</c:v>
                </c:pt>
                <c:pt idx="1531">
                  <c:v>1312.2892527333499</c:v>
                </c:pt>
                <c:pt idx="1532">
                  <c:v>1313.1464028191899</c:v>
                </c:pt>
                <c:pt idx="1533">
                  <c:v>1314.0035529050299</c:v>
                </c:pt>
                <c:pt idx="1534">
                  <c:v>1314.8607029908701</c:v>
                </c:pt>
                <c:pt idx="1535">
                  <c:v>1315.7178530767101</c:v>
                </c:pt>
                <c:pt idx="1536">
                  <c:v>1316.5750031625601</c:v>
                </c:pt>
                <c:pt idx="1537">
                  <c:v>1317.4321532484</c:v>
                </c:pt>
                <c:pt idx="1538">
                  <c:v>1318.28930333424</c:v>
                </c:pt>
                <c:pt idx="1539">
                  <c:v>1319.14645342008</c:v>
                </c:pt>
                <c:pt idx="1540">
                  <c:v>1320.00360350592</c:v>
                </c:pt>
                <c:pt idx="1541">
                  <c:v>1320.8607535917599</c:v>
                </c:pt>
                <c:pt idx="1542">
                  <c:v>1321.7179036775999</c:v>
                </c:pt>
                <c:pt idx="1543">
                  <c:v>1322.5750537634401</c:v>
                </c:pt>
                <c:pt idx="1544">
                  <c:v>1323.4322038492801</c:v>
                </c:pt>
                <c:pt idx="1545">
                  <c:v>1324.2893539351201</c:v>
                </c:pt>
                <c:pt idx="1546">
                  <c:v>1325.14650402096</c:v>
                </c:pt>
                <c:pt idx="1547">
                  <c:v>1326.0036541068</c:v>
                </c:pt>
                <c:pt idx="1548">
                  <c:v>1326.86080419264</c:v>
                </c:pt>
                <c:pt idx="1549">
                  <c:v>1327.71795427849</c:v>
                </c:pt>
                <c:pt idx="1550">
                  <c:v>1328.5751043643299</c:v>
                </c:pt>
                <c:pt idx="1551">
                  <c:v>1329.4322544501699</c:v>
                </c:pt>
                <c:pt idx="1552">
                  <c:v>1330.2894045360099</c:v>
                </c:pt>
                <c:pt idx="1553">
                  <c:v>1331.1465546218501</c:v>
                </c:pt>
                <c:pt idx="1554">
                  <c:v>1332.0037047076901</c:v>
                </c:pt>
                <c:pt idx="1555">
                  <c:v>1332.8608547935301</c:v>
                </c:pt>
                <c:pt idx="1556">
                  <c:v>1333.71800487937</c:v>
                </c:pt>
                <c:pt idx="1557">
                  <c:v>1334.57515496521</c:v>
                </c:pt>
                <c:pt idx="1558">
                  <c:v>1335.43230505105</c:v>
                </c:pt>
                <c:pt idx="1559">
                  <c:v>1336.28945513689</c:v>
                </c:pt>
                <c:pt idx="1560">
                  <c:v>1337.1466052227299</c:v>
                </c:pt>
                <c:pt idx="1561">
                  <c:v>1338.0037553085799</c:v>
                </c:pt>
                <c:pt idx="1562">
                  <c:v>1338.8609053944199</c:v>
                </c:pt>
                <c:pt idx="1563">
                  <c:v>1339.7180554802601</c:v>
                </c:pt>
                <c:pt idx="1564">
                  <c:v>1340.5752055661001</c:v>
                </c:pt>
                <c:pt idx="1565">
                  <c:v>1341.43235565194</c:v>
                </c:pt>
                <c:pt idx="1566">
                  <c:v>1342.28950573778</c:v>
                </c:pt>
                <c:pt idx="1567">
                  <c:v>1343.14665582362</c:v>
                </c:pt>
                <c:pt idx="1568">
                  <c:v>1344.00380590946</c:v>
                </c:pt>
                <c:pt idx="1569">
                  <c:v>1344.8609559952999</c:v>
                </c:pt>
                <c:pt idx="1570">
                  <c:v>1345.7181060811399</c:v>
                </c:pt>
                <c:pt idx="1571">
                  <c:v>1346.5752561669799</c:v>
                </c:pt>
                <c:pt idx="1572">
                  <c:v>1347.4324062528201</c:v>
                </c:pt>
                <c:pt idx="1573">
                  <c:v>1348.2895563386601</c:v>
                </c:pt>
                <c:pt idx="1574">
                  <c:v>1349.1467064245101</c:v>
                </c:pt>
                <c:pt idx="1575">
                  <c:v>1350.00385651035</c:v>
                </c:pt>
                <c:pt idx="1576">
                  <c:v>1350.86100659619</c:v>
                </c:pt>
                <c:pt idx="1577">
                  <c:v>1351.71815668203</c:v>
                </c:pt>
                <c:pt idx="1578">
                  <c:v>1352.57530676787</c:v>
                </c:pt>
                <c:pt idx="1579">
                  <c:v>1353.4324568537099</c:v>
                </c:pt>
                <c:pt idx="1580">
                  <c:v>1354.2896069395499</c:v>
                </c:pt>
                <c:pt idx="1581">
                  <c:v>1355.1467570253899</c:v>
                </c:pt>
                <c:pt idx="1582">
                  <c:v>1356.0039071112301</c:v>
                </c:pt>
                <c:pt idx="1583">
                  <c:v>1356.8610571970701</c:v>
                </c:pt>
                <c:pt idx="1584">
                  <c:v>1357.71820728291</c:v>
                </c:pt>
                <c:pt idx="1585">
                  <c:v>1358.57535736875</c:v>
                </c:pt>
                <c:pt idx="1586">
                  <c:v>1359.43250745459</c:v>
                </c:pt>
                <c:pt idx="1587">
                  <c:v>1360.28965754044</c:v>
                </c:pt>
                <c:pt idx="1588">
                  <c:v>1361.14680762628</c:v>
                </c:pt>
                <c:pt idx="1589">
                  <c:v>1362.0039577121199</c:v>
                </c:pt>
                <c:pt idx="1590">
                  <c:v>1362.8611077979599</c:v>
                </c:pt>
                <c:pt idx="1591">
                  <c:v>1363.7182578838001</c:v>
                </c:pt>
                <c:pt idx="1592">
                  <c:v>1364.5754079696401</c:v>
                </c:pt>
                <c:pt idx="1593">
                  <c:v>1365.4325580554801</c:v>
                </c:pt>
                <c:pt idx="1594">
                  <c:v>1366.28970814132</c:v>
                </c:pt>
                <c:pt idx="1595">
                  <c:v>1367.14685822716</c:v>
                </c:pt>
                <c:pt idx="1596">
                  <c:v>1368.004008313</c:v>
                </c:pt>
                <c:pt idx="1597">
                  <c:v>1368.86115839884</c:v>
                </c:pt>
                <c:pt idx="1598">
                  <c:v>1369.7183084846799</c:v>
                </c:pt>
                <c:pt idx="1599">
                  <c:v>1370.5754585705299</c:v>
                </c:pt>
                <c:pt idx="1600">
                  <c:v>1371.4326086563699</c:v>
                </c:pt>
                <c:pt idx="1601">
                  <c:v>1372.2897587422101</c:v>
                </c:pt>
                <c:pt idx="1602">
                  <c:v>1373.1469088280501</c:v>
                </c:pt>
                <c:pt idx="1603">
                  <c:v>1374.00405891389</c:v>
                </c:pt>
                <c:pt idx="1604">
                  <c:v>1374.86120899973</c:v>
                </c:pt>
                <c:pt idx="1605">
                  <c:v>1375.71835908557</c:v>
                </c:pt>
                <c:pt idx="1606">
                  <c:v>1376.57550917141</c:v>
                </c:pt>
                <c:pt idx="1607">
                  <c:v>1377.43265925725</c:v>
                </c:pt>
                <c:pt idx="1608">
                  <c:v>1378.2898093430899</c:v>
                </c:pt>
                <c:pt idx="1609">
                  <c:v>1379.1469594289299</c:v>
                </c:pt>
                <c:pt idx="1610">
                  <c:v>1380.0041095147701</c:v>
                </c:pt>
                <c:pt idx="1611">
                  <c:v>1380.8612596006101</c:v>
                </c:pt>
                <c:pt idx="1612">
                  <c:v>1381.7184096864601</c:v>
                </c:pt>
                <c:pt idx="1613">
                  <c:v>1382.5755597723</c:v>
                </c:pt>
                <c:pt idx="1614">
                  <c:v>1383.43270985814</c:v>
                </c:pt>
                <c:pt idx="1615">
                  <c:v>1384.28985994398</c:v>
                </c:pt>
                <c:pt idx="1616">
                  <c:v>1385.14701002982</c:v>
                </c:pt>
                <c:pt idx="1617">
                  <c:v>1386.0041601156599</c:v>
                </c:pt>
                <c:pt idx="1618">
                  <c:v>1386.8613102014999</c:v>
                </c:pt>
                <c:pt idx="1619">
                  <c:v>1387.7184602873399</c:v>
                </c:pt>
                <c:pt idx="1620">
                  <c:v>1388.5756103731801</c:v>
                </c:pt>
                <c:pt idx="1621">
                  <c:v>1389.4327604590201</c:v>
                </c:pt>
                <c:pt idx="1622">
                  <c:v>1390.28991054486</c:v>
                </c:pt>
                <c:pt idx="1623">
                  <c:v>1391.1470606307</c:v>
                </c:pt>
                <c:pt idx="1624">
                  <c:v>1392.00421071654</c:v>
                </c:pt>
                <c:pt idx="1625">
                  <c:v>1392.86136080239</c:v>
                </c:pt>
                <c:pt idx="1626">
                  <c:v>1393.71851088823</c:v>
                </c:pt>
                <c:pt idx="1627">
                  <c:v>1394.5756609740699</c:v>
                </c:pt>
                <c:pt idx="1628">
                  <c:v>1395.4328110599099</c:v>
                </c:pt>
                <c:pt idx="1629">
                  <c:v>1396.2899611457501</c:v>
                </c:pt>
                <c:pt idx="1630">
                  <c:v>1397.1471112315901</c:v>
                </c:pt>
                <c:pt idx="1631">
                  <c:v>1398.0042613174301</c:v>
                </c:pt>
                <c:pt idx="1632">
                  <c:v>1398.86141140327</c:v>
                </c:pt>
                <c:pt idx="1633">
                  <c:v>1399.71856148911</c:v>
                </c:pt>
                <c:pt idx="1634">
                  <c:v>1400.57571157495</c:v>
                </c:pt>
                <c:pt idx="1635">
                  <c:v>1401.43286166079</c:v>
                </c:pt>
                <c:pt idx="1636">
                  <c:v>1402.2900117466299</c:v>
                </c:pt>
                <c:pt idx="1637">
                  <c:v>1403.1471618324799</c:v>
                </c:pt>
                <c:pt idx="1638">
                  <c:v>1404.0043119183199</c:v>
                </c:pt>
                <c:pt idx="1639">
                  <c:v>1404.8614620041601</c:v>
                </c:pt>
                <c:pt idx="1640">
                  <c:v>1405.7186120900001</c:v>
                </c:pt>
                <c:pt idx="1641">
                  <c:v>1406.5757621758401</c:v>
                </c:pt>
                <c:pt idx="1642">
                  <c:v>1407.43291226168</c:v>
                </c:pt>
                <c:pt idx="1643">
                  <c:v>1408.29006234752</c:v>
                </c:pt>
                <c:pt idx="1644">
                  <c:v>1409.14721243336</c:v>
                </c:pt>
                <c:pt idx="1645">
                  <c:v>1410.0043625192</c:v>
                </c:pt>
                <c:pt idx="1646">
                  <c:v>1410.8615126050399</c:v>
                </c:pt>
                <c:pt idx="1647">
                  <c:v>1411.7186626908799</c:v>
                </c:pt>
                <c:pt idx="1648">
                  <c:v>1412.5758127767201</c:v>
                </c:pt>
                <c:pt idx="1649">
                  <c:v>1413.4329628625601</c:v>
                </c:pt>
                <c:pt idx="1650">
                  <c:v>1414.2901129484101</c:v>
                </c:pt>
                <c:pt idx="1651">
                  <c:v>1415.14726303425</c:v>
                </c:pt>
                <c:pt idx="1652">
                  <c:v>1416.00441312009</c:v>
                </c:pt>
                <c:pt idx="1653">
                  <c:v>1416.86156320593</c:v>
                </c:pt>
                <c:pt idx="1654">
                  <c:v>1417.71871329177</c:v>
                </c:pt>
                <c:pt idx="1655">
                  <c:v>1418.5758633776099</c:v>
                </c:pt>
                <c:pt idx="1656">
                  <c:v>1419.4330134634499</c:v>
                </c:pt>
                <c:pt idx="1657">
                  <c:v>1420.2901635492899</c:v>
                </c:pt>
                <c:pt idx="1658">
                  <c:v>1421.1473136351301</c:v>
                </c:pt>
                <c:pt idx="1659">
                  <c:v>1422.0044637209701</c:v>
                </c:pt>
                <c:pt idx="1660">
                  <c:v>1422.8616138068101</c:v>
                </c:pt>
                <c:pt idx="1661">
                  <c:v>1423.71876389265</c:v>
                </c:pt>
                <c:pt idx="1662">
                  <c:v>1424.57591397849</c:v>
                </c:pt>
                <c:pt idx="1663">
                  <c:v>1425.43306406434</c:v>
                </c:pt>
                <c:pt idx="1664">
                  <c:v>1426.29021415018</c:v>
                </c:pt>
                <c:pt idx="1665">
                  <c:v>1427.1473642360199</c:v>
                </c:pt>
                <c:pt idx="1666">
                  <c:v>1428.0045143218599</c:v>
                </c:pt>
                <c:pt idx="1667">
                  <c:v>1428.8616644076999</c:v>
                </c:pt>
                <c:pt idx="1668">
                  <c:v>1429.7188144935401</c:v>
                </c:pt>
                <c:pt idx="1669">
                  <c:v>1430.5759645793801</c:v>
                </c:pt>
                <c:pt idx="1670">
                  <c:v>1431.43311466522</c:v>
                </c:pt>
                <c:pt idx="1671">
                  <c:v>1432.29026475106</c:v>
                </c:pt>
                <c:pt idx="1672">
                  <c:v>1433.1474148369</c:v>
                </c:pt>
                <c:pt idx="1673">
                  <c:v>1434.00456492274</c:v>
                </c:pt>
                <c:pt idx="1674">
                  <c:v>1434.8617150085799</c:v>
                </c:pt>
                <c:pt idx="1675">
                  <c:v>1435.7188650944299</c:v>
                </c:pt>
                <c:pt idx="1676">
                  <c:v>1436.5760151802699</c:v>
                </c:pt>
                <c:pt idx="1677">
                  <c:v>1437.4331652661101</c:v>
                </c:pt>
                <c:pt idx="1678">
                  <c:v>1438.2903153519501</c:v>
                </c:pt>
                <c:pt idx="1679">
                  <c:v>1439.1474654377901</c:v>
                </c:pt>
                <c:pt idx="1680">
                  <c:v>1440.00461552363</c:v>
                </c:pt>
                <c:pt idx="1681">
                  <c:v>1440.86176560947</c:v>
                </c:pt>
                <c:pt idx="1682">
                  <c:v>1441.71891569531</c:v>
                </c:pt>
                <c:pt idx="1683">
                  <c:v>1442.57606578115</c:v>
                </c:pt>
                <c:pt idx="1684">
                  <c:v>1443.4332158669899</c:v>
                </c:pt>
                <c:pt idx="1685">
                  <c:v>1444.2903659528299</c:v>
                </c:pt>
                <c:pt idx="1686">
                  <c:v>1445.1475160386699</c:v>
                </c:pt>
                <c:pt idx="1687">
                  <c:v>1446.0046661245101</c:v>
                </c:pt>
                <c:pt idx="1688">
                  <c:v>1446.8618162103601</c:v>
                </c:pt>
                <c:pt idx="1689">
                  <c:v>1447.7189662962001</c:v>
                </c:pt>
                <c:pt idx="1690">
                  <c:v>1448.57611638204</c:v>
                </c:pt>
                <c:pt idx="1691">
                  <c:v>1449.43326646788</c:v>
                </c:pt>
                <c:pt idx="1692">
                  <c:v>1450.29041655372</c:v>
                </c:pt>
                <c:pt idx="1693">
                  <c:v>1451.14756663956</c:v>
                </c:pt>
                <c:pt idx="1694">
                  <c:v>1452.0047167253999</c:v>
                </c:pt>
                <c:pt idx="1695">
                  <c:v>1452.8618668112399</c:v>
                </c:pt>
                <c:pt idx="1696">
                  <c:v>1453.7190168970801</c:v>
                </c:pt>
                <c:pt idx="1697">
                  <c:v>1454.5761669829201</c:v>
                </c:pt>
                <c:pt idx="1698">
                  <c:v>1455.4333170687601</c:v>
                </c:pt>
              </c:numCache>
            </c:numRef>
          </c:xVal>
          <c:yVal>
            <c:numRef>
              <c:f>[1]DynamRot_AM!$C$2:$C$2500</c:f>
              <c:numCache>
                <c:formatCode>General</c:formatCode>
                <c:ptCount val="2499"/>
                <c:pt idx="0">
                  <c:v>10.5</c:v>
                </c:pt>
                <c:pt idx="1">
                  <c:v>10.7</c:v>
                </c:pt>
                <c:pt idx="2">
                  <c:v>10.9</c:v>
                </c:pt>
                <c:pt idx="3">
                  <c:v>11.1</c:v>
                </c:pt>
                <c:pt idx="4">
                  <c:v>11.3</c:v>
                </c:pt>
                <c:pt idx="5">
                  <c:v>11.5</c:v>
                </c:pt>
                <c:pt idx="6">
                  <c:v>11.7</c:v>
                </c:pt>
                <c:pt idx="7">
                  <c:v>11.9</c:v>
                </c:pt>
                <c:pt idx="8">
                  <c:v>12.1</c:v>
                </c:pt>
                <c:pt idx="9">
                  <c:v>12.3</c:v>
                </c:pt>
                <c:pt idx="10">
                  <c:v>12.5</c:v>
                </c:pt>
                <c:pt idx="11">
                  <c:v>12.7</c:v>
                </c:pt>
                <c:pt idx="12">
                  <c:v>12.9</c:v>
                </c:pt>
                <c:pt idx="13">
                  <c:v>13.1</c:v>
                </c:pt>
                <c:pt idx="14">
                  <c:v>13.2</c:v>
                </c:pt>
                <c:pt idx="15">
                  <c:v>13.4</c:v>
                </c:pt>
                <c:pt idx="16">
                  <c:v>13.6</c:v>
                </c:pt>
                <c:pt idx="17">
                  <c:v>13.8</c:v>
                </c:pt>
                <c:pt idx="18">
                  <c:v>13.9</c:v>
                </c:pt>
                <c:pt idx="19">
                  <c:v>14.1</c:v>
                </c:pt>
                <c:pt idx="20">
                  <c:v>14.3</c:v>
                </c:pt>
                <c:pt idx="21">
                  <c:v>14.4</c:v>
                </c:pt>
                <c:pt idx="22">
                  <c:v>14.6</c:v>
                </c:pt>
                <c:pt idx="23">
                  <c:v>14.8</c:v>
                </c:pt>
                <c:pt idx="24">
                  <c:v>14.9</c:v>
                </c:pt>
                <c:pt idx="25">
                  <c:v>15.1</c:v>
                </c:pt>
                <c:pt idx="26">
                  <c:v>15.2</c:v>
                </c:pt>
                <c:pt idx="27">
                  <c:v>15.4</c:v>
                </c:pt>
                <c:pt idx="28">
                  <c:v>15.5</c:v>
                </c:pt>
                <c:pt idx="29">
                  <c:v>15.7</c:v>
                </c:pt>
                <c:pt idx="30">
                  <c:v>15.8</c:v>
                </c:pt>
                <c:pt idx="31">
                  <c:v>16</c:v>
                </c:pt>
                <c:pt idx="32">
                  <c:v>16.100000000000001</c:v>
                </c:pt>
                <c:pt idx="33">
                  <c:v>16.3</c:v>
                </c:pt>
                <c:pt idx="34">
                  <c:v>16.399999999999999</c:v>
                </c:pt>
                <c:pt idx="35">
                  <c:v>16.5</c:v>
                </c:pt>
                <c:pt idx="36">
                  <c:v>16.7</c:v>
                </c:pt>
                <c:pt idx="37">
                  <c:v>16.8</c:v>
                </c:pt>
                <c:pt idx="38">
                  <c:v>16.899999999999999</c:v>
                </c:pt>
                <c:pt idx="39">
                  <c:v>17.100000000000001</c:v>
                </c:pt>
                <c:pt idx="40">
                  <c:v>17.2</c:v>
                </c:pt>
                <c:pt idx="41">
                  <c:v>17.3</c:v>
                </c:pt>
                <c:pt idx="42">
                  <c:v>17.399999999999999</c:v>
                </c:pt>
                <c:pt idx="43">
                  <c:v>17.600000000000001</c:v>
                </c:pt>
                <c:pt idx="44">
                  <c:v>17.7</c:v>
                </c:pt>
                <c:pt idx="45">
                  <c:v>17.8</c:v>
                </c:pt>
                <c:pt idx="46">
                  <c:v>17.899999999999999</c:v>
                </c:pt>
                <c:pt idx="47">
                  <c:v>18</c:v>
                </c:pt>
                <c:pt idx="48">
                  <c:v>18.2</c:v>
                </c:pt>
                <c:pt idx="49">
                  <c:v>18.3</c:v>
                </c:pt>
                <c:pt idx="50">
                  <c:v>18.399999999999999</c:v>
                </c:pt>
                <c:pt idx="51">
                  <c:v>18.5</c:v>
                </c:pt>
                <c:pt idx="52">
                  <c:v>18.600000000000001</c:v>
                </c:pt>
                <c:pt idx="53">
                  <c:v>18.7</c:v>
                </c:pt>
                <c:pt idx="54">
                  <c:v>18.8</c:v>
                </c:pt>
                <c:pt idx="55">
                  <c:v>18.899999999999999</c:v>
                </c:pt>
                <c:pt idx="56">
                  <c:v>19</c:v>
                </c:pt>
                <c:pt idx="57">
                  <c:v>19.100000000000001</c:v>
                </c:pt>
                <c:pt idx="58">
                  <c:v>19.2</c:v>
                </c:pt>
                <c:pt idx="59">
                  <c:v>19.3</c:v>
                </c:pt>
                <c:pt idx="60">
                  <c:v>19.399999999999999</c:v>
                </c:pt>
                <c:pt idx="61">
                  <c:v>19.5</c:v>
                </c:pt>
                <c:pt idx="62">
                  <c:v>19.600000000000001</c:v>
                </c:pt>
                <c:pt idx="63">
                  <c:v>19.7</c:v>
                </c:pt>
                <c:pt idx="64">
                  <c:v>19.8</c:v>
                </c:pt>
                <c:pt idx="65">
                  <c:v>19.899999999999999</c:v>
                </c:pt>
                <c:pt idx="66">
                  <c:v>20</c:v>
                </c:pt>
                <c:pt idx="67">
                  <c:v>20.100000000000001</c:v>
                </c:pt>
                <c:pt idx="68">
                  <c:v>20.100000000000001</c:v>
                </c:pt>
                <c:pt idx="69">
                  <c:v>20.2</c:v>
                </c:pt>
                <c:pt idx="70">
                  <c:v>20.3</c:v>
                </c:pt>
                <c:pt idx="71">
                  <c:v>20.399999999999999</c:v>
                </c:pt>
                <c:pt idx="72">
                  <c:v>20.5</c:v>
                </c:pt>
                <c:pt idx="73">
                  <c:v>20.6</c:v>
                </c:pt>
                <c:pt idx="74">
                  <c:v>20.6</c:v>
                </c:pt>
                <c:pt idx="75">
                  <c:v>20.7</c:v>
                </c:pt>
                <c:pt idx="76">
                  <c:v>20.8</c:v>
                </c:pt>
                <c:pt idx="77">
                  <c:v>20.9</c:v>
                </c:pt>
                <c:pt idx="78">
                  <c:v>21</c:v>
                </c:pt>
                <c:pt idx="79">
                  <c:v>21</c:v>
                </c:pt>
                <c:pt idx="80">
                  <c:v>21.1</c:v>
                </c:pt>
                <c:pt idx="81">
                  <c:v>21.2</c:v>
                </c:pt>
                <c:pt idx="82">
                  <c:v>21.3</c:v>
                </c:pt>
                <c:pt idx="83">
                  <c:v>21.3</c:v>
                </c:pt>
                <c:pt idx="84">
                  <c:v>21.4</c:v>
                </c:pt>
                <c:pt idx="85">
                  <c:v>21.5</c:v>
                </c:pt>
                <c:pt idx="86">
                  <c:v>21.5</c:v>
                </c:pt>
                <c:pt idx="87">
                  <c:v>21.6</c:v>
                </c:pt>
                <c:pt idx="88">
                  <c:v>21.7</c:v>
                </c:pt>
                <c:pt idx="89">
                  <c:v>21.7</c:v>
                </c:pt>
                <c:pt idx="90">
                  <c:v>21.8</c:v>
                </c:pt>
                <c:pt idx="91">
                  <c:v>21.9</c:v>
                </c:pt>
                <c:pt idx="92">
                  <c:v>21.9</c:v>
                </c:pt>
                <c:pt idx="93">
                  <c:v>22</c:v>
                </c:pt>
                <c:pt idx="94">
                  <c:v>22</c:v>
                </c:pt>
                <c:pt idx="95">
                  <c:v>22.1</c:v>
                </c:pt>
                <c:pt idx="96">
                  <c:v>22.2</c:v>
                </c:pt>
                <c:pt idx="97">
                  <c:v>22.2</c:v>
                </c:pt>
                <c:pt idx="98">
                  <c:v>22.3</c:v>
                </c:pt>
                <c:pt idx="99">
                  <c:v>22.3</c:v>
                </c:pt>
                <c:pt idx="100">
                  <c:v>22.4</c:v>
                </c:pt>
                <c:pt idx="101">
                  <c:v>22.5</c:v>
                </c:pt>
                <c:pt idx="102">
                  <c:v>22.5</c:v>
                </c:pt>
                <c:pt idx="103">
                  <c:v>22.6</c:v>
                </c:pt>
                <c:pt idx="104">
                  <c:v>22.6</c:v>
                </c:pt>
                <c:pt idx="105">
                  <c:v>22.7</c:v>
                </c:pt>
                <c:pt idx="106">
                  <c:v>22.7</c:v>
                </c:pt>
                <c:pt idx="107">
                  <c:v>22.8</c:v>
                </c:pt>
                <c:pt idx="108">
                  <c:v>22.8</c:v>
                </c:pt>
                <c:pt idx="109">
                  <c:v>22.9</c:v>
                </c:pt>
                <c:pt idx="110">
                  <c:v>22.9</c:v>
                </c:pt>
                <c:pt idx="111">
                  <c:v>23</c:v>
                </c:pt>
                <c:pt idx="112">
                  <c:v>23</c:v>
                </c:pt>
                <c:pt idx="113">
                  <c:v>23.1</c:v>
                </c:pt>
                <c:pt idx="114">
                  <c:v>23.1</c:v>
                </c:pt>
                <c:pt idx="115">
                  <c:v>23.1</c:v>
                </c:pt>
                <c:pt idx="116">
                  <c:v>23.2</c:v>
                </c:pt>
                <c:pt idx="117">
                  <c:v>23.2</c:v>
                </c:pt>
                <c:pt idx="118">
                  <c:v>23.3</c:v>
                </c:pt>
                <c:pt idx="119">
                  <c:v>23.3</c:v>
                </c:pt>
                <c:pt idx="120">
                  <c:v>23.4</c:v>
                </c:pt>
                <c:pt idx="121">
                  <c:v>23.4</c:v>
                </c:pt>
                <c:pt idx="122">
                  <c:v>23.5</c:v>
                </c:pt>
                <c:pt idx="123">
                  <c:v>23.5</c:v>
                </c:pt>
                <c:pt idx="124">
                  <c:v>23.5</c:v>
                </c:pt>
                <c:pt idx="125">
                  <c:v>23.6</c:v>
                </c:pt>
                <c:pt idx="126">
                  <c:v>23.6</c:v>
                </c:pt>
                <c:pt idx="127">
                  <c:v>23.7</c:v>
                </c:pt>
                <c:pt idx="128">
                  <c:v>23.7</c:v>
                </c:pt>
                <c:pt idx="129">
                  <c:v>23.7</c:v>
                </c:pt>
                <c:pt idx="130">
                  <c:v>23.8</c:v>
                </c:pt>
                <c:pt idx="131">
                  <c:v>23.8</c:v>
                </c:pt>
                <c:pt idx="132">
                  <c:v>23.8</c:v>
                </c:pt>
                <c:pt idx="133">
                  <c:v>23.9</c:v>
                </c:pt>
                <c:pt idx="134">
                  <c:v>23.9</c:v>
                </c:pt>
                <c:pt idx="135">
                  <c:v>23.9</c:v>
                </c:pt>
                <c:pt idx="136">
                  <c:v>24</c:v>
                </c:pt>
                <c:pt idx="137">
                  <c:v>24</c:v>
                </c:pt>
                <c:pt idx="138">
                  <c:v>24.1</c:v>
                </c:pt>
                <c:pt idx="139">
                  <c:v>24.1</c:v>
                </c:pt>
                <c:pt idx="140">
                  <c:v>24.1</c:v>
                </c:pt>
                <c:pt idx="141">
                  <c:v>24.2</c:v>
                </c:pt>
                <c:pt idx="142">
                  <c:v>24.2</c:v>
                </c:pt>
                <c:pt idx="143">
                  <c:v>24.2</c:v>
                </c:pt>
                <c:pt idx="144">
                  <c:v>24.3</c:v>
                </c:pt>
                <c:pt idx="145">
                  <c:v>24.3</c:v>
                </c:pt>
                <c:pt idx="146">
                  <c:v>24.3</c:v>
                </c:pt>
                <c:pt idx="147">
                  <c:v>24.3</c:v>
                </c:pt>
                <c:pt idx="148">
                  <c:v>24.4</c:v>
                </c:pt>
                <c:pt idx="149">
                  <c:v>24.4</c:v>
                </c:pt>
                <c:pt idx="150">
                  <c:v>24.4</c:v>
                </c:pt>
                <c:pt idx="151">
                  <c:v>24.5</c:v>
                </c:pt>
                <c:pt idx="152">
                  <c:v>24.5</c:v>
                </c:pt>
                <c:pt idx="153">
                  <c:v>24.5</c:v>
                </c:pt>
                <c:pt idx="154">
                  <c:v>24.6</c:v>
                </c:pt>
                <c:pt idx="155">
                  <c:v>24.6</c:v>
                </c:pt>
                <c:pt idx="156">
                  <c:v>24.6</c:v>
                </c:pt>
                <c:pt idx="157">
                  <c:v>24.6</c:v>
                </c:pt>
                <c:pt idx="158">
                  <c:v>24.7</c:v>
                </c:pt>
                <c:pt idx="159">
                  <c:v>24.7</c:v>
                </c:pt>
                <c:pt idx="160">
                  <c:v>24.7</c:v>
                </c:pt>
                <c:pt idx="161">
                  <c:v>24.8</c:v>
                </c:pt>
                <c:pt idx="162">
                  <c:v>24.8</c:v>
                </c:pt>
                <c:pt idx="163">
                  <c:v>24.8</c:v>
                </c:pt>
                <c:pt idx="164">
                  <c:v>24.8</c:v>
                </c:pt>
                <c:pt idx="165">
                  <c:v>24.9</c:v>
                </c:pt>
                <c:pt idx="166">
                  <c:v>24.9</c:v>
                </c:pt>
                <c:pt idx="167">
                  <c:v>24.9</c:v>
                </c:pt>
                <c:pt idx="168">
                  <c:v>24.9</c:v>
                </c:pt>
                <c:pt idx="169">
                  <c:v>25</c:v>
                </c:pt>
                <c:pt idx="170">
                  <c:v>25</c:v>
                </c:pt>
                <c:pt idx="171">
                  <c:v>25</c:v>
                </c:pt>
                <c:pt idx="172">
                  <c:v>25</c:v>
                </c:pt>
                <c:pt idx="173">
                  <c:v>25.1</c:v>
                </c:pt>
                <c:pt idx="174">
                  <c:v>25.1</c:v>
                </c:pt>
                <c:pt idx="175">
                  <c:v>25.1</c:v>
                </c:pt>
                <c:pt idx="176">
                  <c:v>25.1</c:v>
                </c:pt>
                <c:pt idx="177">
                  <c:v>25.2</c:v>
                </c:pt>
                <c:pt idx="178">
                  <c:v>25.2</c:v>
                </c:pt>
                <c:pt idx="179">
                  <c:v>25.2</c:v>
                </c:pt>
                <c:pt idx="180">
                  <c:v>25.2</c:v>
                </c:pt>
                <c:pt idx="181">
                  <c:v>25.2</c:v>
                </c:pt>
                <c:pt idx="182">
                  <c:v>25.3</c:v>
                </c:pt>
                <c:pt idx="183">
                  <c:v>25.3</c:v>
                </c:pt>
                <c:pt idx="184">
                  <c:v>25.3</c:v>
                </c:pt>
                <c:pt idx="185">
                  <c:v>25.3</c:v>
                </c:pt>
                <c:pt idx="186">
                  <c:v>25.4</c:v>
                </c:pt>
                <c:pt idx="187">
                  <c:v>25.4</c:v>
                </c:pt>
                <c:pt idx="188">
                  <c:v>25.4</c:v>
                </c:pt>
                <c:pt idx="189">
                  <c:v>25.4</c:v>
                </c:pt>
                <c:pt idx="190">
                  <c:v>25.4</c:v>
                </c:pt>
                <c:pt idx="191">
                  <c:v>25.5</c:v>
                </c:pt>
                <c:pt idx="192">
                  <c:v>25.5</c:v>
                </c:pt>
                <c:pt idx="193">
                  <c:v>25.5</c:v>
                </c:pt>
                <c:pt idx="194">
                  <c:v>25.5</c:v>
                </c:pt>
                <c:pt idx="195">
                  <c:v>25.5</c:v>
                </c:pt>
                <c:pt idx="196">
                  <c:v>25.6</c:v>
                </c:pt>
                <c:pt idx="197">
                  <c:v>25.6</c:v>
                </c:pt>
                <c:pt idx="198">
                  <c:v>25.6</c:v>
                </c:pt>
                <c:pt idx="199">
                  <c:v>25.6</c:v>
                </c:pt>
                <c:pt idx="200">
                  <c:v>25.6</c:v>
                </c:pt>
                <c:pt idx="201">
                  <c:v>25.6</c:v>
                </c:pt>
                <c:pt idx="202">
                  <c:v>25.7</c:v>
                </c:pt>
                <c:pt idx="203">
                  <c:v>25.7</c:v>
                </c:pt>
                <c:pt idx="204">
                  <c:v>25.7</c:v>
                </c:pt>
                <c:pt idx="205">
                  <c:v>25.7</c:v>
                </c:pt>
                <c:pt idx="206">
                  <c:v>25.7</c:v>
                </c:pt>
                <c:pt idx="207">
                  <c:v>25.7</c:v>
                </c:pt>
                <c:pt idx="208">
                  <c:v>25.8</c:v>
                </c:pt>
                <c:pt idx="209">
                  <c:v>25.8</c:v>
                </c:pt>
                <c:pt idx="210">
                  <c:v>25.8</c:v>
                </c:pt>
                <c:pt idx="211">
                  <c:v>25.8</c:v>
                </c:pt>
                <c:pt idx="212">
                  <c:v>25.8</c:v>
                </c:pt>
                <c:pt idx="213">
                  <c:v>25.8</c:v>
                </c:pt>
                <c:pt idx="214">
                  <c:v>25.9</c:v>
                </c:pt>
                <c:pt idx="215">
                  <c:v>25.9</c:v>
                </c:pt>
                <c:pt idx="216">
                  <c:v>25.9</c:v>
                </c:pt>
                <c:pt idx="217">
                  <c:v>25.9</c:v>
                </c:pt>
                <c:pt idx="218">
                  <c:v>25.9</c:v>
                </c:pt>
                <c:pt idx="219">
                  <c:v>25.9</c:v>
                </c:pt>
                <c:pt idx="220">
                  <c:v>25.9</c:v>
                </c:pt>
                <c:pt idx="221">
                  <c:v>26</c:v>
                </c:pt>
                <c:pt idx="222">
                  <c:v>26</c:v>
                </c:pt>
                <c:pt idx="223">
                  <c:v>26</c:v>
                </c:pt>
                <c:pt idx="224">
                  <c:v>26</c:v>
                </c:pt>
                <c:pt idx="225">
                  <c:v>26</c:v>
                </c:pt>
                <c:pt idx="226">
                  <c:v>26</c:v>
                </c:pt>
                <c:pt idx="227">
                  <c:v>26</c:v>
                </c:pt>
                <c:pt idx="228">
                  <c:v>26.1</c:v>
                </c:pt>
                <c:pt idx="229">
                  <c:v>26.1</c:v>
                </c:pt>
                <c:pt idx="230">
                  <c:v>26.1</c:v>
                </c:pt>
                <c:pt idx="231">
                  <c:v>26.1</c:v>
                </c:pt>
                <c:pt idx="232">
                  <c:v>26.1</c:v>
                </c:pt>
                <c:pt idx="233">
                  <c:v>26.1</c:v>
                </c:pt>
                <c:pt idx="234">
                  <c:v>26.1</c:v>
                </c:pt>
                <c:pt idx="235">
                  <c:v>26.1</c:v>
                </c:pt>
                <c:pt idx="236">
                  <c:v>26.1</c:v>
                </c:pt>
                <c:pt idx="237">
                  <c:v>26.2</c:v>
                </c:pt>
                <c:pt idx="238">
                  <c:v>26.2</c:v>
                </c:pt>
                <c:pt idx="239">
                  <c:v>26.2</c:v>
                </c:pt>
                <c:pt idx="240">
                  <c:v>26.2</c:v>
                </c:pt>
                <c:pt idx="241">
                  <c:v>26.2</c:v>
                </c:pt>
                <c:pt idx="242">
                  <c:v>26.2</c:v>
                </c:pt>
                <c:pt idx="243">
                  <c:v>26.2</c:v>
                </c:pt>
                <c:pt idx="244">
                  <c:v>26.2</c:v>
                </c:pt>
                <c:pt idx="245">
                  <c:v>26.2</c:v>
                </c:pt>
                <c:pt idx="246">
                  <c:v>26.3</c:v>
                </c:pt>
                <c:pt idx="247">
                  <c:v>26.3</c:v>
                </c:pt>
                <c:pt idx="248">
                  <c:v>26.3</c:v>
                </c:pt>
                <c:pt idx="249">
                  <c:v>26.3</c:v>
                </c:pt>
                <c:pt idx="250">
                  <c:v>26.3</c:v>
                </c:pt>
                <c:pt idx="251">
                  <c:v>26.3</c:v>
                </c:pt>
                <c:pt idx="252">
                  <c:v>26.3</c:v>
                </c:pt>
                <c:pt idx="253">
                  <c:v>26.3</c:v>
                </c:pt>
                <c:pt idx="254">
                  <c:v>26.3</c:v>
                </c:pt>
                <c:pt idx="255">
                  <c:v>26.3</c:v>
                </c:pt>
                <c:pt idx="256">
                  <c:v>26.4</c:v>
                </c:pt>
                <c:pt idx="257">
                  <c:v>26.4</c:v>
                </c:pt>
                <c:pt idx="258">
                  <c:v>26.4</c:v>
                </c:pt>
                <c:pt idx="259">
                  <c:v>26.4</c:v>
                </c:pt>
                <c:pt idx="260">
                  <c:v>26.4</c:v>
                </c:pt>
                <c:pt idx="261">
                  <c:v>26.4</c:v>
                </c:pt>
                <c:pt idx="262">
                  <c:v>26.4</c:v>
                </c:pt>
                <c:pt idx="263">
                  <c:v>26.4</c:v>
                </c:pt>
                <c:pt idx="264">
                  <c:v>26.4</c:v>
                </c:pt>
                <c:pt idx="265">
                  <c:v>26.4</c:v>
                </c:pt>
                <c:pt idx="266">
                  <c:v>26.4</c:v>
                </c:pt>
                <c:pt idx="267">
                  <c:v>26.5</c:v>
                </c:pt>
                <c:pt idx="268">
                  <c:v>26.5</c:v>
                </c:pt>
                <c:pt idx="269">
                  <c:v>26.5</c:v>
                </c:pt>
                <c:pt idx="270">
                  <c:v>26.5</c:v>
                </c:pt>
                <c:pt idx="271">
                  <c:v>26.5</c:v>
                </c:pt>
                <c:pt idx="272">
                  <c:v>26.5</c:v>
                </c:pt>
                <c:pt idx="273">
                  <c:v>26.5</c:v>
                </c:pt>
                <c:pt idx="274">
                  <c:v>26.5</c:v>
                </c:pt>
                <c:pt idx="275">
                  <c:v>26.5</c:v>
                </c:pt>
                <c:pt idx="276">
                  <c:v>26.5</c:v>
                </c:pt>
                <c:pt idx="277">
                  <c:v>26.5</c:v>
                </c:pt>
                <c:pt idx="278">
                  <c:v>26.5</c:v>
                </c:pt>
                <c:pt idx="279">
                  <c:v>26.6</c:v>
                </c:pt>
                <c:pt idx="280">
                  <c:v>26.6</c:v>
                </c:pt>
                <c:pt idx="281">
                  <c:v>26.6</c:v>
                </c:pt>
                <c:pt idx="282">
                  <c:v>26.6</c:v>
                </c:pt>
                <c:pt idx="283">
                  <c:v>26.6</c:v>
                </c:pt>
                <c:pt idx="284">
                  <c:v>26.6</c:v>
                </c:pt>
                <c:pt idx="285">
                  <c:v>26.6</c:v>
                </c:pt>
                <c:pt idx="286">
                  <c:v>26.6</c:v>
                </c:pt>
                <c:pt idx="287">
                  <c:v>26.6</c:v>
                </c:pt>
                <c:pt idx="288">
                  <c:v>26.6</c:v>
                </c:pt>
                <c:pt idx="289">
                  <c:v>26.6</c:v>
                </c:pt>
                <c:pt idx="290">
                  <c:v>26.6</c:v>
                </c:pt>
                <c:pt idx="291">
                  <c:v>26.6</c:v>
                </c:pt>
                <c:pt idx="292">
                  <c:v>26.6</c:v>
                </c:pt>
                <c:pt idx="293">
                  <c:v>26.7</c:v>
                </c:pt>
                <c:pt idx="294">
                  <c:v>26.7</c:v>
                </c:pt>
                <c:pt idx="295">
                  <c:v>26.7</c:v>
                </c:pt>
                <c:pt idx="296">
                  <c:v>26.7</c:v>
                </c:pt>
                <c:pt idx="297">
                  <c:v>26.7</c:v>
                </c:pt>
                <c:pt idx="298">
                  <c:v>26.7</c:v>
                </c:pt>
                <c:pt idx="299">
                  <c:v>26.7</c:v>
                </c:pt>
                <c:pt idx="300">
                  <c:v>26.7</c:v>
                </c:pt>
                <c:pt idx="301">
                  <c:v>26.7</c:v>
                </c:pt>
                <c:pt idx="302">
                  <c:v>26.7</c:v>
                </c:pt>
                <c:pt idx="303">
                  <c:v>26.7</c:v>
                </c:pt>
                <c:pt idx="304">
                  <c:v>26.7</c:v>
                </c:pt>
                <c:pt idx="305">
                  <c:v>26.7</c:v>
                </c:pt>
                <c:pt idx="306">
                  <c:v>26.7</c:v>
                </c:pt>
                <c:pt idx="307">
                  <c:v>26.7</c:v>
                </c:pt>
                <c:pt idx="308">
                  <c:v>26.8</c:v>
                </c:pt>
                <c:pt idx="309">
                  <c:v>26.8</c:v>
                </c:pt>
                <c:pt idx="310">
                  <c:v>26.8</c:v>
                </c:pt>
                <c:pt idx="311">
                  <c:v>26.8</c:v>
                </c:pt>
                <c:pt idx="312">
                  <c:v>26.8</c:v>
                </c:pt>
                <c:pt idx="313">
                  <c:v>26.8</c:v>
                </c:pt>
                <c:pt idx="314">
                  <c:v>26.8</c:v>
                </c:pt>
                <c:pt idx="315">
                  <c:v>26.8</c:v>
                </c:pt>
                <c:pt idx="316">
                  <c:v>26.8</c:v>
                </c:pt>
                <c:pt idx="317">
                  <c:v>26.8</c:v>
                </c:pt>
                <c:pt idx="318">
                  <c:v>26.8</c:v>
                </c:pt>
                <c:pt idx="319">
                  <c:v>26.8</c:v>
                </c:pt>
                <c:pt idx="320">
                  <c:v>26.8</c:v>
                </c:pt>
                <c:pt idx="321">
                  <c:v>26.8</c:v>
                </c:pt>
                <c:pt idx="322">
                  <c:v>26.8</c:v>
                </c:pt>
                <c:pt idx="323">
                  <c:v>26.8</c:v>
                </c:pt>
                <c:pt idx="324">
                  <c:v>26.8</c:v>
                </c:pt>
                <c:pt idx="325">
                  <c:v>26.9</c:v>
                </c:pt>
                <c:pt idx="326">
                  <c:v>26.9</c:v>
                </c:pt>
                <c:pt idx="327">
                  <c:v>26.9</c:v>
                </c:pt>
                <c:pt idx="328">
                  <c:v>26.9</c:v>
                </c:pt>
                <c:pt idx="329">
                  <c:v>26.9</c:v>
                </c:pt>
                <c:pt idx="330">
                  <c:v>26.9</c:v>
                </c:pt>
                <c:pt idx="331">
                  <c:v>26.9</c:v>
                </c:pt>
                <c:pt idx="332">
                  <c:v>26.9</c:v>
                </c:pt>
                <c:pt idx="333">
                  <c:v>26.9</c:v>
                </c:pt>
                <c:pt idx="334">
                  <c:v>26.9</c:v>
                </c:pt>
                <c:pt idx="335">
                  <c:v>26.9</c:v>
                </c:pt>
                <c:pt idx="336">
                  <c:v>26.9</c:v>
                </c:pt>
                <c:pt idx="337">
                  <c:v>26.9</c:v>
                </c:pt>
                <c:pt idx="338">
                  <c:v>26.9</c:v>
                </c:pt>
                <c:pt idx="339">
                  <c:v>26.9</c:v>
                </c:pt>
                <c:pt idx="340">
                  <c:v>26.9</c:v>
                </c:pt>
                <c:pt idx="341">
                  <c:v>26.9</c:v>
                </c:pt>
                <c:pt idx="342">
                  <c:v>26.9</c:v>
                </c:pt>
                <c:pt idx="343">
                  <c:v>26.9</c:v>
                </c:pt>
                <c:pt idx="344">
                  <c:v>26.9</c:v>
                </c:pt>
                <c:pt idx="345">
                  <c:v>27</c:v>
                </c:pt>
                <c:pt idx="346">
                  <c:v>27</c:v>
                </c:pt>
                <c:pt idx="347">
                  <c:v>27</c:v>
                </c:pt>
                <c:pt idx="348">
                  <c:v>27</c:v>
                </c:pt>
                <c:pt idx="349">
                  <c:v>27</c:v>
                </c:pt>
                <c:pt idx="350">
                  <c:v>27</c:v>
                </c:pt>
                <c:pt idx="351">
                  <c:v>27</c:v>
                </c:pt>
                <c:pt idx="352">
                  <c:v>27</c:v>
                </c:pt>
                <c:pt idx="353">
                  <c:v>27</c:v>
                </c:pt>
                <c:pt idx="354">
                  <c:v>27</c:v>
                </c:pt>
                <c:pt idx="355">
                  <c:v>27</c:v>
                </c:pt>
                <c:pt idx="356">
                  <c:v>27</c:v>
                </c:pt>
                <c:pt idx="357">
                  <c:v>27</c:v>
                </c:pt>
                <c:pt idx="358">
                  <c:v>27</c:v>
                </c:pt>
                <c:pt idx="359">
                  <c:v>27</c:v>
                </c:pt>
                <c:pt idx="360">
                  <c:v>27</c:v>
                </c:pt>
                <c:pt idx="361">
                  <c:v>27</c:v>
                </c:pt>
                <c:pt idx="362">
                  <c:v>27</c:v>
                </c:pt>
                <c:pt idx="363">
                  <c:v>27</c:v>
                </c:pt>
                <c:pt idx="364">
                  <c:v>27</c:v>
                </c:pt>
                <c:pt idx="365">
                  <c:v>27</c:v>
                </c:pt>
                <c:pt idx="366">
                  <c:v>27</c:v>
                </c:pt>
                <c:pt idx="367">
                  <c:v>27</c:v>
                </c:pt>
                <c:pt idx="368">
                  <c:v>27</c:v>
                </c:pt>
                <c:pt idx="369">
                  <c:v>27</c:v>
                </c:pt>
                <c:pt idx="370">
                  <c:v>27.1</c:v>
                </c:pt>
                <c:pt idx="371">
                  <c:v>27.1</c:v>
                </c:pt>
                <c:pt idx="372">
                  <c:v>27.1</c:v>
                </c:pt>
                <c:pt idx="373">
                  <c:v>27.1</c:v>
                </c:pt>
                <c:pt idx="374">
                  <c:v>27.1</c:v>
                </c:pt>
                <c:pt idx="375">
                  <c:v>27.1</c:v>
                </c:pt>
                <c:pt idx="376">
                  <c:v>27.1</c:v>
                </c:pt>
                <c:pt idx="377">
                  <c:v>27.1</c:v>
                </c:pt>
                <c:pt idx="378">
                  <c:v>27.1</c:v>
                </c:pt>
                <c:pt idx="379">
                  <c:v>27.1</c:v>
                </c:pt>
                <c:pt idx="380">
                  <c:v>27.1</c:v>
                </c:pt>
                <c:pt idx="381">
                  <c:v>27.1</c:v>
                </c:pt>
                <c:pt idx="382">
                  <c:v>27.1</c:v>
                </c:pt>
                <c:pt idx="383">
                  <c:v>27.1</c:v>
                </c:pt>
                <c:pt idx="384">
                  <c:v>27.1</c:v>
                </c:pt>
                <c:pt idx="385">
                  <c:v>27.1</c:v>
                </c:pt>
                <c:pt idx="386">
                  <c:v>27.1</c:v>
                </c:pt>
                <c:pt idx="387">
                  <c:v>27.1</c:v>
                </c:pt>
                <c:pt idx="388">
                  <c:v>27.1</c:v>
                </c:pt>
                <c:pt idx="389">
                  <c:v>27.1</c:v>
                </c:pt>
                <c:pt idx="390">
                  <c:v>27.1</c:v>
                </c:pt>
                <c:pt idx="391">
                  <c:v>27.1</c:v>
                </c:pt>
                <c:pt idx="392">
                  <c:v>27.1</c:v>
                </c:pt>
                <c:pt idx="393">
                  <c:v>27.1</c:v>
                </c:pt>
                <c:pt idx="394">
                  <c:v>27.1</c:v>
                </c:pt>
                <c:pt idx="395">
                  <c:v>27.1</c:v>
                </c:pt>
                <c:pt idx="396">
                  <c:v>27.1</c:v>
                </c:pt>
                <c:pt idx="397">
                  <c:v>27.1</c:v>
                </c:pt>
                <c:pt idx="398">
                  <c:v>27.1</c:v>
                </c:pt>
                <c:pt idx="399">
                  <c:v>27.1</c:v>
                </c:pt>
                <c:pt idx="400">
                  <c:v>27.1</c:v>
                </c:pt>
                <c:pt idx="401">
                  <c:v>27.2</c:v>
                </c:pt>
                <c:pt idx="402">
                  <c:v>27.2</c:v>
                </c:pt>
                <c:pt idx="403">
                  <c:v>27.2</c:v>
                </c:pt>
                <c:pt idx="404">
                  <c:v>27.2</c:v>
                </c:pt>
                <c:pt idx="405">
                  <c:v>27.2</c:v>
                </c:pt>
                <c:pt idx="406">
                  <c:v>27.2</c:v>
                </c:pt>
                <c:pt idx="407">
                  <c:v>27.2</c:v>
                </c:pt>
                <c:pt idx="408">
                  <c:v>27.2</c:v>
                </c:pt>
                <c:pt idx="409">
                  <c:v>27.2</c:v>
                </c:pt>
                <c:pt idx="410">
                  <c:v>27.2</c:v>
                </c:pt>
                <c:pt idx="411">
                  <c:v>27.2</c:v>
                </c:pt>
                <c:pt idx="412">
                  <c:v>27.2</c:v>
                </c:pt>
                <c:pt idx="413">
                  <c:v>27.2</c:v>
                </c:pt>
                <c:pt idx="414">
                  <c:v>27.2</c:v>
                </c:pt>
                <c:pt idx="415">
                  <c:v>27.2</c:v>
                </c:pt>
                <c:pt idx="416">
                  <c:v>27.2</c:v>
                </c:pt>
                <c:pt idx="417">
                  <c:v>27.2</c:v>
                </c:pt>
                <c:pt idx="418">
                  <c:v>27.2</c:v>
                </c:pt>
                <c:pt idx="419">
                  <c:v>27.2</c:v>
                </c:pt>
                <c:pt idx="420">
                  <c:v>27.2</c:v>
                </c:pt>
                <c:pt idx="421">
                  <c:v>27.2</c:v>
                </c:pt>
                <c:pt idx="422">
                  <c:v>27.2</c:v>
                </c:pt>
                <c:pt idx="423">
                  <c:v>27.2</c:v>
                </c:pt>
                <c:pt idx="424">
                  <c:v>27.2</c:v>
                </c:pt>
                <c:pt idx="425">
                  <c:v>27.2</c:v>
                </c:pt>
                <c:pt idx="426">
                  <c:v>27.2</c:v>
                </c:pt>
                <c:pt idx="427">
                  <c:v>27.2</c:v>
                </c:pt>
                <c:pt idx="428">
                  <c:v>27.2</c:v>
                </c:pt>
                <c:pt idx="429">
                  <c:v>27.2</c:v>
                </c:pt>
                <c:pt idx="430">
                  <c:v>27.2</c:v>
                </c:pt>
                <c:pt idx="431">
                  <c:v>27.2</c:v>
                </c:pt>
                <c:pt idx="432">
                  <c:v>27.2</c:v>
                </c:pt>
                <c:pt idx="433">
                  <c:v>27.2</c:v>
                </c:pt>
                <c:pt idx="434">
                  <c:v>27.2</c:v>
                </c:pt>
                <c:pt idx="435">
                  <c:v>27.2</c:v>
                </c:pt>
                <c:pt idx="436">
                  <c:v>27.2</c:v>
                </c:pt>
                <c:pt idx="437">
                  <c:v>27.2</c:v>
                </c:pt>
                <c:pt idx="438">
                  <c:v>27.2</c:v>
                </c:pt>
                <c:pt idx="439">
                  <c:v>27.2</c:v>
                </c:pt>
                <c:pt idx="440">
                  <c:v>27.2</c:v>
                </c:pt>
                <c:pt idx="441">
                  <c:v>27.2</c:v>
                </c:pt>
                <c:pt idx="442">
                  <c:v>27.2</c:v>
                </c:pt>
                <c:pt idx="443">
                  <c:v>27.2</c:v>
                </c:pt>
                <c:pt idx="444">
                  <c:v>27.2</c:v>
                </c:pt>
                <c:pt idx="445">
                  <c:v>27.2</c:v>
                </c:pt>
                <c:pt idx="446">
                  <c:v>27.2</c:v>
                </c:pt>
                <c:pt idx="447">
                  <c:v>27.2</c:v>
                </c:pt>
                <c:pt idx="448">
                  <c:v>27.2</c:v>
                </c:pt>
                <c:pt idx="449">
                  <c:v>27.2</c:v>
                </c:pt>
                <c:pt idx="450">
                  <c:v>27.3</c:v>
                </c:pt>
                <c:pt idx="451">
                  <c:v>27.3</c:v>
                </c:pt>
                <c:pt idx="452">
                  <c:v>27.3</c:v>
                </c:pt>
                <c:pt idx="453">
                  <c:v>27.3</c:v>
                </c:pt>
                <c:pt idx="454">
                  <c:v>27.3</c:v>
                </c:pt>
                <c:pt idx="455">
                  <c:v>27.3</c:v>
                </c:pt>
                <c:pt idx="456">
                  <c:v>27.3</c:v>
                </c:pt>
                <c:pt idx="457">
                  <c:v>27.3</c:v>
                </c:pt>
                <c:pt idx="458">
                  <c:v>27.3</c:v>
                </c:pt>
                <c:pt idx="459">
                  <c:v>27.3</c:v>
                </c:pt>
                <c:pt idx="460">
                  <c:v>27.3</c:v>
                </c:pt>
                <c:pt idx="461">
                  <c:v>27.3</c:v>
                </c:pt>
                <c:pt idx="462">
                  <c:v>27.3</c:v>
                </c:pt>
                <c:pt idx="463">
                  <c:v>27.3</c:v>
                </c:pt>
                <c:pt idx="464">
                  <c:v>27.3</c:v>
                </c:pt>
                <c:pt idx="465">
                  <c:v>27.3</c:v>
                </c:pt>
                <c:pt idx="466">
                  <c:v>27.3</c:v>
                </c:pt>
                <c:pt idx="467">
                  <c:v>27.3</c:v>
                </c:pt>
                <c:pt idx="468">
                  <c:v>27.3</c:v>
                </c:pt>
                <c:pt idx="469">
                  <c:v>27.3</c:v>
                </c:pt>
                <c:pt idx="470">
                  <c:v>27.3</c:v>
                </c:pt>
                <c:pt idx="471">
                  <c:v>27.3</c:v>
                </c:pt>
                <c:pt idx="472">
                  <c:v>27.3</c:v>
                </c:pt>
                <c:pt idx="473">
                  <c:v>27.3</c:v>
                </c:pt>
                <c:pt idx="474">
                  <c:v>27.3</c:v>
                </c:pt>
                <c:pt idx="475">
                  <c:v>27.3</c:v>
                </c:pt>
                <c:pt idx="476">
                  <c:v>27.3</c:v>
                </c:pt>
                <c:pt idx="477">
                  <c:v>27.3</c:v>
                </c:pt>
                <c:pt idx="478">
                  <c:v>27.3</c:v>
                </c:pt>
                <c:pt idx="479">
                  <c:v>27.3</c:v>
                </c:pt>
                <c:pt idx="480">
                  <c:v>27.3</c:v>
                </c:pt>
                <c:pt idx="481">
                  <c:v>27.3</c:v>
                </c:pt>
                <c:pt idx="482">
                  <c:v>27.3</c:v>
                </c:pt>
                <c:pt idx="483">
                  <c:v>27.3</c:v>
                </c:pt>
                <c:pt idx="484">
                  <c:v>27.3</c:v>
                </c:pt>
                <c:pt idx="485">
                  <c:v>27.3</c:v>
                </c:pt>
                <c:pt idx="486">
                  <c:v>27.3</c:v>
                </c:pt>
                <c:pt idx="487">
                  <c:v>27.3</c:v>
                </c:pt>
                <c:pt idx="488">
                  <c:v>27.3</c:v>
                </c:pt>
                <c:pt idx="489">
                  <c:v>27.3</c:v>
                </c:pt>
                <c:pt idx="490">
                  <c:v>27.3</c:v>
                </c:pt>
                <c:pt idx="491">
                  <c:v>27.3</c:v>
                </c:pt>
                <c:pt idx="492">
                  <c:v>27.3</c:v>
                </c:pt>
                <c:pt idx="493">
                  <c:v>27.3</c:v>
                </c:pt>
                <c:pt idx="494">
                  <c:v>27.3</c:v>
                </c:pt>
                <c:pt idx="495">
                  <c:v>27.3</c:v>
                </c:pt>
                <c:pt idx="496">
                  <c:v>27.3</c:v>
                </c:pt>
                <c:pt idx="497">
                  <c:v>27.3</c:v>
                </c:pt>
                <c:pt idx="498">
                  <c:v>27.3</c:v>
                </c:pt>
                <c:pt idx="499">
                  <c:v>27.3</c:v>
                </c:pt>
                <c:pt idx="500">
                  <c:v>27.3</c:v>
                </c:pt>
                <c:pt idx="501">
                  <c:v>27.3</c:v>
                </c:pt>
                <c:pt idx="502">
                  <c:v>27.3</c:v>
                </c:pt>
                <c:pt idx="503">
                  <c:v>27.3</c:v>
                </c:pt>
                <c:pt idx="504">
                  <c:v>27.3</c:v>
                </c:pt>
                <c:pt idx="505">
                  <c:v>27.3</c:v>
                </c:pt>
                <c:pt idx="506">
                  <c:v>27.3</c:v>
                </c:pt>
                <c:pt idx="507">
                  <c:v>27.3</c:v>
                </c:pt>
                <c:pt idx="508">
                  <c:v>27.3</c:v>
                </c:pt>
                <c:pt idx="509">
                  <c:v>27.3</c:v>
                </c:pt>
                <c:pt idx="510">
                  <c:v>27.3</c:v>
                </c:pt>
                <c:pt idx="511">
                  <c:v>27.3</c:v>
                </c:pt>
                <c:pt idx="512">
                  <c:v>27.3</c:v>
                </c:pt>
                <c:pt idx="513">
                  <c:v>27.3</c:v>
                </c:pt>
                <c:pt idx="514">
                  <c:v>27.3</c:v>
                </c:pt>
                <c:pt idx="515">
                  <c:v>27.3</c:v>
                </c:pt>
                <c:pt idx="516">
                  <c:v>27.3</c:v>
                </c:pt>
                <c:pt idx="517">
                  <c:v>27.3</c:v>
                </c:pt>
                <c:pt idx="518">
                  <c:v>27.3</c:v>
                </c:pt>
                <c:pt idx="519">
                  <c:v>27.3</c:v>
                </c:pt>
                <c:pt idx="520">
                  <c:v>27.3</c:v>
                </c:pt>
                <c:pt idx="521">
                  <c:v>27.3</c:v>
                </c:pt>
                <c:pt idx="522">
                  <c:v>27.3</c:v>
                </c:pt>
                <c:pt idx="523">
                  <c:v>27.3</c:v>
                </c:pt>
                <c:pt idx="524">
                  <c:v>27.3</c:v>
                </c:pt>
                <c:pt idx="525">
                  <c:v>27.3</c:v>
                </c:pt>
                <c:pt idx="526">
                  <c:v>27.3</c:v>
                </c:pt>
                <c:pt idx="527">
                  <c:v>27.3</c:v>
                </c:pt>
                <c:pt idx="528">
                  <c:v>27.3</c:v>
                </c:pt>
                <c:pt idx="529">
                  <c:v>27.3</c:v>
                </c:pt>
                <c:pt idx="530">
                  <c:v>27.3</c:v>
                </c:pt>
                <c:pt idx="531">
                  <c:v>27.3</c:v>
                </c:pt>
                <c:pt idx="532">
                  <c:v>27.3</c:v>
                </c:pt>
                <c:pt idx="533">
                  <c:v>27.3</c:v>
                </c:pt>
                <c:pt idx="534">
                  <c:v>27.3</c:v>
                </c:pt>
                <c:pt idx="535">
                  <c:v>27.3</c:v>
                </c:pt>
                <c:pt idx="536">
                  <c:v>27.3</c:v>
                </c:pt>
                <c:pt idx="537">
                  <c:v>27.3</c:v>
                </c:pt>
                <c:pt idx="538">
                  <c:v>27.3</c:v>
                </c:pt>
                <c:pt idx="539">
                  <c:v>27.3</c:v>
                </c:pt>
                <c:pt idx="540">
                  <c:v>27.3</c:v>
                </c:pt>
                <c:pt idx="541">
                  <c:v>27.3</c:v>
                </c:pt>
                <c:pt idx="542">
                  <c:v>27.3</c:v>
                </c:pt>
                <c:pt idx="543">
                  <c:v>27.3</c:v>
                </c:pt>
                <c:pt idx="544">
                  <c:v>27.3</c:v>
                </c:pt>
                <c:pt idx="545">
                  <c:v>27.3</c:v>
                </c:pt>
                <c:pt idx="546">
                  <c:v>27.3</c:v>
                </c:pt>
                <c:pt idx="547">
                  <c:v>27.3</c:v>
                </c:pt>
                <c:pt idx="548">
                  <c:v>27.3</c:v>
                </c:pt>
                <c:pt idx="549">
                  <c:v>27.3</c:v>
                </c:pt>
                <c:pt idx="550">
                  <c:v>27.3</c:v>
                </c:pt>
                <c:pt idx="551">
                  <c:v>27.3</c:v>
                </c:pt>
                <c:pt idx="552">
                  <c:v>27.3</c:v>
                </c:pt>
                <c:pt idx="553">
                  <c:v>27.3</c:v>
                </c:pt>
                <c:pt idx="554">
                  <c:v>27.3</c:v>
                </c:pt>
                <c:pt idx="555">
                  <c:v>27.3</c:v>
                </c:pt>
                <c:pt idx="556">
                  <c:v>27.3</c:v>
                </c:pt>
                <c:pt idx="557">
                  <c:v>27.3</c:v>
                </c:pt>
                <c:pt idx="558">
                  <c:v>27.3</c:v>
                </c:pt>
                <c:pt idx="559">
                  <c:v>27.3</c:v>
                </c:pt>
                <c:pt idx="560">
                  <c:v>27.3</c:v>
                </c:pt>
                <c:pt idx="561">
                  <c:v>27.3</c:v>
                </c:pt>
                <c:pt idx="562">
                  <c:v>27.3</c:v>
                </c:pt>
                <c:pt idx="563">
                  <c:v>27.3</c:v>
                </c:pt>
                <c:pt idx="564">
                  <c:v>27.3</c:v>
                </c:pt>
                <c:pt idx="565">
                  <c:v>27.3</c:v>
                </c:pt>
                <c:pt idx="566">
                  <c:v>27.3</c:v>
                </c:pt>
                <c:pt idx="567">
                  <c:v>27.3</c:v>
                </c:pt>
                <c:pt idx="568">
                  <c:v>27.3</c:v>
                </c:pt>
                <c:pt idx="569">
                  <c:v>27.3</c:v>
                </c:pt>
                <c:pt idx="570">
                  <c:v>27.3</c:v>
                </c:pt>
                <c:pt idx="571">
                  <c:v>27.3</c:v>
                </c:pt>
                <c:pt idx="572">
                  <c:v>27.3</c:v>
                </c:pt>
                <c:pt idx="573">
                  <c:v>27.3</c:v>
                </c:pt>
                <c:pt idx="574">
                  <c:v>27.3</c:v>
                </c:pt>
                <c:pt idx="575">
                  <c:v>27.3</c:v>
                </c:pt>
                <c:pt idx="576">
                  <c:v>27.3</c:v>
                </c:pt>
                <c:pt idx="577">
                  <c:v>27.3</c:v>
                </c:pt>
                <c:pt idx="578">
                  <c:v>27.3</c:v>
                </c:pt>
                <c:pt idx="579">
                  <c:v>27.3</c:v>
                </c:pt>
                <c:pt idx="580">
                  <c:v>27.3</c:v>
                </c:pt>
                <c:pt idx="581">
                  <c:v>27.3</c:v>
                </c:pt>
                <c:pt idx="582">
                  <c:v>27.3</c:v>
                </c:pt>
                <c:pt idx="583">
                  <c:v>27.3</c:v>
                </c:pt>
                <c:pt idx="584">
                  <c:v>27.3</c:v>
                </c:pt>
                <c:pt idx="585">
                  <c:v>27.3</c:v>
                </c:pt>
                <c:pt idx="586">
                  <c:v>27.3</c:v>
                </c:pt>
                <c:pt idx="587">
                  <c:v>27.3</c:v>
                </c:pt>
                <c:pt idx="588">
                  <c:v>27.3</c:v>
                </c:pt>
                <c:pt idx="589">
                  <c:v>27.3</c:v>
                </c:pt>
                <c:pt idx="590">
                  <c:v>27.3</c:v>
                </c:pt>
                <c:pt idx="591">
                  <c:v>27.3</c:v>
                </c:pt>
                <c:pt idx="592">
                  <c:v>27.3</c:v>
                </c:pt>
                <c:pt idx="593">
                  <c:v>27.3</c:v>
                </c:pt>
                <c:pt idx="594">
                  <c:v>27.3</c:v>
                </c:pt>
                <c:pt idx="595">
                  <c:v>27.3</c:v>
                </c:pt>
                <c:pt idx="596">
                  <c:v>27.3</c:v>
                </c:pt>
                <c:pt idx="597">
                  <c:v>27.3</c:v>
                </c:pt>
                <c:pt idx="598">
                  <c:v>27.3</c:v>
                </c:pt>
                <c:pt idx="599">
                  <c:v>27.3</c:v>
                </c:pt>
                <c:pt idx="600">
                  <c:v>27.3</c:v>
                </c:pt>
                <c:pt idx="601">
                  <c:v>27.3</c:v>
                </c:pt>
                <c:pt idx="602">
                  <c:v>27.3</c:v>
                </c:pt>
                <c:pt idx="603">
                  <c:v>27.3</c:v>
                </c:pt>
                <c:pt idx="604">
                  <c:v>27.3</c:v>
                </c:pt>
                <c:pt idx="605">
                  <c:v>27.3</c:v>
                </c:pt>
                <c:pt idx="606">
                  <c:v>27.3</c:v>
                </c:pt>
                <c:pt idx="607">
                  <c:v>27.3</c:v>
                </c:pt>
                <c:pt idx="608">
                  <c:v>27.3</c:v>
                </c:pt>
                <c:pt idx="609">
                  <c:v>27.3</c:v>
                </c:pt>
                <c:pt idx="610">
                  <c:v>27.3</c:v>
                </c:pt>
                <c:pt idx="611">
                  <c:v>27.3</c:v>
                </c:pt>
                <c:pt idx="612">
                  <c:v>27.3</c:v>
                </c:pt>
                <c:pt idx="613">
                  <c:v>27.3</c:v>
                </c:pt>
                <c:pt idx="614">
                  <c:v>27.3</c:v>
                </c:pt>
                <c:pt idx="615">
                  <c:v>27.3</c:v>
                </c:pt>
                <c:pt idx="616">
                  <c:v>27.3</c:v>
                </c:pt>
                <c:pt idx="617">
                  <c:v>27.3</c:v>
                </c:pt>
                <c:pt idx="618">
                  <c:v>27.3</c:v>
                </c:pt>
                <c:pt idx="619">
                  <c:v>27.3</c:v>
                </c:pt>
                <c:pt idx="620">
                  <c:v>27.3</c:v>
                </c:pt>
                <c:pt idx="621">
                  <c:v>27.3</c:v>
                </c:pt>
                <c:pt idx="622">
                  <c:v>27.3</c:v>
                </c:pt>
                <c:pt idx="623">
                  <c:v>27.3</c:v>
                </c:pt>
                <c:pt idx="624">
                  <c:v>27.3</c:v>
                </c:pt>
                <c:pt idx="625">
                  <c:v>27.3</c:v>
                </c:pt>
                <c:pt idx="626">
                  <c:v>27.3</c:v>
                </c:pt>
                <c:pt idx="627">
                  <c:v>27.3</c:v>
                </c:pt>
                <c:pt idx="628">
                  <c:v>27.4</c:v>
                </c:pt>
                <c:pt idx="629">
                  <c:v>27.4</c:v>
                </c:pt>
                <c:pt idx="630">
                  <c:v>27.4</c:v>
                </c:pt>
                <c:pt idx="631">
                  <c:v>27.4</c:v>
                </c:pt>
                <c:pt idx="632">
                  <c:v>27.4</c:v>
                </c:pt>
                <c:pt idx="633">
                  <c:v>27.4</c:v>
                </c:pt>
                <c:pt idx="634">
                  <c:v>27.4</c:v>
                </c:pt>
                <c:pt idx="635">
                  <c:v>27.4</c:v>
                </c:pt>
                <c:pt idx="636">
                  <c:v>27.4</c:v>
                </c:pt>
                <c:pt idx="637">
                  <c:v>27.4</c:v>
                </c:pt>
                <c:pt idx="638">
                  <c:v>27.4</c:v>
                </c:pt>
                <c:pt idx="639">
                  <c:v>27.4</c:v>
                </c:pt>
                <c:pt idx="640">
                  <c:v>27.4</c:v>
                </c:pt>
                <c:pt idx="641">
                  <c:v>27.4</c:v>
                </c:pt>
                <c:pt idx="642">
                  <c:v>27.4</c:v>
                </c:pt>
                <c:pt idx="643">
                  <c:v>27.4</c:v>
                </c:pt>
                <c:pt idx="644">
                  <c:v>27.4</c:v>
                </c:pt>
                <c:pt idx="645">
                  <c:v>27.4</c:v>
                </c:pt>
                <c:pt idx="646">
                  <c:v>27.4</c:v>
                </c:pt>
                <c:pt idx="647">
                  <c:v>27.4</c:v>
                </c:pt>
                <c:pt idx="648">
                  <c:v>27.4</c:v>
                </c:pt>
                <c:pt idx="649">
                  <c:v>27.4</c:v>
                </c:pt>
                <c:pt idx="650">
                  <c:v>27.4</c:v>
                </c:pt>
                <c:pt idx="651">
                  <c:v>27.4</c:v>
                </c:pt>
                <c:pt idx="652">
                  <c:v>27.4</c:v>
                </c:pt>
                <c:pt idx="653">
                  <c:v>27.4</c:v>
                </c:pt>
                <c:pt idx="654">
                  <c:v>27.4</c:v>
                </c:pt>
                <c:pt idx="655">
                  <c:v>27.4</c:v>
                </c:pt>
                <c:pt idx="656">
                  <c:v>27.4</c:v>
                </c:pt>
                <c:pt idx="657">
                  <c:v>27.4</c:v>
                </c:pt>
                <c:pt idx="658">
                  <c:v>27.4</c:v>
                </c:pt>
                <c:pt idx="659">
                  <c:v>27.4</c:v>
                </c:pt>
                <c:pt idx="660">
                  <c:v>27.4</c:v>
                </c:pt>
                <c:pt idx="661">
                  <c:v>27.4</c:v>
                </c:pt>
                <c:pt idx="662">
                  <c:v>27.4</c:v>
                </c:pt>
                <c:pt idx="663">
                  <c:v>27.4</c:v>
                </c:pt>
                <c:pt idx="664">
                  <c:v>27.4</c:v>
                </c:pt>
                <c:pt idx="665">
                  <c:v>27.4</c:v>
                </c:pt>
                <c:pt idx="666">
                  <c:v>27.4</c:v>
                </c:pt>
                <c:pt idx="667">
                  <c:v>27.4</c:v>
                </c:pt>
                <c:pt idx="668">
                  <c:v>27.4</c:v>
                </c:pt>
                <c:pt idx="669">
                  <c:v>27.4</c:v>
                </c:pt>
                <c:pt idx="670">
                  <c:v>27.4</c:v>
                </c:pt>
                <c:pt idx="671">
                  <c:v>27.4</c:v>
                </c:pt>
                <c:pt idx="672">
                  <c:v>27.4</c:v>
                </c:pt>
                <c:pt idx="673">
                  <c:v>27.4</c:v>
                </c:pt>
                <c:pt idx="674">
                  <c:v>27.4</c:v>
                </c:pt>
                <c:pt idx="675">
                  <c:v>27.4</c:v>
                </c:pt>
                <c:pt idx="676">
                  <c:v>27.4</c:v>
                </c:pt>
                <c:pt idx="677">
                  <c:v>27.4</c:v>
                </c:pt>
                <c:pt idx="678">
                  <c:v>27.4</c:v>
                </c:pt>
                <c:pt idx="679">
                  <c:v>27.4</c:v>
                </c:pt>
                <c:pt idx="680">
                  <c:v>27.4</c:v>
                </c:pt>
                <c:pt idx="681">
                  <c:v>27.4</c:v>
                </c:pt>
                <c:pt idx="682">
                  <c:v>27.4</c:v>
                </c:pt>
                <c:pt idx="683">
                  <c:v>27.4</c:v>
                </c:pt>
                <c:pt idx="684">
                  <c:v>27.4</c:v>
                </c:pt>
                <c:pt idx="685">
                  <c:v>27.4</c:v>
                </c:pt>
                <c:pt idx="686">
                  <c:v>27.4</c:v>
                </c:pt>
                <c:pt idx="687">
                  <c:v>27.4</c:v>
                </c:pt>
                <c:pt idx="688">
                  <c:v>27.4</c:v>
                </c:pt>
                <c:pt idx="689">
                  <c:v>27.4</c:v>
                </c:pt>
                <c:pt idx="690">
                  <c:v>27.4</c:v>
                </c:pt>
                <c:pt idx="691">
                  <c:v>27.4</c:v>
                </c:pt>
                <c:pt idx="692">
                  <c:v>27.4</c:v>
                </c:pt>
                <c:pt idx="693">
                  <c:v>27.4</c:v>
                </c:pt>
                <c:pt idx="694">
                  <c:v>27.4</c:v>
                </c:pt>
                <c:pt idx="695">
                  <c:v>27.4</c:v>
                </c:pt>
                <c:pt idx="696">
                  <c:v>27.4</c:v>
                </c:pt>
                <c:pt idx="697">
                  <c:v>27.4</c:v>
                </c:pt>
                <c:pt idx="698">
                  <c:v>27.4</c:v>
                </c:pt>
                <c:pt idx="699">
                  <c:v>27.4</c:v>
                </c:pt>
                <c:pt idx="700">
                  <c:v>27.4</c:v>
                </c:pt>
                <c:pt idx="701">
                  <c:v>27.4</c:v>
                </c:pt>
                <c:pt idx="702">
                  <c:v>27.4</c:v>
                </c:pt>
                <c:pt idx="703">
                  <c:v>27.4</c:v>
                </c:pt>
                <c:pt idx="704">
                  <c:v>27.4</c:v>
                </c:pt>
                <c:pt idx="705">
                  <c:v>27.4</c:v>
                </c:pt>
                <c:pt idx="706">
                  <c:v>27.4</c:v>
                </c:pt>
                <c:pt idx="707">
                  <c:v>27.4</c:v>
                </c:pt>
                <c:pt idx="708">
                  <c:v>27.4</c:v>
                </c:pt>
                <c:pt idx="709">
                  <c:v>27.4</c:v>
                </c:pt>
                <c:pt idx="710">
                  <c:v>27.4</c:v>
                </c:pt>
                <c:pt idx="711">
                  <c:v>27.4</c:v>
                </c:pt>
                <c:pt idx="712">
                  <c:v>27.4</c:v>
                </c:pt>
                <c:pt idx="713">
                  <c:v>27.4</c:v>
                </c:pt>
                <c:pt idx="714">
                  <c:v>27.4</c:v>
                </c:pt>
                <c:pt idx="715">
                  <c:v>27.4</c:v>
                </c:pt>
                <c:pt idx="716">
                  <c:v>27.4</c:v>
                </c:pt>
                <c:pt idx="717">
                  <c:v>27.4</c:v>
                </c:pt>
                <c:pt idx="718">
                  <c:v>27.4</c:v>
                </c:pt>
                <c:pt idx="719">
                  <c:v>27.4</c:v>
                </c:pt>
                <c:pt idx="720">
                  <c:v>27.4</c:v>
                </c:pt>
                <c:pt idx="721">
                  <c:v>27.4</c:v>
                </c:pt>
                <c:pt idx="722">
                  <c:v>27.4</c:v>
                </c:pt>
                <c:pt idx="723">
                  <c:v>27.4</c:v>
                </c:pt>
                <c:pt idx="724">
                  <c:v>27.4</c:v>
                </c:pt>
                <c:pt idx="725">
                  <c:v>27.4</c:v>
                </c:pt>
                <c:pt idx="726">
                  <c:v>27.4</c:v>
                </c:pt>
                <c:pt idx="727">
                  <c:v>27.4</c:v>
                </c:pt>
                <c:pt idx="728">
                  <c:v>27.4</c:v>
                </c:pt>
                <c:pt idx="729">
                  <c:v>27.4</c:v>
                </c:pt>
                <c:pt idx="730">
                  <c:v>27.4</c:v>
                </c:pt>
                <c:pt idx="731">
                  <c:v>27.4</c:v>
                </c:pt>
                <c:pt idx="732">
                  <c:v>27.4</c:v>
                </c:pt>
                <c:pt idx="733">
                  <c:v>27.4</c:v>
                </c:pt>
                <c:pt idx="734">
                  <c:v>27.4</c:v>
                </c:pt>
                <c:pt idx="735">
                  <c:v>27.4</c:v>
                </c:pt>
                <c:pt idx="736">
                  <c:v>27.4</c:v>
                </c:pt>
                <c:pt idx="737">
                  <c:v>27.4</c:v>
                </c:pt>
                <c:pt idx="738">
                  <c:v>27.4</c:v>
                </c:pt>
                <c:pt idx="739">
                  <c:v>27.4</c:v>
                </c:pt>
                <c:pt idx="740">
                  <c:v>27.4</c:v>
                </c:pt>
                <c:pt idx="741">
                  <c:v>27.4</c:v>
                </c:pt>
                <c:pt idx="742">
                  <c:v>27.4</c:v>
                </c:pt>
                <c:pt idx="743">
                  <c:v>27.4</c:v>
                </c:pt>
                <c:pt idx="744">
                  <c:v>27.4</c:v>
                </c:pt>
                <c:pt idx="745">
                  <c:v>27.4</c:v>
                </c:pt>
                <c:pt idx="746">
                  <c:v>27.4</c:v>
                </c:pt>
                <c:pt idx="747">
                  <c:v>27.4</c:v>
                </c:pt>
                <c:pt idx="748">
                  <c:v>27.4</c:v>
                </c:pt>
                <c:pt idx="749">
                  <c:v>27.4</c:v>
                </c:pt>
                <c:pt idx="750">
                  <c:v>27.4</c:v>
                </c:pt>
                <c:pt idx="751">
                  <c:v>27.4</c:v>
                </c:pt>
                <c:pt idx="752">
                  <c:v>27.4</c:v>
                </c:pt>
                <c:pt idx="753">
                  <c:v>27.4</c:v>
                </c:pt>
                <c:pt idx="754">
                  <c:v>27.4</c:v>
                </c:pt>
                <c:pt idx="755">
                  <c:v>27.4</c:v>
                </c:pt>
                <c:pt idx="756">
                  <c:v>27.4</c:v>
                </c:pt>
                <c:pt idx="757">
                  <c:v>27.4</c:v>
                </c:pt>
                <c:pt idx="758">
                  <c:v>27.4</c:v>
                </c:pt>
                <c:pt idx="759">
                  <c:v>27.4</c:v>
                </c:pt>
                <c:pt idx="760">
                  <c:v>27.4</c:v>
                </c:pt>
                <c:pt idx="761">
                  <c:v>27.4</c:v>
                </c:pt>
                <c:pt idx="762">
                  <c:v>27.4</c:v>
                </c:pt>
                <c:pt idx="763">
                  <c:v>27.4</c:v>
                </c:pt>
                <c:pt idx="764">
                  <c:v>27.4</c:v>
                </c:pt>
                <c:pt idx="765">
                  <c:v>27.4</c:v>
                </c:pt>
                <c:pt idx="766">
                  <c:v>27.4</c:v>
                </c:pt>
                <c:pt idx="767">
                  <c:v>27.4</c:v>
                </c:pt>
                <c:pt idx="768">
                  <c:v>27.4</c:v>
                </c:pt>
                <c:pt idx="769">
                  <c:v>27.4</c:v>
                </c:pt>
                <c:pt idx="770">
                  <c:v>27.4</c:v>
                </c:pt>
                <c:pt idx="771">
                  <c:v>27.4</c:v>
                </c:pt>
                <c:pt idx="772">
                  <c:v>27.4</c:v>
                </c:pt>
                <c:pt idx="773">
                  <c:v>27.4</c:v>
                </c:pt>
                <c:pt idx="774">
                  <c:v>27.4</c:v>
                </c:pt>
                <c:pt idx="775">
                  <c:v>27.4</c:v>
                </c:pt>
                <c:pt idx="776">
                  <c:v>27.4</c:v>
                </c:pt>
                <c:pt idx="777">
                  <c:v>27.4</c:v>
                </c:pt>
                <c:pt idx="778">
                  <c:v>27.4</c:v>
                </c:pt>
                <c:pt idx="779">
                  <c:v>27.4</c:v>
                </c:pt>
                <c:pt idx="780">
                  <c:v>27.4</c:v>
                </c:pt>
                <c:pt idx="781">
                  <c:v>27.4</c:v>
                </c:pt>
                <c:pt idx="782">
                  <c:v>27.4</c:v>
                </c:pt>
                <c:pt idx="783">
                  <c:v>27.4</c:v>
                </c:pt>
                <c:pt idx="784">
                  <c:v>27.4</c:v>
                </c:pt>
                <c:pt idx="785">
                  <c:v>27.4</c:v>
                </c:pt>
                <c:pt idx="786">
                  <c:v>27.4</c:v>
                </c:pt>
                <c:pt idx="787">
                  <c:v>27.4</c:v>
                </c:pt>
                <c:pt idx="788">
                  <c:v>27.4</c:v>
                </c:pt>
                <c:pt idx="789">
                  <c:v>27.4</c:v>
                </c:pt>
                <c:pt idx="790">
                  <c:v>27.4</c:v>
                </c:pt>
                <c:pt idx="791">
                  <c:v>27.4</c:v>
                </c:pt>
                <c:pt idx="792">
                  <c:v>27.4</c:v>
                </c:pt>
                <c:pt idx="793">
                  <c:v>27.4</c:v>
                </c:pt>
                <c:pt idx="794">
                  <c:v>27.4</c:v>
                </c:pt>
                <c:pt idx="795">
                  <c:v>27.4</c:v>
                </c:pt>
                <c:pt idx="796">
                  <c:v>27.4</c:v>
                </c:pt>
                <c:pt idx="797">
                  <c:v>27.4</c:v>
                </c:pt>
                <c:pt idx="798">
                  <c:v>27.4</c:v>
                </c:pt>
                <c:pt idx="799">
                  <c:v>27.4</c:v>
                </c:pt>
                <c:pt idx="800">
                  <c:v>27.4</c:v>
                </c:pt>
                <c:pt idx="801">
                  <c:v>27.4</c:v>
                </c:pt>
                <c:pt idx="802">
                  <c:v>27.4</c:v>
                </c:pt>
                <c:pt idx="803">
                  <c:v>27.4</c:v>
                </c:pt>
                <c:pt idx="804">
                  <c:v>27.4</c:v>
                </c:pt>
                <c:pt idx="805">
                  <c:v>27.4</c:v>
                </c:pt>
                <c:pt idx="806">
                  <c:v>27.4</c:v>
                </c:pt>
                <c:pt idx="807">
                  <c:v>27.4</c:v>
                </c:pt>
                <c:pt idx="808">
                  <c:v>27.4</c:v>
                </c:pt>
                <c:pt idx="809">
                  <c:v>27.4</c:v>
                </c:pt>
                <c:pt idx="810">
                  <c:v>27.4</c:v>
                </c:pt>
                <c:pt idx="811">
                  <c:v>27.4</c:v>
                </c:pt>
                <c:pt idx="812">
                  <c:v>27.4</c:v>
                </c:pt>
                <c:pt idx="813">
                  <c:v>27.4</c:v>
                </c:pt>
                <c:pt idx="814">
                  <c:v>27.4</c:v>
                </c:pt>
                <c:pt idx="815">
                  <c:v>27.4</c:v>
                </c:pt>
                <c:pt idx="816">
                  <c:v>27.4</c:v>
                </c:pt>
                <c:pt idx="817">
                  <c:v>27.4</c:v>
                </c:pt>
                <c:pt idx="818">
                  <c:v>27.4</c:v>
                </c:pt>
                <c:pt idx="819">
                  <c:v>27.4</c:v>
                </c:pt>
                <c:pt idx="820">
                  <c:v>27.4</c:v>
                </c:pt>
                <c:pt idx="821">
                  <c:v>27.4</c:v>
                </c:pt>
                <c:pt idx="822">
                  <c:v>27.4</c:v>
                </c:pt>
                <c:pt idx="823">
                  <c:v>27.4</c:v>
                </c:pt>
                <c:pt idx="824">
                  <c:v>27.4</c:v>
                </c:pt>
                <c:pt idx="825">
                  <c:v>27.4</c:v>
                </c:pt>
                <c:pt idx="826">
                  <c:v>27.4</c:v>
                </c:pt>
                <c:pt idx="827">
                  <c:v>27.4</c:v>
                </c:pt>
                <c:pt idx="828">
                  <c:v>27.4</c:v>
                </c:pt>
                <c:pt idx="829">
                  <c:v>27.4</c:v>
                </c:pt>
                <c:pt idx="830">
                  <c:v>27.4</c:v>
                </c:pt>
                <c:pt idx="831">
                  <c:v>27.4</c:v>
                </c:pt>
                <c:pt idx="832">
                  <c:v>27.4</c:v>
                </c:pt>
                <c:pt idx="833">
                  <c:v>27.4</c:v>
                </c:pt>
                <c:pt idx="834">
                  <c:v>27.4</c:v>
                </c:pt>
                <c:pt idx="835">
                  <c:v>27.4</c:v>
                </c:pt>
                <c:pt idx="836">
                  <c:v>27.4</c:v>
                </c:pt>
                <c:pt idx="837">
                  <c:v>27.4</c:v>
                </c:pt>
                <c:pt idx="838">
                  <c:v>27.4</c:v>
                </c:pt>
                <c:pt idx="839">
                  <c:v>27.4</c:v>
                </c:pt>
                <c:pt idx="840">
                  <c:v>27.4</c:v>
                </c:pt>
                <c:pt idx="841">
                  <c:v>27.4</c:v>
                </c:pt>
                <c:pt idx="842">
                  <c:v>27.4</c:v>
                </c:pt>
                <c:pt idx="843">
                  <c:v>27.4</c:v>
                </c:pt>
                <c:pt idx="844">
                  <c:v>27.4</c:v>
                </c:pt>
                <c:pt idx="845">
                  <c:v>27.4</c:v>
                </c:pt>
                <c:pt idx="846">
                  <c:v>27.4</c:v>
                </c:pt>
                <c:pt idx="847">
                  <c:v>27.4</c:v>
                </c:pt>
                <c:pt idx="848">
                  <c:v>27.4</c:v>
                </c:pt>
                <c:pt idx="849">
                  <c:v>27.4</c:v>
                </c:pt>
                <c:pt idx="850">
                  <c:v>27.4</c:v>
                </c:pt>
                <c:pt idx="851">
                  <c:v>27.4</c:v>
                </c:pt>
                <c:pt idx="852">
                  <c:v>27.4</c:v>
                </c:pt>
                <c:pt idx="853">
                  <c:v>27.4</c:v>
                </c:pt>
                <c:pt idx="854">
                  <c:v>27.4</c:v>
                </c:pt>
                <c:pt idx="855">
                  <c:v>27.4</c:v>
                </c:pt>
                <c:pt idx="856">
                  <c:v>27.4</c:v>
                </c:pt>
                <c:pt idx="857">
                  <c:v>27.4</c:v>
                </c:pt>
                <c:pt idx="858">
                  <c:v>27.4</c:v>
                </c:pt>
                <c:pt idx="859">
                  <c:v>27.4</c:v>
                </c:pt>
                <c:pt idx="860">
                  <c:v>27.4</c:v>
                </c:pt>
                <c:pt idx="861">
                  <c:v>27.4</c:v>
                </c:pt>
                <c:pt idx="862">
                  <c:v>27.4</c:v>
                </c:pt>
                <c:pt idx="863">
                  <c:v>27.4</c:v>
                </c:pt>
                <c:pt idx="864">
                  <c:v>27.4</c:v>
                </c:pt>
                <c:pt idx="865">
                  <c:v>27.4</c:v>
                </c:pt>
                <c:pt idx="866">
                  <c:v>27.4</c:v>
                </c:pt>
                <c:pt idx="867">
                  <c:v>27.4</c:v>
                </c:pt>
                <c:pt idx="868">
                  <c:v>27.4</c:v>
                </c:pt>
                <c:pt idx="869">
                  <c:v>27.4</c:v>
                </c:pt>
                <c:pt idx="870">
                  <c:v>27.4</c:v>
                </c:pt>
                <c:pt idx="871">
                  <c:v>27.4</c:v>
                </c:pt>
                <c:pt idx="872">
                  <c:v>27.4</c:v>
                </c:pt>
                <c:pt idx="873">
                  <c:v>27.4</c:v>
                </c:pt>
                <c:pt idx="874">
                  <c:v>27.4</c:v>
                </c:pt>
                <c:pt idx="875">
                  <c:v>27.4</c:v>
                </c:pt>
                <c:pt idx="876">
                  <c:v>27.4</c:v>
                </c:pt>
                <c:pt idx="877">
                  <c:v>27.4</c:v>
                </c:pt>
                <c:pt idx="878">
                  <c:v>27.4</c:v>
                </c:pt>
                <c:pt idx="879">
                  <c:v>27.4</c:v>
                </c:pt>
                <c:pt idx="880">
                  <c:v>27.4</c:v>
                </c:pt>
                <c:pt idx="881">
                  <c:v>27.4</c:v>
                </c:pt>
                <c:pt idx="882">
                  <c:v>27.4</c:v>
                </c:pt>
                <c:pt idx="883">
                  <c:v>27.4</c:v>
                </c:pt>
                <c:pt idx="884">
                  <c:v>27.4</c:v>
                </c:pt>
                <c:pt idx="885">
                  <c:v>27.4</c:v>
                </c:pt>
                <c:pt idx="886">
                  <c:v>27.4</c:v>
                </c:pt>
                <c:pt idx="887">
                  <c:v>27.4</c:v>
                </c:pt>
                <c:pt idx="888">
                  <c:v>27.4</c:v>
                </c:pt>
                <c:pt idx="889">
                  <c:v>27.4</c:v>
                </c:pt>
                <c:pt idx="890">
                  <c:v>27.4</c:v>
                </c:pt>
                <c:pt idx="891">
                  <c:v>27.4</c:v>
                </c:pt>
                <c:pt idx="892">
                  <c:v>27.4</c:v>
                </c:pt>
                <c:pt idx="893">
                  <c:v>27.4</c:v>
                </c:pt>
                <c:pt idx="894">
                  <c:v>27.4</c:v>
                </c:pt>
                <c:pt idx="895">
                  <c:v>27.4</c:v>
                </c:pt>
                <c:pt idx="896">
                  <c:v>27.4</c:v>
                </c:pt>
                <c:pt idx="897">
                  <c:v>27.4</c:v>
                </c:pt>
                <c:pt idx="898">
                  <c:v>27.4</c:v>
                </c:pt>
                <c:pt idx="899">
                  <c:v>27.4</c:v>
                </c:pt>
                <c:pt idx="900">
                  <c:v>27.4</c:v>
                </c:pt>
                <c:pt idx="901">
                  <c:v>27.4</c:v>
                </c:pt>
                <c:pt idx="902">
                  <c:v>27.4</c:v>
                </c:pt>
                <c:pt idx="903">
                  <c:v>27.4</c:v>
                </c:pt>
                <c:pt idx="904">
                  <c:v>27.4</c:v>
                </c:pt>
                <c:pt idx="905">
                  <c:v>27.4</c:v>
                </c:pt>
                <c:pt idx="906">
                  <c:v>27.4</c:v>
                </c:pt>
                <c:pt idx="907">
                  <c:v>27.4</c:v>
                </c:pt>
                <c:pt idx="908">
                  <c:v>27.4</c:v>
                </c:pt>
                <c:pt idx="909">
                  <c:v>27.4</c:v>
                </c:pt>
                <c:pt idx="910">
                  <c:v>27.4</c:v>
                </c:pt>
                <c:pt idx="911">
                  <c:v>27.4</c:v>
                </c:pt>
                <c:pt idx="912">
                  <c:v>27.4</c:v>
                </c:pt>
                <c:pt idx="913">
                  <c:v>27.4</c:v>
                </c:pt>
                <c:pt idx="914">
                  <c:v>27.4</c:v>
                </c:pt>
                <c:pt idx="915">
                  <c:v>27.4</c:v>
                </c:pt>
                <c:pt idx="916">
                  <c:v>27.4</c:v>
                </c:pt>
                <c:pt idx="917">
                  <c:v>27.4</c:v>
                </c:pt>
                <c:pt idx="918">
                  <c:v>27.4</c:v>
                </c:pt>
                <c:pt idx="919">
                  <c:v>27.4</c:v>
                </c:pt>
                <c:pt idx="920">
                  <c:v>27.4</c:v>
                </c:pt>
                <c:pt idx="921">
                  <c:v>27.4</c:v>
                </c:pt>
                <c:pt idx="922">
                  <c:v>27.4</c:v>
                </c:pt>
                <c:pt idx="923">
                  <c:v>27.4</c:v>
                </c:pt>
                <c:pt idx="924">
                  <c:v>27.4</c:v>
                </c:pt>
                <c:pt idx="925">
                  <c:v>27.4</c:v>
                </c:pt>
                <c:pt idx="926">
                  <c:v>27.4</c:v>
                </c:pt>
                <c:pt idx="927">
                  <c:v>27.4</c:v>
                </c:pt>
                <c:pt idx="928">
                  <c:v>27.4</c:v>
                </c:pt>
                <c:pt idx="929">
                  <c:v>27.4</c:v>
                </c:pt>
                <c:pt idx="930">
                  <c:v>27.4</c:v>
                </c:pt>
                <c:pt idx="931">
                  <c:v>27.4</c:v>
                </c:pt>
                <c:pt idx="932">
                  <c:v>27.4</c:v>
                </c:pt>
                <c:pt idx="933">
                  <c:v>27.4</c:v>
                </c:pt>
                <c:pt idx="934">
                  <c:v>27.4</c:v>
                </c:pt>
                <c:pt idx="935">
                  <c:v>27.4</c:v>
                </c:pt>
                <c:pt idx="936">
                  <c:v>27.4</c:v>
                </c:pt>
                <c:pt idx="937">
                  <c:v>27.4</c:v>
                </c:pt>
                <c:pt idx="938">
                  <c:v>27.4</c:v>
                </c:pt>
                <c:pt idx="939">
                  <c:v>27.4</c:v>
                </c:pt>
                <c:pt idx="940">
                  <c:v>27.4</c:v>
                </c:pt>
                <c:pt idx="941">
                  <c:v>27.4</c:v>
                </c:pt>
                <c:pt idx="942">
                  <c:v>27.4</c:v>
                </c:pt>
                <c:pt idx="943">
                  <c:v>27.4</c:v>
                </c:pt>
                <c:pt idx="944">
                  <c:v>27.4</c:v>
                </c:pt>
                <c:pt idx="945">
                  <c:v>27.4</c:v>
                </c:pt>
                <c:pt idx="946">
                  <c:v>27.4</c:v>
                </c:pt>
                <c:pt idx="947">
                  <c:v>27.4</c:v>
                </c:pt>
                <c:pt idx="948">
                  <c:v>27.4</c:v>
                </c:pt>
                <c:pt idx="949">
                  <c:v>27.4</c:v>
                </c:pt>
                <c:pt idx="950">
                  <c:v>27.4</c:v>
                </c:pt>
                <c:pt idx="951">
                  <c:v>27.4</c:v>
                </c:pt>
                <c:pt idx="952">
                  <c:v>27.4</c:v>
                </c:pt>
                <c:pt idx="953">
                  <c:v>27.4</c:v>
                </c:pt>
                <c:pt idx="954">
                  <c:v>27.4</c:v>
                </c:pt>
                <c:pt idx="955">
                  <c:v>27.4</c:v>
                </c:pt>
                <c:pt idx="956">
                  <c:v>27.4</c:v>
                </c:pt>
                <c:pt idx="957">
                  <c:v>27.4</c:v>
                </c:pt>
                <c:pt idx="958">
                  <c:v>27.4</c:v>
                </c:pt>
                <c:pt idx="959">
                  <c:v>27.4</c:v>
                </c:pt>
                <c:pt idx="960">
                  <c:v>27.4</c:v>
                </c:pt>
                <c:pt idx="961">
                  <c:v>27.4</c:v>
                </c:pt>
                <c:pt idx="962">
                  <c:v>27.4</c:v>
                </c:pt>
                <c:pt idx="963">
                  <c:v>27.4</c:v>
                </c:pt>
                <c:pt idx="964">
                  <c:v>27.4</c:v>
                </c:pt>
                <c:pt idx="965">
                  <c:v>27.4</c:v>
                </c:pt>
                <c:pt idx="966">
                  <c:v>27.4</c:v>
                </c:pt>
                <c:pt idx="967">
                  <c:v>27.4</c:v>
                </c:pt>
                <c:pt idx="968">
                  <c:v>27.4</c:v>
                </c:pt>
                <c:pt idx="969">
                  <c:v>27.4</c:v>
                </c:pt>
                <c:pt idx="970">
                  <c:v>27.4</c:v>
                </c:pt>
                <c:pt idx="971">
                  <c:v>27.4</c:v>
                </c:pt>
                <c:pt idx="972">
                  <c:v>27.4</c:v>
                </c:pt>
                <c:pt idx="973">
                  <c:v>27.4</c:v>
                </c:pt>
                <c:pt idx="974">
                  <c:v>27.4</c:v>
                </c:pt>
                <c:pt idx="975">
                  <c:v>27.4</c:v>
                </c:pt>
                <c:pt idx="976">
                  <c:v>27.4</c:v>
                </c:pt>
                <c:pt idx="977">
                  <c:v>27.4</c:v>
                </c:pt>
                <c:pt idx="978">
                  <c:v>27.4</c:v>
                </c:pt>
                <c:pt idx="979">
                  <c:v>27.4</c:v>
                </c:pt>
                <c:pt idx="980">
                  <c:v>27.4</c:v>
                </c:pt>
                <c:pt idx="981">
                  <c:v>27.4</c:v>
                </c:pt>
                <c:pt idx="982">
                  <c:v>27.4</c:v>
                </c:pt>
                <c:pt idx="983">
                  <c:v>27.4</c:v>
                </c:pt>
                <c:pt idx="984">
                  <c:v>27.4</c:v>
                </c:pt>
                <c:pt idx="985">
                  <c:v>27.4</c:v>
                </c:pt>
                <c:pt idx="986">
                  <c:v>27.4</c:v>
                </c:pt>
                <c:pt idx="987">
                  <c:v>27.4</c:v>
                </c:pt>
                <c:pt idx="988">
                  <c:v>27.4</c:v>
                </c:pt>
                <c:pt idx="989">
                  <c:v>27.4</c:v>
                </c:pt>
                <c:pt idx="990">
                  <c:v>27.4</c:v>
                </c:pt>
                <c:pt idx="991">
                  <c:v>27.4</c:v>
                </c:pt>
                <c:pt idx="992">
                  <c:v>27.4</c:v>
                </c:pt>
                <c:pt idx="993">
                  <c:v>27.4</c:v>
                </c:pt>
                <c:pt idx="994">
                  <c:v>27.4</c:v>
                </c:pt>
                <c:pt idx="995">
                  <c:v>27.4</c:v>
                </c:pt>
                <c:pt idx="996">
                  <c:v>27.4</c:v>
                </c:pt>
                <c:pt idx="997">
                  <c:v>27.4</c:v>
                </c:pt>
                <c:pt idx="998">
                  <c:v>27.4</c:v>
                </c:pt>
                <c:pt idx="999">
                  <c:v>27.4</c:v>
                </c:pt>
                <c:pt idx="1000">
                  <c:v>27.4</c:v>
                </c:pt>
                <c:pt idx="1001">
                  <c:v>27.4</c:v>
                </c:pt>
                <c:pt idx="1002">
                  <c:v>27.4</c:v>
                </c:pt>
                <c:pt idx="1003">
                  <c:v>27.4</c:v>
                </c:pt>
                <c:pt idx="1004">
                  <c:v>27.4</c:v>
                </c:pt>
                <c:pt idx="1005">
                  <c:v>27.4</c:v>
                </c:pt>
                <c:pt idx="1006">
                  <c:v>27.4</c:v>
                </c:pt>
                <c:pt idx="1007">
                  <c:v>27.4</c:v>
                </c:pt>
                <c:pt idx="1008">
                  <c:v>27.4</c:v>
                </c:pt>
                <c:pt idx="1009">
                  <c:v>27.4</c:v>
                </c:pt>
                <c:pt idx="1010">
                  <c:v>27.4</c:v>
                </c:pt>
                <c:pt idx="1011">
                  <c:v>27.4</c:v>
                </c:pt>
                <c:pt idx="1012">
                  <c:v>27.4</c:v>
                </c:pt>
                <c:pt idx="1013">
                  <c:v>27.4</c:v>
                </c:pt>
                <c:pt idx="1014">
                  <c:v>27.4</c:v>
                </c:pt>
                <c:pt idx="1015">
                  <c:v>27.4</c:v>
                </c:pt>
                <c:pt idx="1016">
                  <c:v>27.4</c:v>
                </c:pt>
                <c:pt idx="1017">
                  <c:v>27.4</c:v>
                </c:pt>
                <c:pt idx="1018">
                  <c:v>27.4</c:v>
                </c:pt>
                <c:pt idx="1019">
                  <c:v>27.4</c:v>
                </c:pt>
                <c:pt idx="1020">
                  <c:v>27.4</c:v>
                </c:pt>
                <c:pt idx="1021">
                  <c:v>27.4</c:v>
                </c:pt>
                <c:pt idx="1022">
                  <c:v>27.4</c:v>
                </c:pt>
                <c:pt idx="1023">
                  <c:v>27.4</c:v>
                </c:pt>
                <c:pt idx="1024">
                  <c:v>27.4</c:v>
                </c:pt>
                <c:pt idx="1025">
                  <c:v>27.4</c:v>
                </c:pt>
                <c:pt idx="1026">
                  <c:v>27.4</c:v>
                </c:pt>
                <c:pt idx="1027">
                  <c:v>27.4</c:v>
                </c:pt>
                <c:pt idx="1028">
                  <c:v>27.4</c:v>
                </c:pt>
                <c:pt idx="1029">
                  <c:v>27.4</c:v>
                </c:pt>
                <c:pt idx="1030">
                  <c:v>27.4</c:v>
                </c:pt>
                <c:pt idx="1031">
                  <c:v>27.4</c:v>
                </c:pt>
                <c:pt idx="1032">
                  <c:v>27.4</c:v>
                </c:pt>
                <c:pt idx="1033">
                  <c:v>27.4</c:v>
                </c:pt>
                <c:pt idx="1034">
                  <c:v>27.4</c:v>
                </c:pt>
                <c:pt idx="1035">
                  <c:v>27.4</c:v>
                </c:pt>
                <c:pt idx="1036">
                  <c:v>27.4</c:v>
                </c:pt>
                <c:pt idx="1037">
                  <c:v>27.4</c:v>
                </c:pt>
                <c:pt idx="1038">
                  <c:v>27.4</c:v>
                </c:pt>
                <c:pt idx="1039">
                  <c:v>27.4</c:v>
                </c:pt>
                <c:pt idx="1040">
                  <c:v>27.4</c:v>
                </c:pt>
                <c:pt idx="1041">
                  <c:v>27.4</c:v>
                </c:pt>
                <c:pt idx="1042">
                  <c:v>27.4</c:v>
                </c:pt>
                <c:pt idx="1043">
                  <c:v>27.4</c:v>
                </c:pt>
                <c:pt idx="1044">
                  <c:v>27.4</c:v>
                </c:pt>
                <c:pt idx="1045">
                  <c:v>27.4</c:v>
                </c:pt>
                <c:pt idx="1046">
                  <c:v>27.4</c:v>
                </c:pt>
                <c:pt idx="1047">
                  <c:v>27.4</c:v>
                </c:pt>
                <c:pt idx="1048">
                  <c:v>27.4</c:v>
                </c:pt>
                <c:pt idx="1049">
                  <c:v>27.4</c:v>
                </c:pt>
                <c:pt idx="1050">
                  <c:v>27.4</c:v>
                </c:pt>
                <c:pt idx="1051">
                  <c:v>27.4</c:v>
                </c:pt>
                <c:pt idx="1052">
                  <c:v>27.4</c:v>
                </c:pt>
                <c:pt idx="1053">
                  <c:v>27.4</c:v>
                </c:pt>
                <c:pt idx="1054">
                  <c:v>27.4</c:v>
                </c:pt>
                <c:pt idx="1055">
                  <c:v>27.4</c:v>
                </c:pt>
                <c:pt idx="1056">
                  <c:v>27.4</c:v>
                </c:pt>
                <c:pt idx="1057">
                  <c:v>27.4</c:v>
                </c:pt>
                <c:pt idx="1058">
                  <c:v>27.4</c:v>
                </c:pt>
                <c:pt idx="1059">
                  <c:v>27.4</c:v>
                </c:pt>
                <c:pt idx="1060">
                  <c:v>27.4</c:v>
                </c:pt>
                <c:pt idx="1061">
                  <c:v>27.4</c:v>
                </c:pt>
                <c:pt idx="1062">
                  <c:v>27.4</c:v>
                </c:pt>
                <c:pt idx="1063">
                  <c:v>27.4</c:v>
                </c:pt>
                <c:pt idx="1064">
                  <c:v>27.4</c:v>
                </c:pt>
                <c:pt idx="1065">
                  <c:v>27.4</c:v>
                </c:pt>
                <c:pt idx="1066">
                  <c:v>27.4</c:v>
                </c:pt>
                <c:pt idx="1067">
                  <c:v>27.4</c:v>
                </c:pt>
                <c:pt idx="1068">
                  <c:v>27.4</c:v>
                </c:pt>
                <c:pt idx="1069">
                  <c:v>27.4</c:v>
                </c:pt>
                <c:pt idx="1070">
                  <c:v>27.4</c:v>
                </c:pt>
                <c:pt idx="1071">
                  <c:v>27.4</c:v>
                </c:pt>
                <c:pt idx="1072">
                  <c:v>27.4</c:v>
                </c:pt>
                <c:pt idx="1073">
                  <c:v>27.4</c:v>
                </c:pt>
                <c:pt idx="1074">
                  <c:v>27.4</c:v>
                </c:pt>
                <c:pt idx="1075">
                  <c:v>27.4</c:v>
                </c:pt>
                <c:pt idx="1076">
                  <c:v>27.4</c:v>
                </c:pt>
                <c:pt idx="1077">
                  <c:v>27.4</c:v>
                </c:pt>
                <c:pt idx="1078">
                  <c:v>27.4</c:v>
                </c:pt>
                <c:pt idx="1079">
                  <c:v>27.4</c:v>
                </c:pt>
                <c:pt idx="1080">
                  <c:v>27.4</c:v>
                </c:pt>
                <c:pt idx="1081">
                  <c:v>27.4</c:v>
                </c:pt>
                <c:pt idx="1082">
                  <c:v>27.4</c:v>
                </c:pt>
                <c:pt idx="1083">
                  <c:v>27.4</c:v>
                </c:pt>
                <c:pt idx="1084">
                  <c:v>27.4</c:v>
                </c:pt>
                <c:pt idx="1085">
                  <c:v>27.4</c:v>
                </c:pt>
                <c:pt idx="1086">
                  <c:v>27.4</c:v>
                </c:pt>
                <c:pt idx="1087">
                  <c:v>27.4</c:v>
                </c:pt>
                <c:pt idx="1088">
                  <c:v>27.4</c:v>
                </c:pt>
                <c:pt idx="1089">
                  <c:v>27.4</c:v>
                </c:pt>
                <c:pt idx="1090">
                  <c:v>27.4</c:v>
                </c:pt>
                <c:pt idx="1091">
                  <c:v>27.4</c:v>
                </c:pt>
                <c:pt idx="1092">
                  <c:v>27.4</c:v>
                </c:pt>
                <c:pt idx="1093">
                  <c:v>27.4</c:v>
                </c:pt>
                <c:pt idx="1094">
                  <c:v>27.4</c:v>
                </c:pt>
                <c:pt idx="1095">
                  <c:v>27.4</c:v>
                </c:pt>
                <c:pt idx="1096">
                  <c:v>27.4</c:v>
                </c:pt>
                <c:pt idx="1097">
                  <c:v>27.4</c:v>
                </c:pt>
                <c:pt idx="1098">
                  <c:v>27.4</c:v>
                </c:pt>
                <c:pt idx="1099">
                  <c:v>27.4</c:v>
                </c:pt>
                <c:pt idx="1100">
                  <c:v>27.4</c:v>
                </c:pt>
                <c:pt idx="1101">
                  <c:v>27.4</c:v>
                </c:pt>
                <c:pt idx="1102">
                  <c:v>27.4</c:v>
                </c:pt>
                <c:pt idx="1103">
                  <c:v>27.4</c:v>
                </c:pt>
                <c:pt idx="1104">
                  <c:v>27.4</c:v>
                </c:pt>
                <c:pt idx="1105">
                  <c:v>27.4</c:v>
                </c:pt>
                <c:pt idx="1106">
                  <c:v>27.4</c:v>
                </c:pt>
                <c:pt idx="1107">
                  <c:v>27.4</c:v>
                </c:pt>
                <c:pt idx="1108">
                  <c:v>27.4</c:v>
                </c:pt>
                <c:pt idx="1109">
                  <c:v>27.4</c:v>
                </c:pt>
                <c:pt idx="1110">
                  <c:v>27.4</c:v>
                </c:pt>
                <c:pt idx="1111">
                  <c:v>27.4</c:v>
                </c:pt>
                <c:pt idx="1112">
                  <c:v>27.4</c:v>
                </c:pt>
                <c:pt idx="1113">
                  <c:v>27.4</c:v>
                </c:pt>
                <c:pt idx="1114">
                  <c:v>27.4</c:v>
                </c:pt>
                <c:pt idx="1115">
                  <c:v>27.4</c:v>
                </c:pt>
                <c:pt idx="1116">
                  <c:v>27.4</c:v>
                </c:pt>
                <c:pt idx="1117">
                  <c:v>27.4</c:v>
                </c:pt>
                <c:pt idx="1118">
                  <c:v>27.4</c:v>
                </c:pt>
                <c:pt idx="1119">
                  <c:v>27.4</c:v>
                </c:pt>
                <c:pt idx="1120">
                  <c:v>27.4</c:v>
                </c:pt>
                <c:pt idx="1121">
                  <c:v>27.4</c:v>
                </c:pt>
                <c:pt idx="1122">
                  <c:v>27.4</c:v>
                </c:pt>
                <c:pt idx="1123">
                  <c:v>27.4</c:v>
                </c:pt>
                <c:pt idx="1124">
                  <c:v>27.4</c:v>
                </c:pt>
                <c:pt idx="1125">
                  <c:v>27.4</c:v>
                </c:pt>
                <c:pt idx="1126">
                  <c:v>27.4</c:v>
                </c:pt>
                <c:pt idx="1127">
                  <c:v>27.4</c:v>
                </c:pt>
                <c:pt idx="1128">
                  <c:v>27.4</c:v>
                </c:pt>
                <c:pt idx="1129">
                  <c:v>27.4</c:v>
                </c:pt>
                <c:pt idx="1130">
                  <c:v>27.4</c:v>
                </c:pt>
                <c:pt idx="1131">
                  <c:v>27.4</c:v>
                </c:pt>
                <c:pt idx="1132">
                  <c:v>27.4</c:v>
                </c:pt>
                <c:pt idx="1133">
                  <c:v>27.4</c:v>
                </c:pt>
                <c:pt idx="1134">
                  <c:v>27.4</c:v>
                </c:pt>
                <c:pt idx="1135">
                  <c:v>27.4</c:v>
                </c:pt>
                <c:pt idx="1136">
                  <c:v>27.4</c:v>
                </c:pt>
                <c:pt idx="1137">
                  <c:v>27.4</c:v>
                </c:pt>
                <c:pt idx="1138">
                  <c:v>27.4</c:v>
                </c:pt>
                <c:pt idx="1139">
                  <c:v>27.4</c:v>
                </c:pt>
                <c:pt idx="1140">
                  <c:v>27.4</c:v>
                </c:pt>
                <c:pt idx="1141">
                  <c:v>27.4</c:v>
                </c:pt>
                <c:pt idx="1142">
                  <c:v>27.4</c:v>
                </c:pt>
                <c:pt idx="1143">
                  <c:v>27.4</c:v>
                </c:pt>
                <c:pt idx="1144">
                  <c:v>27.4</c:v>
                </c:pt>
                <c:pt idx="1145">
                  <c:v>27.4</c:v>
                </c:pt>
                <c:pt idx="1146">
                  <c:v>27.4</c:v>
                </c:pt>
                <c:pt idx="1147">
                  <c:v>27.4</c:v>
                </c:pt>
                <c:pt idx="1148">
                  <c:v>27.4</c:v>
                </c:pt>
                <c:pt idx="1149">
                  <c:v>27.4</c:v>
                </c:pt>
                <c:pt idx="1150">
                  <c:v>27.4</c:v>
                </c:pt>
                <c:pt idx="1151">
                  <c:v>27.4</c:v>
                </c:pt>
                <c:pt idx="1152">
                  <c:v>27.4</c:v>
                </c:pt>
                <c:pt idx="1153">
                  <c:v>27.4</c:v>
                </c:pt>
                <c:pt idx="1154">
                  <c:v>27.4</c:v>
                </c:pt>
                <c:pt idx="1155">
                  <c:v>27.4</c:v>
                </c:pt>
                <c:pt idx="1156">
                  <c:v>27.4</c:v>
                </c:pt>
                <c:pt idx="1157">
                  <c:v>27.4</c:v>
                </c:pt>
                <c:pt idx="1158">
                  <c:v>27.4</c:v>
                </c:pt>
                <c:pt idx="1159">
                  <c:v>27.4</c:v>
                </c:pt>
                <c:pt idx="1160">
                  <c:v>27.4</c:v>
                </c:pt>
                <c:pt idx="1161">
                  <c:v>27.4</c:v>
                </c:pt>
                <c:pt idx="1162">
                  <c:v>27.4</c:v>
                </c:pt>
                <c:pt idx="1163">
                  <c:v>27.4</c:v>
                </c:pt>
                <c:pt idx="1164">
                  <c:v>27.4</c:v>
                </c:pt>
                <c:pt idx="1165">
                  <c:v>27.4</c:v>
                </c:pt>
                <c:pt idx="1166">
                  <c:v>27.4</c:v>
                </c:pt>
                <c:pt idx="1167">
                  <c:v>27.4</c:v>
                </c:pt>
                <c:pt idx="1168">
                  <c:v>27.4</c:v>
                </c:pt>
                <c:pt idx="1169">
                  <c:v>27.4</c:v>
                </c:pt>
                <c:pt idx="1170">
                  <c:v>27.4</c:v>
                </c:pt>
                <c:pt idx="1171">
                  <c:v>27.4</c:v>
                </c:pt>
                <c:pt idx="1172">
                  <c:v>27.4</c:v>
                </c:pt>
                <c:pt idx="1173">
                  <c:v>27.4</c:v>
                </c:pt>
                <c:pt idx="1174">
                  <c:v>27.4</c:v>
                </c:pt>
                <c:pt idx="1175">
                  <c:v>27.4</c:v>
                </c:pt>
                <c:pt idx="1176">
                  <c:v>27.4</c:v>
                </c:pt>
                <c:pt idx="1177">
                  <c:v>27.4</c:v>
                </c:pt>
                <c:pt idx="1178">
                  <c:v>27.4</c:v>
                </c:pt>
                <c:pt idx="1179">
                  <c:v>27.4</c:v>
                </c:pt>
                <c:pt idx="1180">
                  <c:v>27.4</c:v>
                </c:pt>
                <c:pt idx="1181">
                  <c:v>27.4</c:v>
                </c:pt>
                <c:pt idx="1182">
                  <c:v>27.4</c:v>
                </c:pt>
                <c:pt idx="1183">
                  <c:v>27.4</c:v>
                </c:pt>
                <c:pt idx="1184">
                  <c:v>27.4</c:v>
                </c:pt>
                <c:pt idx="1185">
                  <c:v>27.4</c:v>
                </c:pt>
                <c:pt idx="1186">
                  <c:v>27.4</c:v>
                </c:pt>
                <c:pt idx="1187">
                  <c:v>27.4</c:v>
                </c:pt>
                <c:pt idx="1188">
                  <c:v>27.4</c:v>
                </c:pt>
                <c:pt idx="1189">
                  <c:v>27.4</c:v>
                </c:pt>
                <c:pt idx="1190">
                  <c:v>27.4</c:v>
                </c:pt>
                <c:pt idx="1191">
                  <c:v>27.4</c:v>
                </c:pt>
                <c:pt idx="1192">
                  <c:v>27.4</c:v>
                </c:pt>
                <c:pt idx="1193">
                  <c:v>27.4</c:v>
                </c:pt>
                <c:pt idx="1194">
                  <c:v>27.4</c:v>
                </c:pt>
                <c:pt idx="1195">
                  <c:v>27.4</c:v>
                </c:pt>
                <c:pt idx="1196">
                  <c:v>27.4</c:v>
                </c:pt>
                <c:pt idx="1197">
                  <c:v>27.4</c:v>
                </c:pt>
                <c:pt idx="1198">
                  <c:v>27.4</c:v>
                </c:pt>
                <c:pt idx="1199">
                  <c:v>27.4</c:v>
                </c:pt>
                <c:pt idx="1200">
                  <c:v>27.4</c:v>
                </c:pt>
                <c:pt idx="1201">
                  <c:v>27.4</c:v>
                </c:pt>
                <c:pt idx="1202">
                  <c:v>27.4</c:v>
                </c:pt>
                <c:pt idx="1203">
                  <c:v>27.4</c:v>
                </c:pt>
                <c:pt idx="1204">
                  <c:v>27.4</c:v>
                </c:pt>
                <c:pt idx="1205">
                  <c:v>27.4</c:v>
                </c:pt>
                <c:pt idx="1206">
                  <c:v>27.4</c:v>
                </c:pt>
                <c:pt idx="1207">
                  <c:v>27.4</c:v>
                </c:pt>
                <c:pt idx="1208">
                  <c:v>27.4</c:v>
                </c:pt>
                <c:pt idx="1209">
                  <c:v>27.4</c:v>
                </c:pt>
                <c:pt idx="1210">
                  <c:v>27.4</c:v>
                </c:pt>
                <c:pt idx="1211">
                  <c:v>27.4</c:v>
                </c:pt>
                <c:pt idx="1212">
                  <c:v>27.4</c:v>
                </c:pt>
                <c:pt idx="1213">
                  <c:v>27.4</c:v>
                </c:pt>
                <c:pt idx="1214">
                  <c:v>27.4</c:v>
                </c:pt>
                <c:pt idx="1215">
                  <c:v>27.4</c:v>
                </c:pt>
                <c:pt idx="1216">
                  <c:v>27.4</c:v>
                </c:pt>
                <c:pt idx="1217">
                  <c:v>27.4</c:v>
                </c:pt>
                <c:pt idx="1218">
                  <c:v>27.4</c:v>
                </c:pt>
                <c:pt idx="1219">
                  <c:v>27.4</c:v>
                </c:pt>
                <c:pt idx="1220">
                  <c:v>27.4</c:v>
                </c:pt>
                <c:pt idx="1221">
                  <c:v>27.4</c:v>
                </c:pt>
                <c:pt idx="1222">
                  <c:v>27.4</c:v>
                </c:pt>
                <c:pt idx="1223">
                  <c:v>27.4</c:v>
                </c:pt>
                <c:pt idx="1224">
                  <c:v>27.4</c:v>
                </c:pt>
                <c:pt idx="1225">
                  <c:v>27.4</c:v>
                </c:pt>
                <c:pt idx="1226">
                  <c:v>27.4</c:v>
                </c:pt>
                <c:pt idx="1227">
                  <c:v>27.4</c:v>
                </c:pt>
                <c:pt idx="1228">
                  <c:v>27.4</c:v>
                </c:pt>
                <c:pt idx="1229">
                  <c:v>27.4</c:v>
                </c:pt>
                <c:pt idx="1230">
                  <c:v>27.4</c:v>
                </c:pt>
                <c:pt idx="1231">
                  <c:v>27.4</c:v>
                </c:pt>
                <c:pt idx="1232">
                  <c:v>27.4</c:v>
                </c:pt>
                <c:pt idx="1233">
                  <c:v>27.4</c:v>
                </c:pt>
                <c:pt idx="1234">
                  <c:v>27.4</c:v>
                </c:pt>
                <c:pt idx="1235">
                  <c:v>27.4</c:v>
                </c:pt>
                <c:pt idx="1236">
                  <c:v>27.4</c:v>
                </c:pt>
                <c:pt idx="1237">
                  <c:v>27.4</c:v>
                </c:pt>
                <c:pt idx="1238">
                  <c:v>27.4</c:v>
                </c:pt>
                <c:pt idx="1239">
                  <c:v>27.4</c:v>
                </c:pt>
                <c:pt idx="1240">
                  <c:v>27.4</c:v>
                </c:pt>
                <c:pt idx="1241">
                  <c:v>27.4</c:v>
                </c:pt>
                <c:pt idx="1242">
                  <c:v>27.4</c:v>
                </c:pt>
                <c:pt idx="1243">
                  <c:v>27.4</c:v>
                </c:pt>
                <c:pt idx="1244">
                  <c:v>27.4</c:v>
                </c:pt>
                <c:pt idx="1245">
                  <c:v>27.4</c:v>
                </c:pt>
                <c:pt idx="1246">
                  <c:v>27.4</c:v>
                </c:pt>
                <c:pt idx="1247">
                  <c:v>27.4</c:v>
                </c:pt>
                <c:pt idx="1248">
                  <c:v>27.4</c:v>
                </c:pt>
                <c:pt idx="1249">
                  <c:v>27.4</c:v>
                </c:pt>
                <c:pt idx="1250">
                  <c:v>27.4</c:v>
                </c:pt>
                <c:pt idx="1251">
                  <c:v>27.4</c:v>
                </c:pt>
                <c:pt idx="1252">
                  <c:v>27.4</c:v>
                </c:pt>
                <c:pt idx="1253">
                  <c:v>27.4</c:v>
                </c:pt>
                <c:pt idx="1254">
                  <c:v>27.4</c:v>
                </c:pt>
                <c:pt idx="1255">
                  <c:v>27.4</c:v>
                </c:pt>
                <c:pt idx="1256">
                  <c:v>27.4</c:v>
                </c:pt>
                <c:pt idx="1257">
                  <c:v>27.4</c:v>
                </c:pt>
                <c:pt idx="1258">
                  <c:v>27.4</c:v>
                </c:pt>
                <c:pt idx="1259">
                  <c:v>27.4</c:v>
                </c:pt>
                <c:pt idx="1260">
                  <c:v>27.4</c:v>
                </c:pt>
                <c:pt idx="1261">
                  <c:v>27.4</c:v>
                </c:pt>
                <c:pt idx="1262">
                  <c:v>27.4</c:v>
                </c:pt>
                <c:pt idx="1263">
                  <c:v>27.4</c:v>
                </c:pt>
                <c:pt idx="1264">
                  <c:v>27.4</c:v>
                </c:pt>
                <c:pt idx="1265">
                  <c:v>27.4</c:v>
                </c:pt>
                <c:pt idx="1266">
                  <c:v>27.4</c:v>
                </c:pt>
                <c:pt idx="1267">
                  <c:v>27.4</c:v>
                </c:pt>
                <c:pt idx="1268">
                  <c:v>27.4</c:v>
                </c:pt>
                <c:pt idx="1269">
                  <c:v>27.4</c:v>
                </c:pt>
                <c:pt idx="1270">
                  <c:v>27.4</c:v>
                </c:pt>
                <c:pt idx="1271">
                  <c:v>27.4</c:v>
                </c:pt>
                <c:pt idx="1272">
                  <c:v>27.4</c:v>
                </c:pt>
                <c:pt idx="1273">
                  <c:v>27.4</c:v>
                </c:pt>
                <c:pt idx="1274">
                  <c:v>27.4</c:v>
                </c:pt>
                <c:pt idx="1275">
                  <c:v>27.4</c:v>
                </c:pt>
                <c:pt idx="1276">
                  <c:v>27.4</c:v>
                </c:pt>
                <c:pt idx="1277">
                  <c:v>27.4</c:v>
                </c:pt>
                <c:pt idx="1278">
                  <c:v>27.4</c:v>
                </c:pt>
                <c:pt idx="1279">
                  <c:v>27.4</c:v>
                </c:pt>
                <c:pt idx="1280">
                  <c:v>27.4</c:v>
                </c:pt>
                <c:pt idx="1281">
                  <c:v>27.4</c:v>
                </c:pt>
                <c:pt idx="1282">
                  <c:v>27.4</c:v>
                </c:pt>
                <c:pt idx="1283">
                  <c:v>27.4</c:v>
                </c:pt>
                <c:pt idx="1284">
                  <c:v>27.4</c:v>
                </c:pt>
                <c:pt idx="1285">
                  <c:v>27.4</c:v>
                </c:pt>
                <c:pt idx="1286">
                  <c:v>27.4</c:v>
                </c:pt>
                <c:pt idx="1287">
                  <c:v>27.4</c:v>
                </c:pt>
                <c:pt idx="1288">
                  <c:v>27.4</c:v>
                </c:pt>
                <c:pt idx="1289">
                  <c:v>27.4</c:v>
                </c:pt>
                <c:pt idx="1290">
                  <c:v>27.4</c:v>
                </c:pt>
                <c:pt idx="1291">
                  <c:v>27.4</c:v>
                </c:pt>
                <c:pt idx="1292">
                  <c:v>27.4</c:v>
                </c:pt>
                <c:pt idx="1293">
                  <c:v>27.4</c:v>
                </c:pt>
                <c:pt idx="1294">
                  <c:v>27.4</c:v>
                </c:pt>
                <c:pt idx="1295">
                  <c:v>27.4</c:v>
                </c:pt>
                <c:pt idx="1296">
                  <c:v>27.4</c:v>
                </c:pt>
                <c:pt idx="1297">
                  <c:v>27.4</c:v>
                </c:pt>
                <c:pt idx="1298">
                  <c:v>27.4</c:v>
                </c:pt>
                <c:pt idx="1299">
                  <c:v>27.4</c:v>
                </c:pt>
                <c:pt idx="1300">
                  <c:v>27.4</c:v>
                </c:pt>
                <c:pt idx="1301">
                  <c:v>27.4</c:v>
                </c:pt>
                <c:pt idx="1302">
                  <c:v>27.4</c:v>
                </c:pt>
                <c:pt idx="1303">
                  <c:v>27.4</c:v>
                </c:pt>
                <c:pt idx="1304">
                  <c:v>27.4</c:v>
                </c:pt>
                <c:pt idx="1305">
                  <c:v>27.4</c:v>
                </c:pt>
                <c:pt idx="1306">
                  <c:v>27.4</c:v>
                </c:pt>
                <c:pt idx="1307">
                  <c:v>27.4</c:v>
                </c:pt>
                <c:pt idx="1308">
                  <c:v>27.4</c:v>
                </c:pt>
                <c:pt idx="1309">
                  <c:v>27.4</c:v>
                </c:pt>
                <c:pt idx="1310">
                  <c:v>27.4</c:v>
                </c:pt>
                <c:pt idx="1311">
                  <c:v>27.4</c:v>
                </c:pt>
                <c:pt idx="1312">
                  <c:v>27.4</c:v>
                </c:pt>
                <c:pt idx="1313">
                  <c:v>27.4</c:v>
                </c:pt>
                <c:pt idx="1314">
                  <c:v>27.4</c:v>
                </c:pt>
                <c:pt idx="1315">
                  <c:v>27.4</c:v>
                </c:pt>
                <c:pt idx="1316">
                  <c:v>27.4</c:v>
                </c:pt>
                <c:pt idx="1317">
                  <c:v>27.4</c:v>
                </c:pt>
                <c:pt idx="1318">
                  <c:v>27.4</c:v>
                </c:pt>
                <c:pt idx="1319">
                  <c:v>27.4</c:v>
                </c:pt>
                <c:pt idx="1320">
                  <c:v>27.4</c:v>
                </c:pt>
                <c:pt idx="1321">
                  <c:v>27.4</c:v>
                </c:pt>
                <c:pt idx="1322">
                  <c:v>27.4</c:v>
                </c:pt>
                <c:pt idx="1323">
                  <c:v>27.4</c:v>
                </c:pt>
                <c:pt idx="1324">
                  <c:v>27.4</c:v>
                </c:pt>
                <c:pt idx="1325">
                  <c:v>27.4</c:v>
                </c:pt>
                <c:pt idx="1326">
                  <c:v>27.4</c:v>
                </c:pt>
                <c:pt idx="1327">
                  <c:v>27.4</c:v>
                </c:pt>
                <c:pt idx="1328">
                  <c:v>27.4</c:v>
                </c:pt>
                <c:pt idx="1329">
                  <c:v>27.4</c:v>
                </c:pt>
                <c:pt idx="1330">
                  <c:v>27.4</c:v>
                </c:pt>
                <c:pt idx="1331">
                  <c:v>27.4</c:v>
                </c:pt>
                <c:pt idx="1332">
                  <c:v>27.4</c:v>
                </c:pt>
                <c:pt idx="1333">
                  <c:v>27.4</c:v>
                </c:pt>
                <c:pt idx="1334">
                  <c:v>27.4</c:v>
                </c:pt>
                <c:pt idx="1335">
                  <c:v>27.4</c:v>
                </c:pt>
                <c:pt idx="1336">
                  <c:v>27.4</c:v>
                </c:pt>
                <c:pt idx="1337">
                  <c:v>27.4</c:v>
                </c:pt>
                <c:pt idx="1338">
                  <c:v>27.4</c:v>
                </c:pt>
                <c:pt idx="1339">
                  <c:v>27.4</c:v>
                </c:pt>
                <c:pt idx="1340">
                  <c:v>27.4</c:v>
                </c:pt>
                <c:pt idx="1341">
                  <c:v>27.4</c:v>
                </c:pt>
                <c:pt idx="1342">
                  <c:v>27.4</c:v>
                </c:pt>
                <c:pt idx="1343">
                  <c:v>27.4</c:v>
                </c:pt>
                <c:pt idx="1344">
                  <c:v>27.4</c:v>
                </c:pt>
                <c:pt idx="1345">
                  <c:v>27.4</c:v>
                </c:pt>
                <c:pt idx="1346">
                  <c:v>27.4</c:v>
                </c:pt>
                <c:pt idx="1347">
                  <c:v>27.4</c:v>
                </c:pt>
                <c:pt idx="1348">
                  <c:v>27.4</c:v>
                </c:pt>
                <c:pt idx="1349">
                  <c:v>27.4</c:v>
                </c:pt>
                <c:pt idx="1350">
                  <c:v>27.4</c:v>
                </c:pt>
                <c:pt idx="1351">
                  <c:v>27.4</c:v>
                </c:pt>
                <c:pt idx="1352">
                  <c:v>27.4</c:v>
                </c:pt>
                <c:pt idx="1353">
                  <c:v>27.4</c:v>
                </c:pt>
                <c:pt idx="1354">
                  <c:v>27.4</c:v>
                </c:pt>
                <c:pt idx="1355">
                  <c:v>27.4</c:v>
                </c:pt>
                <c:pt idx="1356">
                  <c:v>27.4</c:v>
                </c:pt>
                <c:pt idx="1357">
                  <c:v>27.4</c:v>
                </c:pt>
                <c:pt idx="1358">
                  <c:v>27.4</c:v>
                </c:pt>
                <c:pt idx="1359">
                  <c:v>27.4</c:v>
                </c:pt>
                <c:pt idx="1360">
                  <c:v>27.4</c:v>
                </c:pt>
                <c:pt idx="1361">
                  <c:v>27.4</c:v>
                </c:pt>
                <c:pt idx="1362">
                  <c:v>27.4</c:v>
                </c:pt>
                <c:pt idx="1363">
                  <c:v>27.4</c:v>
                </c:pt>
                <c:pt idx="1364">
                  <c:v>27.4</c:v>
                </c:pt>
                <c:pt idx="1365">
                  <c:v>27.4</c:v>
                </c:pt>
                <c:pt idx="1366">
                  <c:v>27.4</c:v>
                </c:pt>
                <c:pt idx="1367">
                  <c:v>27.4</c:v>
                </c:pt>
                <c:pt idx="1368">
                  <c:v>27.4</c:v>
                </c:pt>
                <c:pt idx="1369">
                  <c:v>27.4</c:v>
                </c:pt>
                <c:pt idx="1370">
                  <c:v>27.4</c:v>
                </c:pt>
                <c:pt idx="1371">
                  <c:v>27.4</c:v>
                </c:pt>
                <c:pt idx="1372">
                  <c:v>27.4</c:v>
                </c:pt>
                <c:pt idx="1373">
                  <c:v>27.4</c:v>
                </c:pt>
                <c:pt idx="1374">
                  <c:v>27.4</c:v>
                </c:pt>
                <c:pt idx="1375">
                  <c:v>27.4</c:v>
                </c:pt>
                <c:pt idx="1376">
                  <c:v>27.4</c:v>
                </c:pt>
                <c:pt idx="1377">
                  <c:v>27.4</c:v>
                </c:pt>
                <c:pt idx="1378">
                  <c:v>27.4</c:v>
                </c:pt>
                <c:pt idx="1379">
                  <c:v>27.4</c:v>
                </c:pt>
                <c:pt idx="1380">
                  <c:v>27.4</c:v>
                </c:pt>
                <c:pt idx="1381">
                  <c:v>27.4</c:v>
                </c:pt>
                <c:pt idx="1382">
                  <c:v>27.4</c:v>
                </c:pt>
                <c:pt idx="1383">
                  <c:v>27.4</c:v>
                </c:pt>
                <c:pt idx="1384">
                  <c:v>27.4</c:v>
                </c:pt>
                <c:pt idx="1385">
                  <c:v>27.4</c:v>
                </c:pt>
                <c:pt idx="1386">
                  <c:v>27.4</c:v>
                </c:pt>
                <c:pt idx="1387">
                  <c:v>27.4</c:v>
                </c:pt>
                <c:pt idx="1388">
                  <c:v>27.4</c:v>
                </c:pt>
                <c:pt idx="1389">
                  <c:v>27.4</c:v>
                </c:pt>
                <c:pt idx="1390">
                  <c:v>27.4</c:v>
                </c:pt>
                <c:pt idx="1391">
                  <c:v>27.4</c:v>
                </c:pt>
                <c:pt idx="1392">
                  <c:v>27.4</c:v>
                </c:pt>
                <c:pt idx="1393">
                  <c:v>27.4</c:v>
                </c:pt>
                <c:pt idx="1394">
                  <c:v>27.4</c:v>
                </c:pt>
                <c:pt idx="1395">
                  <c:v>27.4</c:v>
                </c:pt>
                <c:pt idx="1396">
                  <c:v>27.4</c:v>
                </c:pt>
                <c:pt idx="1397">
                  <c:v>27.4</c:v>
                </c:pt>
                <c:pt idx="1398">
                  <c:v>27.4</c:v>
                </c:pt>
                <c:pt idx="1399">
                  <c:v>27.4</c:v>
                </c:pt>
                <c:pt idx="1400">
                  <c:v>27.4</c:v>
                </c:pt>
                <c:pt idx="1401">
                  <c:v>27.4</c:v>
                </c:pt>
                <c:pt idx="1402">
                  <c:v>27.4</c:v>
                </c:pt>
                <c:pt idx="1403">
                  <c:v>27.4</c:v>
                </c:pt>
                <c:pt idx="1404">
                  <c:v>27.4</c:v>
                </c:pt>
                <c:pt idx="1405">
                  <c:v>27.4</c:v>
                </c:pt>
                <c:pt idx="1406">
                  <c:v>27.4</c:v>
                </c:pt>
                <c:pt idx="1407">
                  <c:v>27.4</c:v>
                </c:pt>
                <c:pt idx="1408">
                  <c:v>27.4</c:v>
                </c:pt>
                <c:pt idx="1409">
                  <c:v>27.4</c:v>
                </c:pt>
                <c:pt idx="1410">
                  <c:v>27.4</c:v>
                </c:pt>
                <c:pt idx="1411">
                  <c:v>27.4</c:v>
                </c:pt>
                <c:pt idx="1412">
                  <c:v>27.4</c:v>
                </c:pt>
                <c:pt idx="1413">
                  <c:v>27.4</c:v>
                </c:pt>
                <c:pt idx="1414">
                  <c:v>27.4</c:v>
                </c:pt>
                <c:pt idx="1415">
                  <c:v>27.4</c:v>
                </c:pt>
                <c:pt idx="1416">
                  <c:v>27.4</c:v>
                </c:pt>
                <c:pt idx="1417">
                  <c:v>27.4</c:v>
                </c:pt>
                <c:pt idx="1418">
                  <c:v>27.4</c:v>
                </c:pt>
                <c:pt idx="1419">
                  <c:v>27.4</c:v>
                </c:pt>
                <c:pt idx="1420">
                  <c:v>27.4</c:v>
                </c:pt>
                <c:pt idx="1421">
                  <c:v>27.4</c:v>
                </c:pt>
                <c:pt idx="1422">
                  <c:v>27.4</c:v>
                </c:pt>
                <c:pt idx="1423">
                  <c:v>27.4</c:v>
                </c:pt>
                <c:pt idx="1424">
                  <c:v>27.4</c:v>
                </c:pt>
                <c:pt idx="1425">
                  <c:v>27.4</c:v>
                </c:pt>
                <c:pt idx="1426">
                  <c:v>27.4</c:v>
                </c:pt>
                <c:pt idx="1427">
                  <c:v>27.4</c:v>
                </c:pt>
                <c:pt idx="1428">
                  <c:v>27.4</c:v>
                </c:pt>
                <c:pt idx="1429">
                  <c:v>27.4</c:v>
                </c:pt>
                <c:pt idx="1430">
                  <c:v>27.4</c:v>
                </c:pt>
                <c:pt idx="1431">
                  <c:v>27.4</c:v>
                </c:pt>
                <c:pt idx="1432">
                  <c:v>27.4</c:v>
                </c:pt>
                <c:pt idx="1433">
                  <c:v>27.4</c:v>
                </c:pt>
                <c:pt idx="1434">
                  <c:v>27.4</c:v>
                </c:pt>
                <c:pt idx="1435">
                  <c:v>27.4</c:v>
                </c:pt>
                <c:pt idx="1436">
                  <c:v>27.4</c:v>
                </c:pt>
                <c:pt idx="1437">
                  <c:v>27.4</c:v>
                </c:pt>
                <c:pt idx="1438">
                  <c:v>27.4</c:v>
                </c:pt>
                <c:pt idx="1439">
                  <c:v>27.4</c:v>
                </c:pt>
                <c:pt idx="1440">
                  <c:v>27.4</c:v>
                </c:pt>
                <c:pt idx="1441">
                  <c:v>27.4</c:v>
                </c:pt>
                <c:pt idx="1442">
                  <c:v>27.4</c:v>
                </c:pt>
                <c:pt idx="1443">
                  <c:v>27.4</c:v>
                </c:pt>
                <c:pt idx="1444">
                  <c:v>27.4</c:v>
                </c:pt>
                <c:pt idx="1445">
                  <c:v>27.4</c:v>
                </c:pt>
                <c:pt idx="1446">
                  <c:v>27.4</c:v>
                </c:pt>
                <c:pt idx="1447">
                  <c:v>27.4</c:v>
                </c:pt>
                <c:pt idx="1448">
                  <c:v>27.4</c:v>
                </c:pt>
                <c:pt idx="1449">
                  <c:v>27.4</c:v>
                </c:pt>
                <c:pt idx="1450">
                  <c:v>27.4</c:v>
                </c:pt>
                <c:pt idx="1451">
                  <c:v>27.4</c:v>
                </c:pt>
                <c:pt idx="1452">
                  <c:v>27.4</c:v>
                </c:pt>
                <c:pt idx="1453">
                  <c:v>27.4</c:v>
                </c:pt>
                <c:pt idx="1454">
                  <c:v>27.4</c:v>
                </c:pt>
                <c:pt idx="1455">
                  <c:v>27.4</c:v>
                </c:pt>
                <c:pt idx="1456">
                  <c:v>27.4</c:v>
                </c:pt>
                <c:pt idx="1457">
                  <c:v>27.4</c:v>
                </c:pt>
                <c:pt idx="1458">
                  <c:v>27.4</c:v>
                </c:pt>
                <c:pt idx="1459">
                  <c:v>27.4</c:v>
                </c:pt>
                <c:pt idx="1460">
                  <c:v>27.4</c:v>
                </c:pt>
                <c:pt idx="1461">
                  <c:v>27.4</c:v>
                </c:pt>
                <c:pt idx="1462">
                  <c:v>27.4</c:v>
                </c:pt>
                <c:pt idx="1463">
                  <c:v>27.4</c:v>
                </c:pt>
                <c:pt idx="1464">
                  <c:v>27.4</c:v>
                </c:pt>
                <c:pt idx="1465">
                  <c:v>27.4</c:v>
                </c:pt>
                <c:pt idx="1466">
                  <c:v>27.4</c:v>
                </c:pt>
                <c:pt idx="1467">
                  <c:v>27.4</c:v>
                </c:pt>
                <c:pt idx="1468">
                  <c:v>27.4</c:v>
                </c:pt>
                <c:pt idx="1469">
                  <c:v>27.4</c:v>
                </c:pt>
                <c:pt idx="1470">
                  <c:v>27.4</c:v>
                </c:pt>
                <c:pt idx="1471">
                  <c:v>27.4</c:v>
                </c:pt>
                <c:pt idx="1472">
                  <c:v>27.4</c:v>
                </c:pt>
                <c:pt idx="1473">
                  <c:v>27.4</c:v>
                </c:pt>
                <c:pt idx="1474">
                  <c:v>27.4</c:v>
                </c:pt>
                <c:pt idx="1475">
                  <c:v>27.4</c:v>
                </c:pt>
                <c:pt idx="1476">
                  <c:v>27.4</c:v>
                </c:pt>
                <c:pt idx="1477">
                  <c:v>27.4</c:v>
                </c:pt>
                <c:pt idx="1478">
                  <c:v>27.4</c:v>
                </c:pt>
                <c:pt idx="1479">
                  <c:v>27.4</c:v>
                </c:pt>
                <c:pt idx="1480">
                  <c:v>27.4</c:v>
                </c:pt>
                <c:pt idx="1481">
                  <c:v>27.4</c:v>
                </c:pt>
                <c:pt idx="1482">
                  <c:v>27.4</c:v>
                </c:pt>
                <c:pt idx="1483">
                  <c:v>27.4</c:v>
                </c:pt>
                <c:pt idx="1484">
                  <c:v>27.4</c:v>
                </c:pt>
                <c:pt idx="1485">
                  <c:v>27.4</c:v>
                </c:pt>
                <c:pt idx="1486">
                  <c:v>27.4</c:v>
                </c:pt>
                <c:pt idx="1487">
                  <c:v>27.4</c:v>
                </c:pt>
                <c:pt idx="1488">
                  <c:v>27.4</c:v>
                </c:pt>
                <c:pt idx="1489">
                  <c:v>27.4</c:v>
                </c:pt>
                <c:pt idx="1490">
                  <c:v>27.4</c:v>
                </c:pt>
                <c:pt idx="1491">
                  <c:v>27.4</c:v>
                </c:pt>
                <c:pt idx="1492">
                  <c:v>27.4</c:v>
                </c:pt>
                <c:pt idx="1493">
                  <c:v>27.4</c:v>
                </c:pt>
                <c:pt idx="1494">
                  <c:v>27.4</c:v>
                </c:pt>
                <c:pt idx="1495">
                  <c:v>27.4</c:v>
                </c:pt>
                <c:pt idx="1496">
                  <c:v>27.4</c:v>
                </c:pt>
                <c:pt idx="1497">
                  <c:v>27.4</c:v>
                </c:pt>
                <c:pt idx="1498">
                  <c:v>27.4</c:v>
                </c:pt>
                <c:pt idx="1499">
                  <c:v>27.4</c:v>
                </c:pt>
                <c:pt idx="1500">
                  <c:v>27.4</c:v>
                </c:pt>
                <c:pt idx="1501">
                  <c:v>27.4</c:v>
                </c:pt>
                <c:pt idx="1502">
                  <c:v>27.4</c:v>
                </c:pt>
                <c:pt idx="1503">
                  <c:v>27.4</c:v>
                </c:pt>
                <c:pt idx="1504">
                  <c:v>27.4</c:v>
                </c:pt>
                <c:pt idx="1505">
                  <c:v>27.4</c:v>
                </c:pt>
                <c:pt idx="1506">
                  <c:v>27.4</c:v>
                </c:pt>
                <c:pt idx="1507">
                  <c:v>27.4</c:v>
                </c:pt>
                <c:pt idx="1508">
                  <c:v>27.4</c:v>
                </c:pt>
                <c:pt idx="1509">
                  <c:v>27.4</c:v>
                </c:pt>
                <c:pt idx="1510">
                  <c:v>27.4</c:v>
                </c:pt>
                <c:pt idx="1511">
                  <c:v>27.4</c:v>
                </c:pt>
                <c:pt idx="1512">
                  <c:v>27.4</c:v>
                </c:pt>
                <c:pt idx="1513">
                  <c:v>27.4</c:v>
                </c:pt>
                <c:pt idx="1514">
                  <c:v>27.4</c:v>
                </c:pt>
                <c:pt idx="1515">
                  <c:v>27.4</c:v>
                </c:pt>
                <c:pt idx="1516">
                  <c:v>27.4</c:v>
                </c:pt>
                <c:pt idx="1517">
                  <c:v>27.4</c:v>
                </c:pt>
                <c:pt idx="1518">
                  <c:v>27.4</c:v>
                </c:pt>
                <c:pt idx="1519">
                  <c:v>27.4</c:v>
                </c:pt>
                <c:pt idx="1520">
                  <c:v>27.4</c:v>
                </c:pt>
                <c:pt idx="1521">
                  <c:v>27.4</c:v>
                </c:pt>
                <c:pt idx="1522">
                  <c:v>27.4</c:v>
                </c:pt>
                <c:pt idx="1523">
                  <c:v>27.4</c:v>
                </c:pt>
                <c:pt idx="1524">
                  <c:v>27.4</c:v>
                </c:pt>
                <c:pt idx="1525">
                  <c:v>27.4</c:v>
                </c:pt>
                <c:pt idx="1526">
                  <c:v>27.4</c:v>
                </c:pt>
                <c:pt idx="1527">
                  <c:v>27.4</c:v>
                </c:pt>
                <c:pt idx="1528">
                  <c:v>27.4</c:v>
                </c:pt>
                <c:pt idx="1529">
                  <c:v>27.4</c:v>
                </c:pt>
                <c:pt idx="1530">
                  <c:v>27.4</c:v>
                </c:pt>
                <c:pt idx="1531">
                  <c:v>27.4</c:v>
                </c:pt>
                <c:pt idx="1532">
                  <c:v>27.4</c:v>
                </c:pt>
                <c:pt idx="1533">
                  <c:v>27.4</c:v>
                </c:pt>
                <c:pt idx="1534">
                  <c:v>27.4</c:v>
                </c:pt>
                <c:pt idx="1535">
                  <c:v>27.4</c:v>
                </c:pt>
                <c:pt idx="1536">
                  <c:v>27.4</c:v>
                </c:pt>
                <c:pt idx="1537">
                  <c:v>27.4</c:v>
                </c:pt>
                <c:pt idx="1538">
                  <c:v>27.4</c:v>
                </c:pt>
                <c:pt idx="1539">
                  <c:v>27.4</c:v>
                </c:pt>
                <c:pt idx="1540">
                  <c:v>27.4</c:v>
                </c:pt>
                <c:pt idx="1541">
                  <c:v>27.4</c:v>
                </c:pt>
                <c:pt idx="1542">
                  <c:v>27.4</c:v>
                </c:pt>
                <c:pt idx="1543">
                  <c:v>27.4</c:v>
                </c:pt>
                <c:pt idx="1544">
                  <c:v>27.4</c:v>
                </c:pt>
                <c:pt idx="1545">
                  <c:v>27.4</c:v>
                </c:pt>
                <c:pt idx="1546">
                  <c:v>27.4</c:v>
                </c:pt>
                <c:pt idx="1547">
                  <c:v>27.4</c:v>
                </c:pt>
                <c:pt idx="1548">
                  <c:v>27.4</c:v>
                </c:pt>
                <c:pt idx="1549">
                  <c:v>27.4</c:v>
                </c:pt>
                <c:pt idx="1550">
                  <c:v>27.4</c:v>
                </c:pt>
                <c:pt idx="1551">
                  <c:v>27.4</c:v>
                </c:pt>
                <c:pt idx="1552">
                  <c:v>27.4</c:v>
                </c:pt>
                <c:pt idx="1553">
                  <c:v>27.4</c:v>
                </c:pt>
                <c:pt idx="1554">
                  <c:v>27.4</c:v>
                </c:pt>
                <c:pt idx="1555">
                  <c:v>27.4</c:v>
                </c:pt>
                <c:pt idx="1556">
                  <c:v>27.4</c:v>
                </c:pt>
                <c:pt idx="1557">
                  <c:v>27.4</c:v>
                </c:pt>
                <c:pt idx="1558">
                  <c:v>27.4</c:v>
                </c:pt>
                <c:pt idx="1559">
                  <c:v>27.4</c:v>
                </c:pt>
                <c:pt idx="1560">
                  <c:v>27.4</c:v>
                </c:pt>
                <c:pt idx="1561">
                  <c:v>27.4</c:v>
                </c:pt>
                <c:pt idx="1562">
                  <c:v>27.4</c:v>
                </c:pt>
                <c:pt idx="1563">
                  <c:v>27.4</c:v>
                </c:pt>
                <c:pt idx="1564">
                  <c:v>27.4</c:v>
                </c:pt>
                <c:pt idx="1565">
                  <c:v>27.4</c:v>
                </c:pt>
                <c:pt idx="1566">
                  <c:v>27.4</c:v>
                </c:pt>
                <c:pt idx="1567">
                  <c:v>27.4</c:v>
                </c:pt>
                <c:pt idx="1568">
                  <c:v>27.4</c:v>
                </c:pt>
                <c:pt idx="1569">
                  <c:v>27.4</c:v>
                </c:pt>
                <c:pt idx="1570">
                  <c:v>27.4</c:v>
                </c:pt>
                <c:pt idx="1571">
                  <c:v>27.4</c:v>
                </c:pt>
                <c:pt idx="1572">
                  <c:v>27.4</c:v>
                </c:pt>
                <c:pt idx="1573">
                  <c:v>27.4</c:v>
                </c:pt>
                <c:pt idx="1574">
                  <c:v>27.4</c:v>
                </c:pt>
                <c:pt idx="1575">
                  <c:v>27.4</c:v>
                </c:pt>
                <c:pt idx="1576">
                  <c:v>27.4</c:v>
                </c:pt>
                <c:pt idx="1577">
                  <c:v>27.4</c:v>
                </c:pt>
                <c:pt idx="1578">
                  <c:v>27.4</c:v>
                </c:pt>
                <c:pt idx="1579">
                  <c:v>27.4</c:v>
                </c:pt>
                <c:pt idx="1580">
                  <c:v>27.4</c:v>
                </c:pt>
                <c:pt idx="1581">
                  <c:v>27.4</c:v>
                </c:pt>
                <c:pt idx="1582">
                  <c:v>27.4</c:v>
                </c:pt>
                <c:pt idx="1583">
                  <c:v>27.4</c:v>
                </c:pt>
                <c:pt idx="1584">
                  <c:v>27.4</c:v>
                </c:pt>
                <c:pt idx="1585">
                  <c:v>27.4</c:v>
                </c:pt>
                <c:pt idx="1586">
                  <c:v>27.4</c:v>
                </c:pt>
                <c:pt idx="1587">
                  <c:v>27.4</c:v>
                </c:pt>
                <c:pt idx="1588">
                  <c:v>27.4</c:v>
                </c:pt>
                <c:pt idx="1589">
                  <c:v>27.4</c:v>
                </c:pt>
                <c:pt idx="1590">
                  <c:v>27.4</c:v>
                </c:pt>
                <c:pt idx="1591">
                  <c:v>27.4</c:v>
                </c:pt>
                <c:pt idx="1592">
                  <c:v>27.4</c:v>
                </c:pt>
                <c:pt idx="1593">
                  <c:v>27.4</c:v>
                </c:pt>
                <c:pt idx="1594">
                  <c:v>27.4</c:v>
                </c:pt>
                <c:pt idx="1595">
                  <c:v>27.4</c:v>
                </c:pt>
                <c:pt idx="1596">
                  <c:v>27.4</c:v>
                </c:pt>
                <c:pt idx="1597">
                  <c:v>27.4</c:v>
                </c:pt>
                <c:pt idx="1598">
                  <c:v>27.4</c:v>
                </c:pt>
                <c:pt idx="1599">
                  <c:v>27.4</c:v>
                </c:pt>
                <c:pt idx="1600">
                  <c:v>27.4</c:v>
                </c:pt>
                <c:pt idx="1601">
                  <c:v>27.4</c:v>
                </c:pt>
                <c:pt idx="1602">
                  <c:v>27.4</c:v>
                </c:pt>
                <c:pt idx="1603">
                  <c:v>27.4</c:v>
                </c:pt>
                <c:pt idx="1604">
                  <c:v>27.4</c:v>
                </c:pt>
                <c:pt idx="1605">
                  <c:v>27.4</c:v>
                </c:pt>
                <c:pt idx="1606">
                  <c:v>27.4</c:v>
                </c:pt>
                <c:pt idx="1607">
                  <c:v>27.4</c:v>
                </c:pt>
                <c:pt idx="1608">
                  <c:v>27.4</c:v>
                </c:pt>
                <c:pt idx="1609">
                  <c:v>27.4</c:v>
                </c:pt>
                <c:pt idx="1610">
                  <c:v>27.4</c:v>
                </c:pt>
                <c:pt idx="1611">
                  <c:v>27.4</c:v>
                </c:pt>
                <c:pt idx="1612">
                  <c:v>27.4</c:v>
                </c:pt>
                <c:pt idx="1613">
                  <c:v>27.4</c:v>
                </c:pt>
                <c:pt idx="1614">
                  <c:v>27.4</c:v>
                </c:pt>
                <c:pt idx="1615">
                  <c:v>27.4</c:v>
                </c:pt>
                <c:pt idx="1616">
                  <c:v>27.4</c:v>
                </c:pt>
                <c:pt idx="1617">
                  <c:v>27.4</c:v>
                </c:pt>
                <c:pt idx="1618">
                  <c:v>27.4</c:v>
                </c:pt>
                <c:pt idx="1619">
                  <c:v>27.4</c:v>
                </c:pt>
                <c:pt idx="1620">
                  <c:v>27.4</c:v>
                </c:pt>
                <c:pt idx="1621">
                  <c:v>27.4</c:v>
                </c:pt>
                <c:pt idx="1622">
                  <c:v>27.4</c:v>
                </c:pt>
                <c:pt idx="1623">
                  <c:v>27.4</c:v>
                </c:pt>
                <c:pt idx="1624">
                  <c:v>27.4</c:v>
                </c:pt>
                <c:pt idx="1625">
                  <c:v>27.4</c:v>
                </c:pt>
                <c:pt idx="1626">
                  <c:v>27.4</c:v>
                </c:pt>
                <c:pt idx="1627">
                  <c:v>27.4</c:v>
                </c:pt>
                <c:pt idx="1628">
                  <c:v>27.4</c:v>
                </c:pt>
                <c:pt idx="1629">
                  <c:v>27.4</c:v>
                </c:pt>
                <c:pt idx="1630">
                  <c:v>27.4</c:v>
                </c:pt>
                <c:pt idx="1631">
                  <c:v>27.4</c:v>
                </c:pt>
                <c:pt idx="1632">
                  <c:v>27.4</c:v>
                </c:pt>
                <c:pt idx="1633">
                  <c:v>27.4</c:v>
                </c:pt>
                <c:pt idx="1634">
                  <c:v>27.4</c:v>
                </c:pt>
                <c:pt idx="1635">
                  <c:v>27.4</c:v>
                </c:pt>
                <c:pt idx="1636">
                  <c:v>27.4</c:v>
                </c:pt>
                <c:pt idx="1637">
                  <c:v>27.4</c:v>
                </c:pt>
                <c:pt idx="1638">
                  <c:v>27.4</c:v>
                </c:pt>
                <c:pt idx="1639">
                  <c:v>27.4</c:v>
                </c:pt>
                <c:pt idx="1640">
                  <c:v>27.4</c:v>
                </c:pt>
                <c:pt idx="1641">
                  <c:v>27.4</c:v>
                </c:pt>
                <c:pt idx="1642">
                  <c:v>27.4</c:v>
                </c:pt>
                <c:pt idx="1643">
                  <c:v>27.4</c:v>
                </c:pt>
                <c:pt idx="1644">
                  <c:v>27.4</c:v>
                </c:pt>
                <c:pt idx="1645">
                  <c:v>27.4</c:v>
                </c:pt>
                <c:pt idx="1646">
                  <c:v>27.4</c:v>
                </c:pt>
                <c:pt idx="1647">
                  <c:v>27.4</c:v>
                </c:pt>
                <c:pt idx="1648">
                  <c:v>27.4</c:v>
                </c:pt>
                <c:pt idx="1649">
                  <c:v>27.4</c:v>
                </c:pt>
                <c:pt idx="1650">
                  <c:v>27.4</c:v>
                </c:pt>
                <c:pt idx="1651">
                  <c:v>27.4</c:v>
                </c:pt>
                <c:pt idx="1652">
                  <c:v>27.4</c:v>
                </c:pt>
                <c:pt idx="1653">
                  <c:v>27.4</c:v>
                </c:pt>
                <c:pt idx="1654">
                  <c:v>27.4</c:v>
                </c:pt>
                <c:pt idx="1655">
                  <c:v>27.4</c:v>
                </c:pt>
                <c:pt idx="1656">
                  <c:v>27.4</c:v>
                </c:pt>
                <c:pt idx="1657">
                  <c:v>27.4</c:v>
                </c:pt>
                <c:pt idx="1658">
                  <c:v>27.4</c:v>
                </c:pt>
                <c:pt idx="1659">
                  <c:v>27.4</c:v>
                </c:pt>
                <c:pt idx="1660">
                  <c:v>27.4</c:v>
                </c:pt>
                <c:pt idx="1661">
                  <c:v>27.4</c:v>
                </c:pt>
                <c:pt idx="1662">
                  <c:v>27.4</c:v>
                </c:pt>
                <c:pt idx="1663">
                  <c:v>27.4</c:v>
                </c:pt>
                <c:pt idx="1664">
                  <c:v>27.4</c:v>
                </c:pt>
                <c:pt idx="1665">
                  <c:v>27.4</c:v>
                </c:pt>
                <c:pt idx="1666">
                  <c:v>27.4</c:v>
                </c:pt>
                <c:pt idx="1667">
                  <c:v>27.4</c:v>
                </c:pt>
                <c:pt idx="1668">
                  <c:v>27.4</c:v>
                </c:pt>
                <c:pt idx="1669">
                  <c:v>27.4</c:v>
                </c:pt>
                <c:pt idx="1670">
                  <c:v>27.4</c:v>
                </c:pt>
                <c:pt idx="1671">
                  <c:v>27.4</c:v>
                </c:pt>
                <c:pt idx="1672">
                  <c:v>27.4</c:v>
                </c:pt>
                <c:pt idx="1673">
                  <c:v>27.4</c:v>
                </c:pt>
                <c:pt idx="1674">
                  <c:v>27.4</c:v>
                </c:pt>
                <c:pt idx="1675">
                  <c:v>27.4</c:v>
                </c:pt>
                <c:pt idx="1676">
                  <c:v>27.4</c:v>
                </c:pt>
                <c:pt idx="1677">
                  <c:v>27.4</c:v>
                </c:pt>
                <c:pt idx="1678">
                  <c:v>27.4</c:v>
                </c:pt>
                <c:pt idx="1679">
                  <c:v>27.4</c:v>
                </c:pt>
                <c:pt idx="1680">
                  <c:v>27.4</c:v>
                </c:pt>
                <c:pt idx="1681">
                  <c:v>27.4</c:v>
                </c:pt>
                <c:pt idx="1682">
                  <c:v>27.4</c:v>
                </c:pt>
                <c:pt idx="1683">
                  <c:v>27.4</c:v>
                </c:pt>
                <c:pt idx="1684">
                  <c:v>27.4</c:v>
                </c:pt>
                <c:pt idx="1685">
                  <c:v>27.4</c:v>
                </c:pt>
                <c:pt idx="1686">
                  <c:v>27.4</c:v>
                </c:pt>
                <c:pt idx="1687">
                  <c:v>27.4</c:v>
                </c:pt>
                <c:pt idx="1688">
                  <c:v>27.4</c:v>
                </c:pt>
                <c:pt idx="1689">
                  <c:v>27.4</c:v>
                </c:pt>
                <c:pt idx="1690">
                  <c:v>27.4</c:v>
                </c:pt>
                <c:pt idx="1691">
                  <c:v>27.4</c:v>
                </c:pt>
                <c:pt idx="1692">
                  <c:v>27.4</c:v>
                </c:pt>
                <c:pt idx="1693">
                  <c:v>27.4</c:v>
                </c:pt>
                <c:pt idx="1694">
                  <c:v>27.4</c:v>
                </c:pt>
                <c:pt idx="1695">
                  <c:v>27.4</c:v>
                </c:pt>
                <c:pt idx="1696">
                  <c:v>27.4</c:v>
                </c:pt>
                <c:pt idx="1697">
                  <c:v>27.4</c:v>
                </c:pt>
                <c:pt idx="1698">
                  <c:v>27.4</c:v>
                </c:pt>
              </c:numCache>
            </c:numRef>
          </c:yVal>
          <c:smooth val="0"/>
        </c:ser>
        <c:ser>
          <c:idx val="2"/>
          <c:order val="2"/>
          <c:tx>
            <c:v>NDDL Défaut Fibre Neutre</c:v>
          </c:tx>
          <c:spPr>
            <a:ln w="25400" cap="rnd">
              <a:solidFill>
                <a:schemeClr val="accent1">
                  <a:alpha val="70000"/>
                </a:schemeClr>
              </a:solidFill>
              <a:round/>
            </a:ln>
            <a:effectLst/>
          </c:spPr>
          <c:marker>
            <c:symbol val="none"/>
          </c:marker>
          <c:xVal>
            <c:numRef>
              <c:f>[1]DynamRot_DFN!$A$2:$A$2500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c:v>
                </c:pt>
                <c:pt idx="1120">
                  <c:v>960</c:v>
                </c:pt>
                <c:pt idx="1121">
                  <c:v>960.9</c:v>
                </c:pt>
                <c:pt idx="1122">
                  <c:v>961.7</c:v>
                </c:pt>
                <c:pt idx="1123">
                  <c:v>962.6</c:v>
                </c:pt>
                <c:pt idx="1124">
                  <c:v>963.4</c:v>
                </c:pt>
                <c:pt idx="1125">
                  <c:v>964.3</c:v>
                </c:pt>
                <c:pt idx="1126">
                  <c:v>965.1</c:v>
                </c:pt>
                <c:pt idx="1127">
                  <c:v>966</c:v>
                </c:pt>
                <c:pt idx="1128">
                  <c:v>966.9</c:v>
                </c:pt>
                <c:pt idx="1129">
                  <c:v>967.7</c:v>
                </c:pt>
                <c:pt idx="1130">
                  <c:v>968.6</c:v>
                </c:pt>
                <c:pt idx="1131">
                  <c:v>969.4</c:v>
                </c:pt>
                <c:pt idx="1132">
                  <c:v>970.3</c:v>
                </c:pt>
                <c:pt idx="1133">
                  <c:v>971.1</c:v>
                </c:pt>
                <c:pt idx="1134">
                  <c:v>972</c:v>
                </c:pt>
                <c:pt idx="1135">
                  <c:v>972.9</c:v>
                </c:pt>
                <c:pt idx="1136">
                  <c:v>973.7</c:v>
                </c:pt>
                <c:pt idx="1137">
                  <c:v>974.6</c:v>
                </c:pt>
                <c:pt idx="1138">
                  <c:v>975.4</c:v>
                </c:pt>
                <c:pt idx="1139">
                  <c:v>976.3</c:v>
                </c:pt>
                <c:pt idx="1140">
                  <c:v>977.1</c:v>
                </c:pt>
                <c:pt idx="1141">
                  <c:v>978</c:v>
                </c:pt>
                <c:pt idx="1142">
                  <c:v>978.9</c:v>
                </c:pt>
                <c:pt idx="1143">
                  <c:v>979.7</c:v>
                </c:pt>
                <c:pt idx="1144">
                  <c:v>980.6</c:v>
                </c:pt>
                <c:pt idx="1145">
                  <c:v>981.4</c:v>
                </c:pt>
                <c:pt idx="1146">
                  <c:v>982.3</c:v>
                </c:pt>
                <c:pt idx="1147">
                  <c:v>983.1</c:v>
                </c:pt>
                <c:pt idx="1148">
                  <c:v>984</c:v>
                </c:pt>
                <c:pt idx="1149">
                  <c:v>984.9</c:v>
                </c:pt>
                <c:pt idx="1150">
                  <c:v>985.7</c:v>
                </c:pt>
                <c:pt idx="1151">
                  <c:v>986.6</c:v>
                </c:pt>
                <c:pt idx="1152">
                  <c:v>987.4</c:v>
                </c:pt>
                <c:pt idx="1153">
                  <c:v>988.3</c:v>
                </c:pt>
                <c:pt idx="1154">
                  <c:v>989.1</c:v>
                </c:pt>
                <c:pt idx="1155">
                  <c:v>990</c:v>
                </c:pt>
                <c:pt idx="1156">
                  <c:v>990.9</c:v>
                </c:pt>
                <c:pt idx="1157">
                  <c:v>991.7</c:v>
                </c:pt>
                <c:pt idx="1158">
                  <c:v>992.6</c:v>
                </c:pt>
                <c:pt idx="1159">
                  <c:v>993.4</c:v>
                </c:pt>
                <c:pt idx="1160">
                  <c:v>994.3</c:v>
                </c:pt>
                <c:pt idx="1161">
                  <c:v>995.1</c:v>
                </c:pt>
                <c:pt idx="1162">
                  <c:v>996</c:v>
                </c:pt>
                <c:pt idx="1163">
                  <c:v>996.856092073382</c:v>
                </c:pt>
                <c:pt idx="1164">
                  <c:v>997.71322050422202</c:v>
                </c:pt>
                <c:pt idx="1165">
                  <c:v>998.57034893506204</c:v>
                </c:pt>
                <c:pt idx="1166">
                  <c:v>999.42747736590195</c:v>
                </c:pt>
                <c:pt idx="1167">
                  <c:v>1000.28460579674</c:v>
                </c:pt>
                <c:pt idx="1168">
                  <c:v>1001.1417342275799</c:v>
                </c:pt>
                <c:pt idx="1169">
                  <c:v>1001.99886265842</c:v>
                </c:pt>
                <c:pt idx="1170">
                  <c:v>1002.85599108926</c:v>
                </c:pt>
                <c:pt idx="1171">
                  <c:v>1003.7131195201</c:v>
                </c:pt>
                <c:pt idx="1172">
                  <c:v>1004.57024795094</c:v>
                </c:pt>
                <c:pt idx="1173">
                  <c:v>1005.42737638178</c:v>
                </c:pt>
                <c:pt idx="1174">
                  <c:v>1006.28450481262</c:v>
                </c:pt>
                <c:pt idx="1175">
                  <c:v>1007.14163324346</c:v>
                </c:pt>
                <c:pt idx="1176">
                  <c:v>1007.9987616743</c:v>
                </c:pt>
                <c:pt idx="1177">
                  <c:v>1008.85589010514</c:v>
                </c:pt>
                <c:pt idx="1178">
                  <c:v>1009.71301853598</c:v>
                </c:pt>
                <c:pt idx="1179">
                  <c:v>1010.5701469668199</c:v>
                </c:pt>
                <c:pt idx="1180">
                  <c:v>1011.42727539766</c:v>
                </c:pt>
                <c:pt idx="1181">
                  <c:v>1012.2844038285</c:v>
                </c:pt>
                <c:pt idx="1182">
                  <c:v>1013.14153225934</c:v>
                </c:pt>
                <c:pt idx="1183">
                  <c:v>1013.99866069019</c:v>
                </c:pt>
                <c:pt idx="1184">
                  <c:v>1014.8557891210301</c:v>
                </c:pt>
                <c:pt idx="1185">
                  <c:v>1015.71291755187</c:v>
                </c:pt>
                <c:pt idx="1186">
                  <c:v>1016.57004598271</c:v>
                </c:pt>
                <c:pt idx="1187">
                  <c:v>1017.42717441355</c:v>
                </c:pt>
                <c:pt idx="1188">
                  <c:v>1018.28430284439</c:v>
                </c:pt>
                <c:pt idx="1189">
                  <c:v>1019.14143127523</c:v>
                </c:pt>
                <c:pt idx="1190">
                  <c:v>1019.99855970607</c:v>
                </c:pt>
                <c:pt idx="1191">
                  <c:v>1020.85568813691</c:v>
                </c:pt>
                <c:pt idx="1192">
                  <c:v>1021.71281656775</c:v>
                </c:pt>
                <c:pt idx="1193">
                  <c:v>1022.56994499859</c:v>
                </c:pt>
                <c:pt idx="1194">
                  <c:v>1023.42707342943</c:v>
                </c:pt>
                <c:pt idx="1195">
                  <c:v>1024.2842018602701</c:v>
                </c:pt>
                <c:pt idx="1196">
                  <c:v>1025.1413302911101</c:v>
                </c:pt>
                <c:pt idx="1197">
                  <c:v>1025.9984587219501</c:v>
                </c:pt>
                <c:pt idx="1198">
                  <c:v>1026.8555871527899</c:v>
                </c:pt>
                <c:pt idx="1199">
                  <c:v>1027.7127155836299</c:v>
                </c:pt>
                <c:pt idx="1200">
                  <c:v>1028.5698440144699</c:v>
                </c:pt>
                <c:pt idx="1201">
                  <c:v>1029.42697244531</c:v>
                </c:pt>
                <c:pt idx="1202">
                  <c:v>1030.28410087615</c:v>
                </c:pt>
                <c:pt idx="1203">
                  <c:v>1031.14122930699</c:v>
                </c:pt>
                <c:pt idx="1204">
                  <c:v>1031.99835773783</c:v>
                </c:pt>
                <c:pt idx="1205">
                  <c:v>1032.85548616867</c:v>
                </c:pt>
                <c:pt idx="1206">
                  <c:v>1033.7126145995101</c:v>
                </c:pt>
                <c:pt idx="1207">
                  <c:v>1034.5697430303501</c:v>
                </c:pt>
                <c:pt idx="1208">
                  <c:v>1035.4268714611901</c:v>
                </c:pt>
                <c:pt idx="1209">
                  <c:v>1036.2839998920299</c:v>
                </c:pt>
                <c:pt idx="1210">
                  <c:v>1037.1411283228699</c:v>
                </c:pt>
                <c:pt idx="1211">
                  <c:v>1037.9982567537099</c:v>
                </c:pt>
                <c:pt idx="1212">
                  <c:v>1038.85538518455</c:v>
                </c:pt>
                <c:pt idx="1213">
                  <c:v>1039.71251361539</c:v>
                </c:pt>
                <c:pt idx="1214">
                  <c:v>1040.56964204623</c:v>
                </c:pt>
                <c:pt idx="1215">
                  <c:v>1041.42677047707</c:v>
                </c:pt>
                <c:pt idx="1216">
                  <c:v>1042.28389890791</c:v>
                </c:pt>
                <c:pt idx="1217">
                  <c:v>1043.1410273387501</c:v>
                </c:pt>
                <c:pt idx="1218">
                  <c:v>1043.9981557695901</c:v>
                </c:pt>
                <c:pt idx="1219">
                  <c:v>1044.8552842004301</c:v>
                </c:pt>
                <c:pt idx="1220">
                  <c:v>1045.7124126312699</c:v>
                </c:pt>
                <c:pt idx="1221">
                  <c:v>1046.5695410621099</c:v>
                </c:pt>
                <c:pt idx="1222">
                  <c:v>1047.4266694929499</c:v>
                </c:pt>
                <c:pt idx="1223">
                  <c:v>1048.28379792379</c:v>
                </c:pt>
                <c:pt idx="1224">
                  <c:v>1049.14092635463</c:v>
                </c:pt>
                <c:pt idx="1225">
                  <c:v>1049.99805478547</c:v>
                </c:pt>
                <c:pt idx="1226">
                  <c:v>1050.85518321631</c:v>
                </c:pt>
                <c:pt idx="1227">
                  <c:v>1051.71231164715</c:v>
                </c:pt>
                <c:pt idx="1228">
                  <c:v>1052.5694400779901</c:v>
                </c:pt>
                <c:pt idx="1229">
                  <c:v>1053.4265685088301</c:v>
                </c:pt>
                <c:pt idx="1230">
                  <c:v>1054.2836969396701</c:v>
                </c:pt>
                <c:pt idx="1231">
                  <c:v>1055.1408253705099</c:v>
                </c:pt>
                <c:pt idx="1232">
                  <c:v>1055.9979538013499</c:v>
                </c:pt>
                <c:pt idx="1233">
                  <c:v>1056.8550822321899</c:v>
                </c:pt>
                <c:pt idx="1234">
                  <c:v>1057.71221066303</c:v>
                </c:pt>
                <c:pt idx="1235">
                  <c:v>1058.56933909387</c:v>
                </c:pt>
                <c:pt idx="1236">
                  <c:v>1059.42646752471</c:v>
                </c:pt>
                <c:pt idx="1237">
                  <c:v>1060.28359595555</c:v>
                </c:pt>
                <c:pt idx="1238">
                  <c:v>1061.14072438639</c:v>
                </c:pt>
                <c:pt idx="1239">
                  <c:v>1061.9978528172301</c:v>
                </c:pt>
                <c:pt idx="1240">
                  <c:v>1062.8549812480701</c:v>
                </c:pt>
                <c:pt idx="1241">
                  <c:v>1063.7121096789101</c:v>
                </c:pt>
                <c:pt idx="1242">
                  <c:v>1064.5692381097599</c:v>
                </c:pt>
                <c:pt idx="1243">
                  <c:v>1065.4263665405999</c:v>
                </c:pt>
                <c:pt idx="1244">
                  <c:v>1066.2834949714399</c:v>
                </c:pt>
                <c:pt idx="1245">
                  <c:v>1067.14062340228</c:v>
                </c:pt>
                <c:pt idx="1246">
                  <c:v>1067.99775183312</c:v>
                </c:pt>
                <c:pt idx="1247">
                  <c:v>1068.85488026396</c:v>
                </c:pt>
                <c:pt idx="1248">
                  <c:v>1069.7120086948</c:v>
                </c:pt>
                <c:pt idx="1249">
                  <c:v>1070.5691371256401</c:v>
                </c:pt>
                <c:pt idx="1250">
                  <c:v>1071.4262655564801</c:v>
                </c:pt>
                <c:pt idx="1251">
                  <c:v>1072.2833939873201</c:v>
                </c:pt>
                <c:pt idx="1252">
                  <c:v>1073.1405224181599</c:v>
                </c:pt>
                <c:pt idx="1253">
                  <c:v>1073.9976508489999</c:v>
                </c:pt>
                <c:pt idx="1254">
                  <c:v>1074.8547792798399</c:v>
                </c:pt>
                <c:pt idx="1255">
                  <c:v>1075.71190771068</c:v>
                </c:pt>
                <c:pt idx="1256">
                  <c:v>1076.56903614152</c:v>
                </c:pt>
                <c:pt idx="1257">
                  <c:v>1077.42616457236</c:v>
                </c:pt>
                <c:pt idx="1258">
                  <c:v>1078.2832930032</c:v>
                </c:pt>
                <c:pt idx="1259">
                  <c:v>1079.14042143404</c:v>
                </c:pt>
                <c:pt idx="1260">
                  <c:v>1079.9975498648801</c:v>
                </c:pt>
                <c:pt idx="1261">
                  <c:v>1080.8546782957201</c:v>
                </c:pt>
                <c:pt idx="1262">
                  <c:v>1081.7118067265601</c:v>
                </c:pt>
                <c:pt idx="1263">
                  <c:v>1082.5689351573999</c:v>
                </c:pt>
                <c:pt idx="1264">
                  <c:v>1083.4260635882399</c:v>
                </c:pt>
                <c:pt idx="1265">
                  <c:v>1084.2831920190799</c:v>
                </c:pt>
                <c:pt idx="1266">
                  <c:v>1085.14032044992</c:v>
                </c:pt>
                <c:pt idx="1267">
                  <c:v>1085.99744888076</c:v>
                </c:pt>
                <c:pt idx="1268">
                  <c:v>1086.8545773116</c:v>
                </c:pt>
                <c:pt idx="1269">
                  <c:v>1087.71170574244</c:v>
                </c:pt>
                <c:pt idx="1270">
                  <c:v>1088.56883417328</c:v>
                </c:pt>
                <c:pt idx="1271">
                  <c:v>1089.4259626041201</c:v>
                </c:pt>
                <c:pt idx="1272">
                  <c:v>1090.2830910349601</c:v>
                </c:pt>
                <c:pt idx="1273">
                  <c:v>1091.1402194658001</c:v>
                </c:pt>
                <c:pt idx="1274">
                  <c:v>1091.9973478966399</c:v>
                </c:pt>
                <c:pt idx="1275">
                  <c:v>1092.8544763274799</c:v>
                </c:pt>
                <c:pt idx="1276">
                  <c:v>1093.7116047583199</c:v>
                </c:pt>
                <c:pt idx="1277">
                  <c:v>1094.56873318916</c:v>
                </c:pt>
                <c:pt idx="1278">
                  <c:v>1095.42586162</c:v>
                </c:pt>
                <c:pt idx="1279">
                  <c:v>1096.28299005084</c:v>
                </c:pt>
                <c:pt idx="1280">
                  <c:v>1097.14011848168</c:v>
                </c:pt>
                <c:pt idx="1281">
                  <c:v>1097.99724691252</c:v>
                </c:pt>
                <c:pt idx="1282">
                  <c:v>1098.8543753433601</c:v>
                </c:pt>
                <c:pt idx="1283">
                  <c:v>1099.7115037742001</c:v>
                </c:pt>
                <c:pt idx="1284">
                  <c:v>1100.5686322050401</c:v>
                </c:pt>
                <c:pt idx="1285">
                  <c:v>1101.4257606358799</c:v>
                </c:pt>
                <c:pt idx="1286">
                  <c:v>1102.2828890667199</c:v>
                </c:pt>
                <c:pt idx="1287">
                  <c:v>1103.1400174975599</c:v>
                </c:pt>
                <c:pt idx="1288">
                  <c:v>1103.9971459284</c:v>
                </c:pt>
                <c:pt idx="1289">
                  <c:v>1104.85427435924</c:v>
                </c:pt>
                <c:pt idx="1290">
                  <c:v>1105.71140279008</c:v>
                </c:pt>
                <c:pt idx="1291">
                  <c:v>1106.56853122092</c:v>
                </c:pt>
                <c:pt idx="1292">
                  <c:v>1107.42565965176</c:v>
                </c:pt>
                <c:pt idx="1293">
                  <c:v>1108.2827880826001</c:v>
                </c:pt>
                <c:pt idx="1294">
                  <c:v>1109.1399165134401</c:v>
                </c:pt>
                <c:pt idx="1295">
                  <c:v>1109.9970449442801</c:v>
                </c:pt>
                <c:pt idx="1296">
                  <c:v>1110.8541733751199</c:v>
                </c:pt>
                <c:pt idx="1297">
                  <c:v>1111.7113018059599</c:v>
                </c:pt>
                <c:pt idx="1298">
                  <c:v>1112.5684302367999</c:v>
                </c:pt>
                <c:pt idx="1299">
                  <c:v>1113.42555866764</c:v>
                </c:pt>
                <c:pt idx="1300">
                  <c:v>1114.28268709848</c:v>
                </c:pt>
                <c:pt idx="1301">
                  <c:v>1115.13981552933</c:v>
                </c:pt>
                <c:pt idx="1302">
                  <c:v>1115.99694396017</c:v>
                </c:pt>
                <c:pt idx="1303">
                  <c:v>1116.85407239101</c:v>
                </c:pt>
                <c:pt idx="1304">
                  <c:v>1117.7112008218501</c:v>
                </c:pt>
                <c:pt idx="1305">
                  <c:v>1118.5683292526901</c:v>
                </c:pt>
                <c:pt idx="1306">
                  <c:v>1119.4254576835301</c:v>
                </c:pt>
                <c:pt idx="1307">
                  <c:v>1120.2825861143699</c:v>
                </c:pt>
                <c:pt idx="1308">
                  <c:v>1121.1397145452099</c:v>
                </c:pt>
                <c:pt idx="1309">
                  <c:v>1121.9968429760499</c:v>
                </c:pt>
                <c:pt idx="1310">
                  <c:v>1122.85397140689</c:v>
                </c:pt>
                <c:pt idx="1311">
                  <c:v>1123.71109983773</c:v>
                </c:pt>
                <c:pt idx="1312">
                  <c:v>1124.56822826857</c:v>
                </c:pt>
                <c:pt idx="1313">
                  <c:v>1125.42535669941</c:v>
                </c:pt>
                <c:pt idx="1314">
                  <c:v>1126.2824851302501</c:v>
                </c:pt>
                <c:pt idx="1315">
                  <c:v>1127.1396135610901</c:v>
                </c:pt>
                <c:pt idx="1316">
                  <c:v>1127.9967419919301</c:v>
                </c:pt>
                <c:pt idx="1317">
                  <c:v>1128.8538704227699</c:v>
                </c:pt>
                <c:pt idx="1318">
                  <c:v>1129.7109988536099</c:v>
                </c:pt>
                <c:pt idx="1319">
                  <c:v>1130.5681272844499</c:v>
                </c:pt>
                <c:pt idx="1320">
                  <c:v>1131.4252557152899</c:v>
                </c:pt>
                <c:pt idx="1321">
                  <c:v>1132.28238414613</c:v>
                </c:pt>
                <c:pt idx="1322">
                  <c:v>1133.13951257697</c:v>
                </c:pt>
                <c:pt idx="1323">
                  <c:v>1133.99664100781</c:v>
                </c:pt>
                <c:pt idx="1324">
                  <c:v>1134.85376943865</c:v>
                </c:pt>
                <c:pt idx="1325">
                  <c:v>1135.7108978694901</c:v>
                </c:pt>
                <c:pt idx="1326">
                  <c:v>1136.5680263003301</c:v>
                </c:pt>
                <c:pt idx="1327">
                  <c:v>1137.4251547311701</c:v>
                </c:pt>
                <c:pt idx="1328">
                  <c:v>1138.2822831620099</c:v>
                </c:pt>
                <c:pt idx="1329">
                  <c:v>1139.1394115928499</c:v>
                </c:pt>
                <c:pt idx="1330">
                  <c:v>1139.9965400236899</c:v>
                </c:pt>
                <c:pt idx="1331">
                  <c:v>1140.85366845453</c:v>
                </c:pt>
                <c:pt idx="1332">
                  <c:v>1141.71079688537</c:v>
                </c:pt>
                <c:pt idx="1333">
                  <c:v>1142.56792531621</c:v>
                </c:pt>
                <c:pt idx="1334">
                  <c:v>1143.42505374705</c:v>
                </c:pt>
                <c:pt idx="1335">
                  <c:v>1144.28218217789</c:v>
                </c:pt>
                <c:pt idx="1336">
                  <c:v>1145.1393106087301</c:v>
                </c:pt>
                <c:pt idx="1337">
                  <c:v>1145.9964390395701</c:v>
                </c:pt>
                <c:pt idx="1338">
                  <c:v>1146.8535674704101</c:v>
                </c:pt>
                <c:pt idx="1339">
                  <c:v>1147.7106959012499</c:v>
                </c:pt>
                <c:pt idx="1340">
                  <c:v>1148.5678243320899</c:v>
                </c:pt>
                <c:pt idx="1341">
                  <c:v>1149.4249527629299</c:v>
                </c:pt>
                <c:pt idx="1342">
                  <c:v>1150.28208119377</c:v>
                </c:pt>
                <c:pt idx="1343">
                  <c:v>1151.13920962461</c:v>
                </c:pt>
                <c:pt idx="1344">
                  <c:v>1151.99633805545</c:v>
                </c:pt>
                <c:pt idx="1345">
                  <c:v>1152.85346648629</c:v>
                </c:pt>
                <c:pt idx="1346">
                  <c:v>1153.71059491713</c:v>
                </c:pt>
                <c:pt idx="1347">
                  <c:v>1154.5677233479701</c:v>
                </c:pt>
                <c:pt idx="1348">
                  <c:v>1155.4248517788101</c:v>
                </c:pt>
                <c:pt idx="1349">
                  <c:v>1156.2819802096501</c:v>
                </c:pt>
                <c:pt idx="1350">
                  <c:v>1157.1391086404899</c:v>
                </c:pt>
                <c:pt idx="1351">
                  <c:v>1157.9962370713299</c:v>
                </c:pt>
                <c:pt idx="1352">
                  <c:v>1158.8533655021699</c:v>
                </c:pt>
                <c:pt idx="1353">
                  <c:v>1159.71049393301</c:v>
                </c:pt>
                <c:pt idx="1354">
                  <c:v>1160.56762236385</c:v>
                </c:pt>
                <c:pt idx="1355">
                  <c:v>1161.42475079469</c:v>
                </c:pt>
                <c:pt idx="1356">
                  <c:v>1162.28187922553</c:v>
                </c:pt>
                <c:pt idx="1357">
                  <c:v>1163.13900765637</c:v>
                </c:pt>
                <c:pt idx="1358">
                  <c:v>1163.9961360872101</c:v>
                </c:pt>
                <c:pt idx="1359">
                  <c:v>1164.8532645180501</c:v>
                </c:pt>
                <c:pt idx="1360">
                  <c:v>1165.7103929489001</c:v>
                </c:pt>
                <c:pt idx="1361">
                  <c:v>1166.5675213797399</c:v>
                </c:pt>
                <c:pt idx="1362">
                  <c:v>1167.4246498105799</c:v>
                </c:pt>
                <c:pt idx="1363">
                  <c:v>1168.2817782414199</c:v>
                </c:pt>
                <c:pt idx="1364">
                  <c:v>1169.13890667226</c:v>
                </c:pt>
                <c:pt idx="1365">
                  <c:v>1169.9960351031</c:v>
                </c:pt>
                <c:pt idx="1366">
                  <c:v>1170.85316353394</c:v>
                </c:pt>
                <c:pt idx="1367">
                  <c:v>1171.71029196478</c:v>
                </c:pt>
                <c:pt idx="1368">
                  <c:v>1172.56742039562</c:v>
                </c:pt>
                <c:pt idx="1369">
                  <c:v>1173.4245488264601</c:v>
                </c:pt>
                <c:pt idx="1370">
                  <c:v>1174.2816772573001</c:v>
                </c:pt>
                <c:pt idx="1371">
                  <c:v>1175.1388056881401</c:v>
                </c:pt>
                <c:pt idx="1372">
                  <c:v>1175.9959341189799</c:v>
                </c:pt>
                <c:pt idx="1373">
                  <c:v>1176.8530625498199</c:v>
                </c:pt>
                <c:pt idx="1374">
                  <c:v>1177.7101909806599</c:v>
                </c:pt>
                <c:pt idx="1375">
                  <c:v>1178.5673194115</c:v>
                </c:pt>
                <c:pt idx="1376">
                  <c:v>1179.42444784234</c:v>
                </c:pt>
                <c:pt idx="1377">
                  <c:v>1180.28157627318</c:v>
                </c:pt>
                <c:pt idx="1378">
                  <c:v>1181.13870470402</c:v>
                </c:pt>
                <c:pt idx="1379">
                  <c:v>1181.99583313486</c:v>
                </c:pt>
                <c:pt idx="1380">
                  <c:v>1182.8529615657001</c:v>
                </c:pt>
                <c:pt idx="1381">
                  <c:v>1183.7100899965401</c:v>
                </c:pt>
                <c:pt idx="1382">
                  <c:v>1184.5672184273801</c:v>
                </c:pt>
                <c:pt idx="1383">
                  <c:v>1185.4243468582199</c:v>
                </c:pt>
                <c:pt idx="1384">
                  <c:v>1186.2814752890599</c:v>
                </c:pt>
                <c:pt idx="1385">
                  <c:v>1187.1386037198999</c:v>
                </c:pt>
                <c:pt idx="1386">
                  <c:v>1187.99573215074</c:v>
                </c:pt>
                <c:pt idx="1387">
                  <c:v>1188.85286058158</c:v>
                </c:pt>
                <c:pt idx="1388">
                  <c:v>1189.70998901242</c:v>
                </c:pt>
                <c:pt idx="1389">
                  <c:v>1190.56711744326</c:v>
                </c:pt>
                <c:pt idx="1390">
                  <c:v>1191.4242458741001</c:v>
                </c:pt>
                <c:pt idx="1391">
                  <c:v>1192.2813743049401</c:v>
                </c:pt>
                <c:pt idx="1392">
                  <c:v>1193.1385027357801</c:v>
                </c:pt>
                <c:pt idx="1393">
                  <c:v>1193.9956311666199</c:v>
                </c:pt>
                <c:pt idx="1394">
                  <c:v>1194.8527595974599</c:v>
                </c:pt>
                <c:pt idx="1395">
                  <c:v>1195.7098880282999</c:v>
                </c:pt>
                <c:pt idx="1396">
                  <c:v>1196.5670164591399</c:v>
                </c:pt>
                <c:pt idx="1397">
                  <c:v>1197.42414488998</c:v>
                </c:pt>
                <c:pt idx="1398">
                  <c:v>1198.28127332082</c:v>
                </c:pt>
                <c:pt idx="1399">
                  <c:v>1199.13840175166</c:v>
                </c:pt>
                <c:pt idx="1400">
                  <c:v>1199.9955301825</c:v>
                </c:pt>
                <c:pt idx="1401">
                  <c:v>1200.8526586133401</c:v>
                </c:pt>
                <c:pt idx="1402">
                  <c:v>1201.7097870441801</c:v>
                </c:pt>
                <c:pt idx="1403">
                  <c:v>1202.5669154750201</c:v>
                </c:pt>
                <c:pt idx="1404">
                  <c:v>1203.4240439058599</c:v>
                </c:pt>
                <c:pt idx="1405">
                  <c:v>1204.2811723366999</c:v>
                </c:pt>
                <c:pt idx="1406">
                  <c:v>1205.1383007675399</c:v>
                </c:pt>
                <c:pt idx="1407">
                  <c:v>1205.99542919838</c:v>
                </c:pt>
                <c:pt idx="1408">
                  <c:v>1206.85255762922</c:v>
                </c:pt>
                <c:pt idx="1409">
                  <c:v>1207.70968606006</c:v>
                </c:pt>
                <c:pt idx="1410">
                  <c:v>1208.5668144909</c:v>
                </c:pt>
                <c:pt idx="1411">
                  <c:v>1209.42394292174</c:v>
                </c:pt>
                <c:pt idx="1412">
                  <c:v>1210.2810713525801</c:v>
                </c:pt>
                <c:pt idx="1413">
                  <c:v>1211.1381997834201</c:v>
                </c:pt>
                <c:pt idx="1414">
                  <c:v>1211.9953282142601</c:v>
                </c:pt>
                <c:pt idx="1415">
                  <c:v>1212.8524566450999</c:v>
                </c:pt>
                <c:pt idx="1416">
                  <c:v>1213.7095850759399</c:v>
                </c:pt>
                <c:pt idx="1417">
                  <c:v>1214.5667135067799</c:v>
                </c:pt>
                <c:pt idx="1418">
                  <c:v>1215.42384193762</c:v>
                </c:pt>
                <c:pt idx="1419">
                  <c:v>1216.28097036846</c:v>
                </c:pt>
                <c:pt idx="1420">
                  <c:v>1217.13809879931</c:v>
                </c:pt>
                <c:pt idx="1421">
                  <c:v>1217.99522723015</c:v>
                </c:pt>
                <c:pt idx="1422">
                  <c:v>1218.85235566099</c:v>
                </c:pt>
                <c:pt idx="1423">
                  <c:v>1219.7094840918301</c:v>
                </c:pt>
                <c:pt idx="1424">
                  <c:v>1220.5666125226701</c:v>
                </c:pt>
                <c:pt idx="1425">
                  <c:v>1221.4237409535101</c:v>
                </c:pt>
                <c:pt idx="1426">
                  <c:v>1222.2808693843499</c:v>
                </c:pt>
                <c:pt idx="1427">
                  <c:v>1223.1379978151899</c:v>
                </c:pt>
                <c:pt idx="1428">
                  <c:v>1223.9951262460299</c:v>
                </c:pt>
                <c:pt idx="1429">
                  <c:v>1224.85225467687</c:v>
                </c:pt>
                <c:pt idx="1430">
                  <c:v>1225.70938310771</c:v>
                </c:pt>
                <c:pt idx="1431">
                  <c:v>1226.56651153855</c:v>
                </c:pt>
                <c:pt idx="1432">
                  <c:v>1227.42363996939</c:v>
                </c:pt>
                <c:pt idx="1433">
                  <c:v>1228.28076840023</c:v>
                </c:pt>
                <c:pt idx="1434">
                  <c:v>1229.1378968310701</c:v>
                </c:pt>
                <c:pt idx="1435">
                  <c:v>1229.9950252619101</c:v>
                </c:pt>
                <c:pt idx="1436">
                  <c:v>1230.8521536927501</c:v>
                </c:pt>
                <c:pt idx="1437">
                  <c:v>1231.7092821235899</c:v>
                </c:pt>
                <c:pt idx="1438">
                  <c:v>1232.5664105544299</c:v>
                </c:pt>
                <c:pt idx="1439">
                  <c:v>1233.4235389852699</c:v>
                </c:pt>
                <c:pt idx="1440">
                  <c:v>1234.28066741611</c:v>
                </c:pt>
                <c:pt idx="1441">
                  <c:v>1235.13779584695</c:v>
                </c:pt>
                <c:pt idx="1442">
                  <c:v>1235.99492427779</c:v>
                </c:pt>
                <c:pt idx="1443">
                  <c:v>1236.85205270863</c:v>
                </c:pt>
                <c:pt idx="1444">
                  <c:v>1237.70918113947</c:v>
                </c:pt>
                <c:pt idx="1445">
                  <c:v>1238.5663095703101</c:v>
                </c:pt>
                <c:pt idx="1446">
                  <c:v>1239.4234380011501</c:v>
                </c:pt>
                <c:pt idx="1447">
                  <c:v>1240.2805664319901</c:v>
                </c:pt>
                <c:pt idx="1448">
                  <c:v>1241.1376948628299</c:v>
                </c:pt>
                <c:pt idx="1449">
                  <c:v>1241.9948232936699</c:v>
                </c:pt>
                <c:pt idx="1450">
                  <c:v>1242.8519517245099</c:v>
                </c:pt>
                <c:pt idx="1451">
                  <c:v>1243.70908015535</c:v>
                </c:pt>
                <c:pt idx="1452">
                  <c:v>1244.56620858619</c:v>
                </c:pt>
                <c:pt idx="1453">
                  <c:v>1245.42333701703</c:v>
                </c:pt>
                <c:pt idx="1454">
                  <c:v>1246.28046544787</c:v>
                </c:pt>
                <c:pt idx="1455">
                  <c:v>1247.13759387871</c:v>
                </c:pt>
                <c:pt idx="1456">
                  <c:v>1247.9947223095501</c:v>
                </c:pt>
                <c:pt idx="1457">
                  <c:v>1248.8518507403901</c:v>
                </c:pt>
                <c:pt idx="1458">
                  <c:v>1249.7089791712301</c:v>
                </c:pt>
                <c:pt idx="1459">
                  <c:v>1250.5661076020699</c:v>
                </c:pt>
                <c:pt idx="1460">
                  <c:v>1251.4232360329099</c:v>
                </c:pt>
                <c:pt idx="1461">
                  <c:v>1252.2803644637499</c:v>
                </c:pt>
                <c:pt idx="1462">
                  <c:v>1253.13749289459</c:v>
                </c:pt>
                <c:pt idx="1463">
                  <c:v>1253.99462132543</c:v>
                </c:pt>
                <c:pt idx="1464">
                  <c:v>1254.85174975627</c:v>
                </c:pt>
                <c:pt idx="1465">
                  <c:v>1255.70887818711</c:v>
                </c:pt>
                <c:pt idx="1466">
                  <c:v>1256.5660066179501</c:v>
                </c:pt>
                <c:pt idx="1467">
                  <c:v>1257.4231350487901</c:v>
                </c:pt>
                <c:pt idx="1468">
                  <c:v>1258.2802634796301</c:v>
                </c:pt>
                <c:pt idx="1469">
                  <c:v>1259.1373919104699</c:v>
                </c:pt>
                <c:pt idx="1470">
                  <c:v>1259.9945203413099</c:v>
                </c:pt>
                <c:pt idx="1471">
                  <c:v>1260.8516487721499</c:v>
                </c:pt>
                <c:pt idx="1472">
                  <c:v>1261.7087772029899</c:v>
                </c:pt>
                <c:pt idx="1473">
                  <c:v>1262.56590563383</c:v>
                </c:pt>
                <c:pt idx="1474">
                  <c:v>1263.42303406467</c:v>
                </c:pt>
                <c:pt idx="1475">
                  <c:v>1264.28016249551</c:v>
                </c:pt>
                <c:pt idx="1476">
                  <c:v>1265.13729092635</c:v>
                </c:pt>
                <c:pt idx="1477">
                  <c:v>1265.9944193571901</c:v>
                </c:pt>
                <c:pt idx="1478">
                  <c:v>1266.8515477880301</c:v>
                </c:pt>
                <c:pt idx="1479">
                  <c:v>1267.7086762188801</c:v>
                </c:pt>
                <c:pt idx="1480">
                  <c:v>1268.5658046497199</c:v>
                </c:pt>
                <c:pt idx="1481">
                  <c:v>1269.4229330805599</c:v>
                </c:pt>
                <c:pt idx="1482">
                  <c:v>1270.2800615113999</c:v>
                </c:pt>
                <c:pt idx="1483">
                  <c:v>1271.13718994224</c:v>
                </c:pt>
                <c:pt idx="1484">
                  <c:v>1271.99431837308</c:v>
                </c:pt>
                <c:pt idx="1485">
                  <c:v>1272.85144680392</c:v>
                </c:pt>
                <c:pt idx="1486">
                  <c:v>1273.70857523476</c:v>
                </c:pt>
                <c:pt idx="1487">
                  <c:v>1274.5657036656</c:v>
                </c:pt>
                <c:pt idx="1488">
                  <c:v>1275.4228320964401</c:v>
                </c:pt>
                <c:pt idx="1489">
                  <c:v>1276.2799605272801</c:v>
                </c:pt>
                <c:pt idx="1490">
                  <c:v>1277.1370889581201</c:v>
                </c:pt>
                <c:pt idx="1491">
                  <c:v>1277.9942173889599</c:v>
                </c:pt>
                <c:pt idx="1492">
                  <c:v>1278.8513458197999</c:v>
                </c:pt>
                <c:pt idx="1493">
                  <c:v>1279.7084742506399</c:v>
                </c:pt>
                <c:pt idx="1494">
                  <c:v>1280.56560268148</c:v>
                </c:pt>
                <c:pt idx="1495">
                  <c:v>1281.42273111232</c:v>
                </c:pt>
                <c:pt idx="1496">
                  <c:v>1282.27985954316</c:v>
                </c:pt>
                <c:pt idx="1497">
                  <c:v>1283.136987974</c:v>
                </c:pt>
                <c:pt idx="1498">
                  <c:v>1283.99411640484</c:v>
                </c:pt>
                <c:pt idx="1499">
                  <c:v>1284.8512448356801</c:v>
                </c:pt>
                <c:pt idx="1500">
                  <c:v>1285.7083732665201</c:v>
                </c:pt>
                <c:pt idx="1501">
                  <c:v>1286.5655016973601</c:v>
                </c:pt>
                <c:pt idx="1502">
                  <c:v>1287.4226301281999</c:v>
                </c:pt>
                <c:pt idx="1503">
                  <c:v>1288.2797585590399</c:v>
                </c:pt>
                <c:pt idx="1504">
                  <c:v>1289.1368869898799</c:v>
                </c:pt>
                <c:pt idx="1505">
                  <c:v>1289.99401542072</c:v>
                </c:pt>
                <c:pt idx="1506">
                  <c:v>1290.85114385156</c:v>
                </c:pt>
                <c:pt idx="1507">
                  <c:v>1291.7082722824</c:v>
                </c:pt>
                <c:pt idx="1508">
                  <c:v>1292.56540071324</c:v>
                </c:pt>
                <c:pt idx="1509">
                  <c:v>1293.42252914408</c:v>
                </c:pt>
                <c:pt idx="1510">
                  <c:v>1294.2796575749201</c:v>
                </c:pt>
                <c:pt idx="1511">
                  <c:v>1295.1367860057601</c:v>
                </c:pt>
                <c:pt idx="1512">
                  <c:v>1295.9939144366001</c:v>
                </c:pt>
                <c:pt idx="1513">
                  <c:v>1296.8510428674399</c:v>
                </c:pt>
                <c:pt idx="1514">
                  <c:v>1297.7081712982799</c:v>
                </c:pt>
                <c:pt idx="1515">
                  <c:v>1298.5652997291199</c:v>
                </c:pt>
                <c:pt idx="1516">
                  <c:v>1299.42242815996</c:v>
                </c:pt>
                <c:pt idx="1517">
                  <c:v>1300.2795565908</c:v>
                </c:pt>
                <c:pt idx="1518">
                  <c:v>1301.13668502164</c:v>
                </c:pt>
                <c:pt idx="1519">
                  <c:v>1301.99381345248</c:v>
                </c:pt>
                <c:pt idx="1520">
                  <c:v>1302.85094188332</c:v>
                </c:pt>
                <c:pt idx="1521">
                  <c:v>1303.7080703141601</c:v>
                </c:pt>
                <c:pt idx="1522">
                  <c:v>1304.5651987450001</c:v>
                </c:pt>
                <c:pt idx="1523">
                  <c:v>1305.4223271758401</c:v>
                </c:pt>
                <c:pt idx="1524">
                  <c:v>1306.2794556066799</c:v>
                </c:pt>
                <c:pt idx="1525">
                  <c:v>1307.1365840375199</c:v>
                </c:pt>
                <c:pt idx="1526">
                  <c:v>1307.9937124683599</c:v>
                </c:pt>
                <c:pt idx="1527">
                  <c:v>1308.8508408992</c:v>
                </c:pt>
                <c:pt idx="1528">
                  <c:v>1309.70796933004</c:v>
                </c:pt>
                <c:pt idx="1529">
                  <c:v>1310.56509776088</c:v>
                </c:pt>
                <c:pt idx="1530">
                  <c:v>1311.42222619172</c:v>
                </c:pt>
                <c:pt idx="1531">
                  <c:v>1312.27935462256</c:v>
                </c:pt>
                <c:pt idx="1532">
                  <c:v>1313.1364830534001</c:v>
                </c:pt>
                <c:pt idx="1533">
                  <c:v>1313.9936114842401</c:v>
                </c:pt>
                <c:pt idx="1534">
                  <c:v>1314.8507399150801</c:v>
                </c:pt>
                <c:pt idx="1535">
                  <c:v>1315.7078683459199</c:v>
                </c:pt>
                <c:pt idx="1536">
                  <c:v>1316.5649967767599</c:v>
                </c:pt>
                <c:pt idx="1537">
                  <c:v>1317.4221252075999</c:v>
                </c:pt>
                <c:pt idx="1538">
                  <c:v>1318.27925363845</c:v>
                </c:pt>
                <c:pt idx="1539">
                  <c:v>1319.13638206929</c:v>
                </c:pt>
                <c:pt idx="1540">
                  <c:v>1319.99351050013</c:v>
                </c:pt>
                <c:pt idx="1541">
                  <c:v>1320.85063893097</c:v>
                </c:pt>
                <c:pt idx="1542">
                  <c:v>1321.7077673618101</c:v>
                </c:pt>
                <c:pt idx="1543">
                  <c:v>1322.5648957926501</c:v>
                </c:pt>
                <c:pt idx="1544">
                  <c:v>1323.4220242234901</c:v>
                </c:pt>
                <c:pt idx="1545">
                  <c:v>1324.2791526543299</c:v>
                </c:pt>
                <c:pt idx="1546">
                  <c:v>1325.1362810851699</c:v>
                </c:pt>
                <c:pt idx="1547">
                  <c:v>1325.9934095160099</c:v>
                </c:pt>
                <c:pt idx="1548">
                  <c:v>1326.85053794685</c:v>
                </c:pt>
                <c:pt idx="1549">
                  <c:v>1327.70766637769</c:v>
                </c:pt>
                <c:pt idx="1550">
                  <c:v>1328.56479480853</c:v>
                </c:pt>
                <c:pt idx="1551">
                  <c:v>1329.42192323937</c:v>
                </c:pt>
                <c:pt idx="1552">
                  <c:v>1330.27905167021</c:v>
                </c:pt>
                <c:pt idx="1553">
                  <c:v>1331.1361801010501</c:v>
                </c:pt>
                <c:pt idx="1554">
                  <c:v>1331.9933085318901</c:v>
                </c:pt>
                <c:pt idx="1555">
                  <c:v>1332.8504369627301</c:v>
                </c:pt>
                <c:pt idx="1556">
                  <c:v>1333.7075653935699</c:v>
                </c:pt>
                <c:pt idx="1557">
                  <c:v>1334.5646938244099</c:v>
                </c:pt>
                <c:pt idx="1558">
                  <c:v>1335.4218222552499</c:v>
                </c:pt>
                <c:pt idx="1559">
                  <c:v>1336.27895068609</c:v>
                </c:pt>
                <c:pt idx="1560">
                  <c:v>1337.13607911693</c:v>
                </c:pt>
                <c:pt idx="1561">
                  <c:v>1337.99320754777</c:v>
                </c:pt>
                <c:pt idx="1562">
                  <c:v>1338.85033597861</c:v>
                </c:pt>
                <c:pt idx="1563">
                  <c:v>1339.70746440945</c:v>
                </c:pt>
                <c:pt idx="1564">
                  <c:v>1340.5645928402901</c:v>
                </c:pt>
                <c:pt idx="1565">
                  <c:v>1341.4217212711301</c:v>
                </c:pt>
                <c:pt idx="1566">
                  <c:v>1342.2788497019701</c:v>
                </c:pt>
                <c:pt idx="1567">
                  <c:v>1343.1359781328099</c:v>
                </c:pt>
                <c:pt idx="1568">
                  <c:v>1343.9931065636499</c:v>
                </c:pt>
                <c:pt idx="1569">
                  <c:v>1344.8502349944899</c:v>
                </c:pt>
                <c:pt idx="1570">
                  <c:v>1345.70736342533</c:v>
                </c:pt>
                <c:pt idx="1571">
                  <c:v>1346.56449185617</c:v>
                </c:pt>
                <c:pt idx="1572">
                  <c:v>1347.42162028701</c:v>
                </c:pt>
                <c:pt idx="1573">
                  <c:v>1348.27874871785</c:v>
                </c:pt>
                <c:pt idx="1574">
                  <c:v>1349.13587714869</c:v>
                </c:pt>
                <c:pt idx="1575">
                  <c:v>1349.9930055795301</c:v>
                </c:pt>
                <c:pt idx="1576">
                  <c:v>1350.8501340103701</c:v>
                </c:pt>
                <c:pt idx="1577">
                  <c:v>1351.7072624412101</c:v>
                </c:pt>
                <c:pt idx="1578">
                  <c:v>1352.5643908720499</c:v>
                </c:pt>
                <c:pt idx="1579">
                  <c:v>1353.4215193028899</c:v>
                </c:pt>
                <c:pt idx="1580">
                  <c:v>1354.2786477337299</c:v>
                </c:pt>
                <c:pt idx="1581">
                  <c:v>1355.13577616457</c:v>
                </c:pt>
                <c:pt idx="1582">
                  <c:v>1355.99290459541</c:v>
                </c:pt>
                <c:pt idx="1583">
                  <c:v>1356.85003302625</c:v>
                </c:pt>
                <c:pt idx="1584">
                  <c:v>1357.70716145709</c:v>
                </c:pt>
                <c:pt idx="1585">
                  <c:v>1358.56428988793</c:v>
                </c:pt>
                <c:pt idx="1586">
                  <c:v>1359.4214183187701</c:v>
                </c:pt>
                <c:pt idx="1587">
                  <c:v>1360.2785467496101</c:v>
                </c:pt>
                <c:pt idx="1588">
                  <c:v>1361.1356751804501</c:v>
                </c:pt>
                <c:pt idx="1589">
                  <c:v>1361.9928036112899</c:v>
                </c:pt>
                <c:pt idx="1590">
                  <c:v>1362.8499320421299</c:v>
                </c:pt>
                <c:pt idx="1591">
                  <c:v>1363.7070604729699</c:v>
                </c:pt>
                <c:pt idx="1592">
                  <c:v>1364.56418890381</c:v>
                </c:pt>
                <c:pt idx="1593">
                  <c:v>1365.42131733465</c:v>
                </c:pt>
                <c:pt idx="1594">
                  <c:v>1366.27844576549</c:v>
                </c:pt>
                <c:pt idx="1595">
                  <c:v>1367.13557419633</c:v>
                </c:pt>
                <c:pt idx="1596">
                  <c:v>1367.99270262717</c:v>
                </c:pt>
                <c:pt idx="1597">
                  <c:v>1368.8498310580201</c:v>
                </c:pt>
                <c:pt idx="1598">
                  <c:v>1369.7069594888601</c:v>
                </c:pt>
                <c:pt idx="1599">
                  <c:v>1370.5640879196999</c:v>
                </c:pt>
                <c:pt idx="1600">
                  <c:v>1371.4212163505399</c:v>
                </c:pt>
                <c:pt idx="1601">
                  <c:v>1372.2783447813799</c:v>
                </c:pt>
                <c:pt idx="1602">
                  <c:v>1373.1354732122199</c:v>
                </c:pt>
                <c:pt idx="1603">
                  <c:v>1373.99260164306</c:v>
                </c:pt>
                <c:pt idx="1604">
                  <c:v>1374.8497300739</c:v>
                </c:pt>
                <c:pt idx="1605">
                  <c:v>1375.70685850474</c:v>
                </c:pt>
                <c:pt idx="1606">
                  <c:v>1376.56398693558</c:v>
                </c:pt>
                <c:pt idx="1607">
                  <c:v>1377.4211153664201</c:v>
                </c:pt>
                <c:pt idx="1608">
                  <c:v>1378.2782437972601</c:v>
                </c:pt>
                <c:pt idx="1609">
                  <c:v>1379.1353722281001</c:v>
                </c:pt>
                <c:pt idx="1610">
                  <c:v>1379.9925006589399</c:v>
                </c:pt>
                <c:pt idx="1611">
                  <c:v>1380.8496290897799</c:v>
                </c:pt>
                <c:pt idx="1612">
                  <c:v>1381.7067575206199</c:v>
                </c:pt>
                <c:pt idx="1613">
                  <c:v>1382.56388595146</c:v>
                </c:pt>
                <c:pt idx="1614">
                  <c:v>1383.4210143823</c:v>
                </c:pt>
                <c:pt idx="1615">
                  <c:v>1384.27814281314</c:v>
                </c:pt>
                <c:pt idx="1616">
                  <c:v>1385.13527124398</c:v>
                </c:pt>
                <c:pt idx="1617">
                  <c:v>1385.99239967482</c:v>
                </c:pt>
                <c:pt idx="1618">
                  <c:v>1386.8495281056601</c:v>
                </c:pt>
                <c:pt idx="1619">
                  <c:v>1387.7066565365001</c:v>
                </c:pt>
                <c:pt idx="1620">
                  <c:v>1388.5637849673401</c:v>
                </c:pt>
                <c:pt idx="1621">
                  <c:v>1389.4209133981799</c:v>
                </c:pt>
                <c:pt idx="1622">
                  <c:v>1390.2780418290199</c:v>
                </c:pt>
                <c:pt idx="1623">
                  <c:v>1391.1351702598599</c:v>
                </c:pt>
                <c:pt idx="1624">
                  <c:v>1391.9922986907</c:v>
                </c:pt>
                <c:pt idx="1625">
                  <c:v>1392.84942712154</c:v>
                </c:pt>
                <c:pt idx="1626">
                  <c:v>1393.70655555238</c:v>
                </c:pt>
                <c:pt idx="1627">
                  <c:v>1394.56368398322</c:v>
                </c:pt>
                <c:pt idx="1628">
                  <c:v>1395.42081241406</c:v>
                </c:pt>
                <c:pt idx="1629">
                  <c:v>1396.2779408449001</c:v>
                </c:pt>
                <c:pt idx="1630">
                  <c:v>1397.1350692757401</c:v>
                </c:pt>
                <c:pt idx="1631">
                  <c:v>1397.9921977065801</c:v>
                </c:pt>
                <c:pt idx="1632">
                  <c:v>1398.8493261374199</c:v>
                </c:pt>
                <c:pt idx="1633">
                  <c:v>1399.7064545682599</c:v>
                </c:pt>
                <c:pt idx="1634">
                  <c:v>1400.5635829990999</c:v>
                </c:pt>
                <c:pt idx="1635">
                  <c:v>1401.42071142994</c:v>
                </c:pt>
                <c:pt idx="1636">
                  <c:v>1402.27783986078</c:v>
                </c:pt>
                <c:pt idx="1637">
                  <c:v>1403.13496829162</c:v>
                </c:pt>
                <c:pt idx="1638">
                  <c:v>1403.99209672246</c:v>
                </c:pt>
                <c:pt idx="1639">
                  <c:v>1404.8492251533</c:v>
                </c:pt>
                <c:pt idx="1640">
                  <c:v>1405.7063535841401</c:v>
                </c:pt>
                <c:pt idx="1641">
                  <c:v>1406.5634820149801</c:v>
                </c:pt>
                <c:pt idx="1642">
                  <c:v>1407.4206104458201</c:v>
                </c:pt>
                <c:pt idx="1643">
                  <c:v>1408.2777388766599</c:v>
                </c:pt>
                <c:pt idx="1644">
                  <c:v>1409.1348673074999</c:v>
                </c:pt>
                <c:pt idx="1645">
                  <c:v>1409.9919957383399</c:v>
                </c:pt>
                <c:pt idx="1646">
                  <c:v>1410.84912416918</c:v>
                </c:pt>
                <c:pt idx="1647">
                  <c:v>1411.70625260002</c:v>
                </c:pt>
                <c:pt idx="1648">
                  <c:v>1412.56338103086</c:v>
                </c:pt>
                <c:pt idx="1649">
                  <c:v>1413.4205094617</c:v>
                </c:pt>
                <c:pt idx="1650">
                  <c:v>1414.27763789254</c:v>
                </c:pt>
                <c:pt idx="1651">
                  <c:v>1415.1347663233801</c:v>
                </c:pt>
                <c:pt idx="1652">
                  <c:v>1415.9918947542201</c:v>
                </c:pt>
                <c:pt idx="1653">
                  <c:v>1416.8490231850601</c:v>
                </c:pt>
                <c:pt idx="1654">
                  <c:v>1417.7061516158999</c:v>
                </c:pt>
                <c:pt idx="1655">
                  <c:v>1418.5632800467399</c:v>
                </c:pt>
                <c:pt idx="1656">
                  <c:v>1419.4204084775799</c:v>
                </c:pt>
                <c:pt idx="1657">
                  <c:v>1420.27753690843</c:v>
                </c:pt>
                <c:pt idx="1658">
                  <c:v>1421.13466533927</c:v>
                </c:pt>
                <c:pt idx="1659">
                  <c:v>1421.99179377011</c:v>
                </c:pt>
                <c:pt idx="1660">
                  <c:v>1422.84892220095</c:v>
                </c:pt>
                <c:pt idx="1661">
                  <c:v>1423.70605063179</c:v>
                </c:pt>
                <c:pt idx="1662">
                  <c:v>1424.5631790626301</c:v>
                </c:pt>
                <c:pt idx="1663">
                  <c:v>1425.4203074934701</c:v>
                </c:pt>
                <c:pt idx="1664">
                  <c:v>1426.2774359243101</c:v>
                </c:pt>
                <c:pt idx="1665">
                  <c:v>1427.1345643551499</c:v>
                </c:pt>
                <c:pt idx="1666">
                  <c:v>1427.9916927859899</c:v>
                </c:pt>
                <c:pt idx="1667">
                  <c:v>1428.8488212168299</c:v>
                </c:pt>
                <c:pt idx="1668">
                  <c:v>1429.70594964767</c:v>
                </c:pt>
                <c:pt idx="1669">
                  <c:v>1430.56307807851</c:v>
                </c:pt>
                <c:pt idx="1670">
                  <c:v>1431.42020650935</c:v>
                </c:pt>
                <c:pt idx="1671">
                  <c:v>1432.27733494019</c:v>
                </c:pt>
                <c:pt idx="1672">
                  <c:v>1433.1344633710301</c:v>
                </c:pt>
                <c:pt idx="1673">
                  <c:v>1433.9915918018701</c:v>
                </c:pt>
                <c:pt idx="1674">
                  <c:v>1434.8487202327101</c:v>
                </c:pt>
                <c:pt idx="1675">
                  <c:v>1435.7058486635499</c:v>
                </c:pt>
                <c:pt idx="1676">
                  <c:v>1436.5629770943899</c:v>
                </c:pt>
                <c:pt idx="1677">
                  <c:v>1437.4201055252299</c:v>
                </c:pt>
                <c:pt idx="1678">
                  <c:v>1438.2772339560699</c:v>
                </c:pt>
                <c:pt idx="1679">
                  <c:v>1439.13436238691</c:v>
                </c:pt>
                <c:pt idx="1680">
                  <c:v>1439.99149081775</c:v>
                </c:pt>
                <c:pt idx="1681">
                  <c:v>1440.84861924859</c:v>
                </c:pt>
                <c:pt idx="1682">
                  <c:v>1441.70574767943</c:v>
                </c:pt>
                <c:pt idx="1683">
                  <c:v>1442.5628761102701</c:v>
                </c:pt>
                <c:pt idx="1684">
                  <c:v>1443.4200045411101</c:v>
                </c:pt>
                <c:pt idx="1685">
                  <c:v>1444.2771329719501</c:v>
                </c:pt>
                <c:pt idx="1686">
                  <c:v>1445.1342614027899</c:v>
                </c:pt>
                <c:pt idx="1687">
                  <c:v>1445.9913898336299</c:v>
                </c:pt>
                <c:pt idx="1688">
                  <c:v>1446.8485182644699</c:v>
                </c:pt>
                <c:pt idx="1689">
                  <c:v>1447.70564669531</c:v>
                </c:pt>
                <c:pt idx="1690">
                  <c:v>1448.56277512615</c:v>
                </c:pt>
                <c:pt idx="1691">
                  <c:v>1449.41990355699</c:v>
                </c:pt>
                <c:pt idx="1692">
                  <c:v>1450.27703198783</c:v>
                </c:pt>
                <c:pt idx="1693">
                  <c:v>1451.13416041867</c:v>
                </c:pt>
                <c:pt idx="1694">
                  <c:v>1451.9912888495101</c:v>
                </c:pt>
                <c:pt idx="1695">
                  <c:v>1452.8484172803501</c:v>
                </c:pt>
                <c:pt idx="1696">
                  <c:v>1453.7055457111901</c:v>
                </c:pt>
                <c:pt idx="1697">
                  <c:v>1454.5626741420299</c:v>
                </c:pt>
                <c:pt idx="1698">
                  <c:v>1455.4198025728699</c:v>
                </c:pt>
              </c:numCache>
            </c:numRef>
          </c:xVal>
          <c:yVal>
            <c:numRef>
              <c:f>[1]DynamRot_DFN!$C$2:$C$2500</c:f>
              <c:numCache>
                <c:formatCode>General</c:formatCode>
                <c:ptCount val="2499"/>
                <c:pt idx="0">
                  <c:v>10.5</c:v>
                </c:pt>
                <c:pt idx="1">
                  <c:v>10.7</c:v>
                </c:pt>
                <c:pt idx="2">
                  <c:v>11</c:v>
                </c:pt>
                <c:pt idx="3">
                  <c:v>11.2</c:v>
                </c:pt>
                <c:pt idx="4">
                  <c:v>11.4</c:v>
                </c:pt>
                <c:pt idx="5">
                  <c:v>11.6</c:v>
                </c:pt>
                <c:pt idx="6">
                  <c:v>11.8</c:v>
                </c:pt>
                <c:pt idx="7">
                  <c:v>12</c:v>
                </c:pt>
                <c:pt idx="8">
                  <c:v>12.2</c:v>
                </c:pt>
                <c:pt idx="9">
                  <c:v>12.4</c:v>
                </c:pt>
                <c:pt idx="10">
                  <c:v>12.6</c:v>
                </c:pt>
                <c:pt idx="11">
                  <c:v>12.7</c:v>
                </c:pt>
                <c:pt idx="12">
                  <c:v>12.9</c:v>
                </c:pt>
                <c:pt idx="13">
                  <c:v>13.1</c:v>
                </c:pt>
                <c:pt idx="14">
                  <c:v>13.3</c:v>
                </c:pt>
                <c:pt idx="15">
                  <c:v>13.5</c:v>
                </c:pt>
                <c:pt idx="16">
                  <c:v>13.7</c:v>
                </c:pt>
                <c:pt idx="17">
                  <c:v>13.8</c:v>
                </c:pt>
                <c:pt idx="18">
                  <c:v>14</c:v>
                </c:pt>
                <c:pt idx="19">
                  <c:v>14.2</c:v>
                </c:pt>
                <c:pt idx="20">
                  <c:v>14.3</c:v>
                </c:pt>
                <c:pt idx="21">
                  <c:v>14.5</c:v>
                </c:pt>
                <c:pt idx="22">
                  <c:v>14.7</c:v>
                </c:pt>
                <c:pt idx="23">
                  <c:v>14.8</c:v>
                </c:pt>
                <c:pt idx="24">
                  <c:v>15</c:v>
                </c:pt>
                <c:pt idx="25">
                  <c:v>15.1</c:v>
                </c:pt>
                <c:pt idx="26">
                  <c:v>15.3</c:v>
                </c:pt>
                <c:pt idx="27">
                  <c:v>15.5</c:v>
                </c:pt>
                <c:pt idx="28">
                  <c:v>15.6</c:v>
                </c:pt>
                <c:pt idx="29">
                  <c:v>15.8</c:v>
                </c:pt>
                <c:pt idx="30">
                  <c:v>15.9</c:v>
                </c:pt>
                <c:pt idx="31">
                  <c:v>16.100000000000001</c:v>
                </c:pt>
                <c:pt idx="32">
                  <c:v>16.2</c:v>
                </c:pt>
                <c:pt idx="33">
                  <c:v>16.3</c:v>
                </c:pt>
                <c:pt idx="34">
                  <c:v>16.5</c:v>
                </c:pt>
                <c:pt idx="35">
                  <c:v>16.600000000000001</c:v>
                </c:pt>
                <c:pt idx="36">
                  <c:v>16.7</c:v>
                </c:pt>
                <c:pt idx="37">
                  <c:v>16.899999999999999</c:v>
                </c:pt>
                <c:pt idx="38">
                  <c:v>17</c:v>
                </c:pt>
                <c:pt idx="39">
                  <c:v>17.100000000000001</c:v>
                </c:pt>
                <c:pt idx="40">
                  <c:v>17.3</c:v>
                </c:pt>
                <c:pt idx="41">
                  <c:v>17.399999999999999</c:v>
                </c:pt>
                <c:pt idx="42">
                  <c:v>17.5</c:v>
                </c:pt>
                <c:pt idx="43">
                  <c:v>17.7</c:v>
                </c:pt>
                <c:pt idx="44">
                  <c:v>17.8</c:v>
                </c:pt>
                <c:pt idx="45">
                  <c:v>17.899999999999999</c:v>
                </c:pt>
                <c:pt idx="46">
                  <c:v>18</c:v>
                </c:pt>
                <c:pt idx="47">
                  <c:v>18.100000000000001</c:v>
                </c:pt>
                <c:pt idx="48">
                  <c:v>18.2</c:v>
                </c:pt>
                <c:pt idx="49">
                  <c:v>18.399999999999999</c:v>
                </c:pt>
                <c:pt idx="50">
                  <c:v>18.5</c:v>
                </c:pt>
                <c:pt idx="51">
                  <c:v>18.600000000000001</c:v>
                </c:pt>
                <c:pt idx="52">
                  <c:v>18.7</c:v>
                </c:pt>
                <c:pt idx="53">
                  <c:v>18.8</c:v>
                </c:pt>
                <c:pt idx="54">
                  <c:v>18.899999999999999</c:v>
                </c:pt>
                <c:pt idx="55">
                  <c:v>19</c:v>
                </c:pt>
                <c:pt idx="56">
                  <c:v>19.100000000000001</c:v>
                </c:pt>
                <c:pt idx="57">
                  <c:v>19.2</c:v>
                </c:pt>
                <c:pt idx="58">
                  <c:v>19.3</c:v>
                </c:pt>
                <c:pt idx="59">
                  <c:v>19.399999999999999</c:v>
                </c:pt>
                <c:pt idx="60">
                  <c:v>19.5</c:v>
                </c:pt>
                <c:pt idx="61">
                  <c:v>19.600000000000001</c:v>
                </c:pt>
                <c:pt idx="62">
                  <c:v>19.7</c:v>
                </c:pt>
                <c:pt idx="63">
                  <c:v>19.8</c:v>
                </c:pt>
                <c:pt idx="64">
                  <c:v>19.899999999999999</c:v>
                </c:pt>
                <c:pt idx="65">
                  <c:v>20</c:v>
                </c:pt>
                <c:pt idx="66">
                  <c:v>20.100000000000001</c:v>
                </c:pt>
                <c:pt idx="67">
                  <c:v>20.2</c:v>
                </c:pt>
                <c:pt idx="68">
                  <c:v>20.2</c:v>
                </c:pt>
                <c:pt idx="69">
                  <c:v>20.3</c:v>
                </c:pt>
                <c:pt idx="70">
                  <c:v>20.399999999999999</c:v>
                </c:pt>
                <c:pt idx="71">
                  <c:v>20.5</c:v>
                </c:pt>
                <c:pt idx="72">
                  <c:v>20.6</c:v>
                </c:pt>
                <c:pt idx="73">
                  <c:v>20.7</c:v>
                </c:pt>
                <c:pt idx="74">
                  <c:v>20.7</c:v>
                </c:pt>
                <c:pt idx="75">
                  <c:v>20.8</c:v>
                </c:pt>
                <c:pt idx="76">
                  <c:v>20.9</c:v>
                </c:pt>
                <c:pt idx="77">
                  <c:v>21</c:v>
                </c:pt>
                <c:pt idx="78">
                  <c:v>21.1</c:v>
                </c:pt>
                <c:pt idx="79">
                  <c:v>21.1</c:v>
                </c:pt>
                <c:pt idx="80">
                  <c:v>21.2</c:v>
                </c:pt>
                <c:pt idx="81">
                  <c:v>21.3</c:v>
                </c:pt>
                <c:pt idx="82">
                  <c:v>21.4</c:v>
                </c:pt>
                <c:pt idx="83">
                  <c:v>21.4</c:v>
                </c:pt>
                <c:pt idx="84">
                  <c:v>21.5</c:v>
                </c:pt>
                <c:pt idx="85">
                  <c:v>21.6</c:v>
                </c:pt>
                <c:pt idx="86">
                  <c:v>21.6</c:v>
                </c:pt>
                <c:pt idx="87">
                  <c:v>21.7</c:v>
                </c:pt>
                <c:pt idx="88">
                  <c:v>21.8</c:v>
                </c:pt>
                <c:pt idx="89">
                  <c:v>21.8</c:v>
                </c:pt>
                <c:pt idx="90">
                  <c:v>21.9</c:v>
                </c:pt>
                <c:pt idx="91">
                  <c:v>22</c:v>
                </c:pt>
                <c:pt idx="92">
                  <c:v>22</c:v>
                </c:pt>
                <c:pt idx="93">
                  <c:v>22.1</c:v>
                </c:pt>
                <c:pt idx="94">
                  <c:v>22.2</c:v>
                </c:pt>
                <c:pt idx="95">
                  <c:v>22.2</c:v>
                </c:pt>
                <c:pt idx="96">
                  <c:v>22.3</c:v>
                </c:pt>
                <c:pt idx="97">
                  <c:v>22.3</c:v>
                </c:pt>
                <c:pt idx="98">
                  <c:v>22.4</c:v>
                </c:pt>
                <c:pt idx="99">
                  <c:v>22.5</c:v>
                </c:pt>
                <c:pt idx="100">
                  <c:v>22.5</c:v>
                </c:pt>
                <c:pt idx="101">
                  <c:v>22.6</c:v>
                </c:pt>
                <c:pt idx="102">
                  <c:v>22.6</c:v>
                </c:pt>
                <c:pt idx="103">
                  <c:v>22.7</c:v>
                </c:pt>
                <c:pt idx="104">
                  <c:v>22.7</c:v>
                </c:pt>
                <c:pt idx="105">
                  <c:v>22.8</c:v>
                </c:pt>
                <c:pt idx="106">
                  <c:v>22.8</c:v>
                </c:pt>
                <c:pt idx="107">
                  <c:v>22.9</c:v>
                </c:pt>
                <c:pt idx="108">
                  <c:v>22.9</c:v>
                </c:pt>
                <c:pt idx="109">
                  <c:v>23</c:v>
                </c:pt>
                <c:pt idx="110">
                  <c:v>23</c:v>
                </c:pt>
                <c:pt idx="111">
                  <c:v>23.1</c:v>
                </c:pt>
                <c:pt idx="112">
                  <c:v>23.1</c:v>
                </c:pt>
                <c:pt idx="113">
                  <c:v>23.2</c:v>
                </c:pt>
                <c:pt idx="114">
                  <c:v>23.2</c:v>
                </c:pt>
                <c:pt idx="115">
                  <c:v>23.3</c:v>
                </c:pt>
                <c:pt idx="116">
                  <c:v>23.3</c:v>
                </c:pt>
                <c:pt idx="117">
                  <c:v>23.4</c:v>
                </c:pt>
                <c:pt idx="118">
                  <c:v>23.4</c:v>
                </c:pt>
                <c:pt idx="119">
                  <c:v>23.5</c:v>
                </c:pt>
                <c:pt idx="120">
                  <c:v>23.5</c:v>
                </c:pt>
                <c:pt idx="121">
                  <c:v>23.5</c:v>
                </c:pt>
                <c:pt idx="122">
                  <c:v>23.6</c:v>
                </c:pt>
                <c:pt idx="123">
                  <c:v>23.6</c:v>
                </c:pt>
                <c:pt idx="124">
                  <c:v>23.7</c:v>
                </c:pt>
                <c:pt idx="125">
                  <c:v>23.7</c:v>
                </c:pt>
                <c:pt idx="126">
                  <c:v>23.7</c:v>
                </c:pt>
                <c:pt idx="127">
                  <c:v>23.8</c:v>
                </c:pt>
                <c:pt idx="128">
                  <c:v>23.8</c:v>
                </c:pt>
                <c:pt idx="129">
                  <c:v>23.9</c:v>
                </c:pt>
                <c:pt idx="130">
                  <c:v>23.9</c:v>
                </c:pt>
                <c:pt idx="131">
                  <c:v>23.9</c:v>
                </c:pt>
                <c:pt idx="132">
                  <c:v>24</c:v>
                </c:pt>
                <c:pt idx="133">
                  <c:v>24</c:v>
                </c:pt>
                <c:pt idx="134">
                  <c:v>24</c:v>
                </c:pt>
                <c:pt idx="135">
                  <c:v>24.1</c:v>
                </c:pt>
                <c:pt idx="136">
                  <c:v>24.1</c:v>
                </c:pt>
                <c:pt idx="137">
                  <c:v>24.2</c:v>
                </c:pt>
                <c:pt idx="138">
                  <c:v>24.2</c:v>
                </c:pt>
                <c:pt idx="139">
                  <c:v>24.2</c:v>
                </c:pt>
                <c:pt idx="140">
                  <c:v>24.3</c:v>
                </c:pt>
                <c:pt idx="141">
                  <c:v>24.3</c:v>
                </c:pt>
                <c:pt idx="142">
                  <c:v>24.3</c:v>
                </c:pt>
                <c:pt idx="143">
                  <c:v>24.4</c:v>
                </c:pt>
                <c:pt idx="144">
                  <c:v>24.4</c:v>
                </c:pt>
                <c:pt idx="145">
                  <c:v>24.4</c:v>
                </c:pt>
                <c:pt idx="146">
                  <c:v>24.5</c:v>
                </c:pt>
                <c:pt idx="147">
                  <c:v>24.5</c:v>
                </c:pt>
                <c:pt idx="148">
                  <c:v>24.5</c:v>
                </c:pt>
                <c:pt idx="149">
                  <c:v>24.5</c:v>
                </c:pt>
                <c:pt idx="150">
                  <c:v>24.6</c:v>
                </c:pt>
                <c:pt idx="151">
                  <c:v>24.6</c:v>
                </c:pt>
                <c:pt idx="152">
                  <c:v>24.6</c:v>
                </c:pt>
                <c:pt idx="153">
                  <c:v>24.7</c:v>
                </c:pt>
                <c:pt idx="154">
                  <c:v>24.7</c:v>
                </c:pt>
                <c:pt idx="155">
                  <c:v>24.7</c:v>
                </c:pt>
                <c:pt idx="156">
                  <c:v>24.8</c:v>
                </c:pt>
                <c:pt idx="157">
                  <c:v>24.8</c:v>
                </c:pt>
                <c:pt idx="158">
                  <c:v>24.8</c:v>
                </c:pt>
                <c:pt idx="159">
                  <c:v>24.8</c:v>
                </c:pt>
                <c:pt idx="160">
                  <c:v>24.9</c:v>
                </c:pt>
                <c:pt idx="161">
                  <c:v>24.9</c:v>
                </c:pt>
                <c:pt idx="162">
                  <c:v>24.9</c:v>
                </c:pt>
                <c:pt idx="163">
                  <c:v>24.9</c:v>
                </c:pt>
                <c:pt idx="164">
                  <c:v>25</c:v>
                </c:pt>
                <c:pt idx="165">
                  <c:v>25</c:v>
                </c:pt>
                <c:pt idx="166">
                  <c:v>25</c:v>
                </c:pt>
                <c:pt idx="167">
                  <c:v>25.1</c:v>
                </c:pt>
                <c:pt idx="168">
                  <c:v>25.1</c:v>
                </c:pt>
                <c:pt idx="169">
                  <c:v>25.1</c:v>
                </c:pt>
                <c:pt idx="170">
                  <c:v>25.1</c:v>
                </c:pt>
                <c:pt idx="171">
                  <c:v>25.2</c:v>
                </c:pt>
                <c:pt idx="172">
                  <c:v>25.2</c:v>
                </c:pt>
                <c:pt idx="173">
                  <c:v>25.2</c:v>
                </c:pt>
                <c:pt idx="174">
                  <c:v>25.2</c:v>
                </c:pt>
                <c:pt idx="175">
                  <c:v>25.3</c:v>
                </c:pt>
                <c:pt idx="176">
                  <c:v>25.3</c:v>
                </c:pt>
                <c:pt idx="177">
                  <c:v>25.3</c:v>
                </c:pt>
                <c:pt idx="178">
                  <c:v>25.3</c:v>
                </c:pt>
                <c:pt idx="179">
                  <c:v>25.3</c:v>
                </c:pt>
                <c:pt idx="180">
                  <c:v>25.4</c:v>
                </c:pt>
                <c:pt idx="181">
                  <c:v>25.4</c:v>
                </c:pt>
                <c:pt idx="182">
                  <c:v>25.4</c:v>
                </c:pt>
                <c:pt idx="183">
                  <c:v>25.4</c:v>
                </c:pt>
                <c:pt idx="184">
                  <c:v>25.5</c:v>
                </c:pt>
                <c:pt idx="185">
                  <c:v>25.5</c:v>
                </c:pt>
                <c:pt idx="186">
                  <c:v>25.5</c:v>
                </c:pt>
                <c:pt idx="187">
                  <c:v>25.5</c:v>
                </c:pt>
                <c:pt idx="188">
                  <c:v>25.5</c:v>
                </c:pt>
                <c:pt idx="189">
                  <c:v>25.6</c:v>
                </c:pt>
                <c:pt idx="190">
                  <c:v>25.6</c:v>
                </c:pt>
                <c:pt idx="191">
                  <c:v>25.6</c:v>
                </c:pt>
                <c:pt idx="192">
                  <c:v>25.6</c:v>
                </c:pt>
                <c:pt idx="193">
                  <c:v>25.6</c:v>
                </c:pt>
                <c:pt idx="194">
                  <c:v>25.7</c:v>
                </c:pt>
                <c:pt idx="195">
                  <c:v>25.7</c:v>
                </c:pt>
                <c:pt idx="196">
                  <c:v>25.7</c:v>
                </c:pt>
                <c:pt idx="197">
                  <c:v>25.7</c:v>
                </c:pt>
                <c:pt idx="198">
                  <c:v>25.7</c:v>
                </c:pt>
                <c:pt idx="199">
                  <c:v>25.8</c:v>
                </c:pt>
                <c:pt idx="200">
                  <c:v>25.8</c:v>
                </c:pt>
                <c:pt idx="201">
                  <c:v>25.8</c:v>
                </c:pt>
                <c:pt idx="202">
                  <c:v>25.8</c:v>
                </c:pt>
                <c:pt idx="203">
                  <c:v>25.8</c:v>
                </c:pt>
                <c:pt idx="204">
                  <c:v>25.8</c:v>
                </c:pt>
                <c:pt idx="205">
                  <c:v>25.9</c:v>
                </c:pt>
                <c:pt idx="206">
                  <c:v>25.9</c:v>
                </c:pt>
                <c:pt idx="207">
                  <c:v>25.9</c:v>
                </c:pt>
                <c:pt idx="208">
                  <c:v>25.9</c:v>
                </c:pt>
                <c:pt idx="209">
                  <c:v>25.9</c:v>
                </c:pt>
                <c:pt idx="210">
                  <c:v>25.9</c:v>
                </c:pt>
                <c:pt idx="211">
                  <c:v>26</c:v>
                </c:pt>
                <c:pt idx="212">
                  <c:v>26</c:v>
                </c:pt>
                <c:pt idx="213">
                  <c:v>26</c:v>
                </c:pt>
                <c:pt idx="214">
                  <c:v>26</c:v>
                </c:pt>
                <c:pt idx="215">
                  <c:v>26</c:v>
                </c:pt>
                <c:pt idx="216">
                  <c:v>26</c:v>
                </c:pt>
                <c:pt idx="217">
                  <c:v>26</c:v>
                </c:pt>
                <c:pt idx="218">
                  <c:v>26.1</c:v>
                </c:pt>
                <c:pt idx="219">
                  <c:v>26.1</c:v>
                </c:pt>
                <c:pt idx="220">
                  <c:v>26.1</c:v>
                </c:pt>
                <c:pt idx="221">
                  <c:v>26.1</c:v>
                </c:pt>
                <c:pt idx="222">
                  <c:v>26.1</c:v>
                </c:pt>
                <c:pt idx="223">
                  <c:v>26.1</c:v>
                </c:pt>
                <c:pt idx="224">
                  <c:v>26.1</c:v>
                </c:pt>
                <c:pt idx="225">
                  <c:v>26.2</c:v>
                </c:pt>
                <c:pt idx="226">
                  <c:v>26.2</c:v>
                </c:pt>
                <c:pt idx="227">
                  <c:v>26.2</c:v>
                </c:pt>
                <c:pt idx="228">
                  <c:v>26.2</c:v>
                </c:pt>
                <c:pt idx="229">
                  <c:v>26.2</c:v>
                </c:pt>
                <c:pt idx="230">
                  <c:v>26.2</c:v>
                </c:pt>
                <c:pt idx="231">
                  <c:v>26.2</c:v>
                </c:pt>
                <c:pt idx="232">
                  <c:v>26.3</c:v>
                </c:pt>
                <c:pt idx="233">
                  <c:v>26.3</c:v>
                </c:pt>
                <c:pt idx="234">
                  <c:v>26.3</c:v>
                </c:pt>
                <c:pt idx="235">
                  <c:v>26.3</c:v>
                </c:pt>
                <c:pt idx="236">
                  <c:v>26.3</c:v>
                </c:pt>
                <c:pt idx="237">
                  <c:v>26.3</c:v>
                </c:pt>
                <c:pt idx="238">
                  <c:v>26.3</c:v>
                </c:pt>
                <c:pt idx="239">
                  <c:v>26.3</c:v>
                </c:pt>
                <c:pt idx="240">
                  <c:v>26.3</c:v>
                </c:pt>
                <c:pt idx="241">
                  <c:v>26.4</c:v>
                </c:pt>
                <c:pt idx="242">
                  <c:v>26.4</c:v>
                </c:pt>
                <c:pt idx="243">
                  <c:v>26.4</c:v>
                </c:pt>
                <c:pt idx="244">
                  <c:v>26.4</c:v>
                </c:pt>
                <c:pt idx="245">
                  <c:v>26.4</c:v>
                </c:pt>
                <c:pt idx="246">
                  <c:v>26.4</c:v>
                </c:pt>
                <c:pt idx="247">
                  <c:v>26.4</c:v>
                </c:pt>
                <c:pt idx="248">
                  <c:v>26.4</c:v>
                </c:pt>
                <c:pt idx="249">
                  <c:v>26.4</c:v>
                </c:pt>
                <c:pt idx="250">
                  <c:v>26.5</c:v>
                </c:pt>
                <c:pt idx="251">
                  <c:v>26.5</c:v>
                </c:pt>
                <c:pt idx="252">
                  <c:v>26.5</c:v>
                </c:pt>
                <c:pt idx="253">
                  <c:v>26.5</c:v>
                </c:pt>
                <c:pt idx="254">
                  <c:v>26.5</c:v>
                </c:pt>
                <c:pt idx="255">
                  <c:v>26.5</c:v>
                </c:pt>
                <c:pt idx="256">
                  <c:v>26.5</c:v>
                </c:pt>
                <c:pt idx="257">
                  <c:v>26.5</c:v>
                </c:pt>
                <c:pt idx="258">
                  <c:v>26.5</c:v>
                </c:pt>
                <c:pt idx="259">
                  <c:v>26.5</c:v>
                </c:pt>
                <c:pt idx="260">
                  <c:v>26.5</c:v>
                </c:pt>
                <c:pt idx="261">
                  <c:v>26.6</c:v>
                </c:pt>
                <c:pt idx="262">
                  <c:v>26.6</c:v>
                </c:pt>
                <c:pt idx="263">
                  <c:v>26.6</c:v>
                </c:pt>
                <c:pt idx="264">
                  <c:v>26.6</c:v>
                </c:pt>
                <c:pt idx="265">
                  <c:v>26.6</c:v>
                </c:pt>
                <c:pt idx="266">
                  <c:v>26.6</c:v>
                </c:pt>
                <c:pt idx="267">
                  <c:v>26.6</c:v>
                </c:pt>
                <c:pt idx="268">
                  <c:v>26.6</c:v>
                </c:pt>
                <c:pt idx="269">
                  <c:v>26.6</c:v>
                </c:pt>
                <c:pt idx="270">
                  <c:v>26.6</c:v>
                </c:pt>
                <c:pt idx="271">
                  <c:v>26.6</c:v>
                </c:pt>
                <c:pt idx="272">
                  <c:v>26.6</c:v>
                </c:pt>
                <c:pt idx="273">
                  <c:v>26.7</c:v>
                </c:pt>
                <c:pt idx="274">
                  <c:v>26.7</c:v>
                </c:pt>
                <c:pt idx="275">
                  <c:v>26.7</c:v>
                </c:pt>
                <c:pt idx="276">
                  <c:v>26.7</c:v>
                </c:pt>
                <c:pt idx="277">
                  <c:v>26.7</c:v>
                </c:pt>
                <c:pt idx="278">
                  <c:v>26.7</c:v>
                </c:pt>
                <c:pt idx="279">
                  <c:v>26.7</c:v>
                </c:pt>
                <c:pt idx="280">
                  <c:v>26.7</c:v>
                </c:pt>
                <c:pt idx="281">
                  <c:v>26.7</c:v>
                </c:pt>
                <c:pt idx="282">
                  <c:v>26.7</c:v>
                </c:pt>
                <c:pt idx="283">
                  <c:v>26.7</c:v>
                </c:pt>
                <c:pt idx="284">
                  <c:v>26.7</c:v>
                </c:pt>
                <c:pt idx="285">
                  <c:v>26.7</c:v>
                </c:pt>
                <c:pt idx="286">
                  <c:v>26.7</c:v>
                </c:pt>
                <c:pt idx="287">
                  <c:v>26.8</c:v>
                </c:pt>
                <c:pt idx="288">
                  <c:v>26.8</c:v>
                </c:pt>
                <c:pt idx="289">
                  <c:v>26.8</c:v>
                </c:pt>
                <c:pt idx="290">
                  <c:v>26.8</c:v>
                </c:pt>
                <c:pt idx="291">
                  <c:v>26.8</c:v>
                </c:pt>
                <c:pt idx="292">
                  <c:v>26.8</c:v>
                </c:pt>
                <c:pt idx="293">
                  <c:v>26.8</c:v>
                </c:pt>
                <c:pt idx="294">
                  <c:v>26.8</c:v>
                </c:pt>
                <c:pt idx="295">
                  <c:v>26.8</c:v>
                </c:pt>
                <c:pt idx="296">
                  <c:v>26.8</c:v>
                </c:pt>
                <c:pt idx="297">
                  <c:v>26.8</c:v>
                </c:pt>
                <c:pt idx="298">
                  <c:v>26.8</c:v>
                </c:pt>
                <c:pt idx="299">
                  <c:v>26.8</c:v>
                </c:pt>
                <c:pt idx="300">
                  <c:v>26.8</c:v>
                </c:pt>
                <c:pt idx="301">
                  <c:v>26.8</c:v>
                </c:pt>
                <c:pt idx="302">
                  <c:v>26.9</c:v>
                </c:pt>
                <c:pt idx="303">
                  <c:v>26.9</c:v>
                </c:pt>
                <c:pt idx="304">
                  <c:v>26.9</c:v>
                </c:pt>
                <c:pt idx="305">
                  <c:v>26.9</c:v>
                </c:pt>
                <c:pt idx="306">
                  <c:v>26.9</c:v>
                </c:pt>
                <c:pt idx="307">
                  <c:v>26.9</c:v>
                </c:pt>
                <c:pt idx="308">
                  <c:v>26.9</c:v>
                </c:pt>
                <c:pt idx="309">
                  <c:v>26.9</c:v>
                </c:pt>
                <c:pt idx="310">
                  <c:v>26.9</c:v>
                </c:pt>
                <c:pt idx="311">
                  <c:v>26.9</c:v>
                </c:pt>
                <c:pt idx="312">
                  <c:v>26.9</c:v>
                </c:pt>
                <c:pt idx="313">
                  <c:v>26.9</c:v>
                </c:pt>
                <c:pt idx="314">
                  <c:v>26.9</c:v>
                </c:pt>
                <c:pt idx="315">
                  <c:v>26.9</c:v>
                </c:pt>
                <c:pt idx="316">
                  <c:v>26.9</c:v>
                </c:pt>
                <c:pt idx="317">
                  <c:v>26.9</c:v>
                </c:pt>
                <c:pt idx="318">
                  <c:v>26.9</c:v>
                </c:pt>
                <c:pt idx="319">
                  <c:v>27</c:v>
                </c:pt>
                <c:pt idx="320">
                  <c:v>27</c:v>
                </c:pt>
                <c:pt idx="321">
                  <c:v>27</c:v>
                </c:pt>
                <c:pt idx="322">
                  <c:v>27</c:v>
                </c:pt>
                <c:pt idx="323">
                  <c:v>27</c:v>
                </c:pt>
                <c:pt idx="324">
                  <c:v>27</c:v>
                </c:pt>
                <c:pt idx="325">
                  <c:v>27</c:v>
                </c:pt>
                <c:pt idx="326">
                  <c:v>27</c:v>
                </c:pt>
                <c:pt idx="327">
                  <c:v>27</c:v>
                </c:pt>
                <c:pt idx="328">
                  <c:v>27</c:v>
                </c:pt>
                <c:pt idx="329">
                  <c:v>27</c:v>
                </c:pt>
                <c:pt idx="330">
                  <c:v>27</c:v>
                </c:pt>
                <c:pt idx="331">
                  <c:v>27</c:v>
                </c:pt>
                <c:pt idx="332">
                  <c:v>27</c:v>
                </c:pt>
                <c:pt idx="333">
                  <c:v>27</c:v>
                </c:pt>
                <c:pt idx="334">
                  <c:v>27</c:v>
                </c:pt>
                <c:pt idx="335">
                  <c:v>27</c:v>
                </c:pt>
                <c:pt idx="336">
                  <c:v>27</c:v>
                </c:pt>
                <c:pt idx="337">
                  <c:v>27</c:v>
                </c:pt>
                <c:pt idx="338">
                  <c:v>27</c:v>
                </c:pt>
                <c:pt idx="339">
                  <c:v>27.1</c:v>
                </c:pt>
                <c:pt idx="340">
                  <c:v>27.1</c:v>
                </c:pt>
                <c:pt idx="341">
                  <c:v>27.1</c:v>
                </c:pt>
                <c:pt idx="342">
                  <c:v>27.1</c:v>
                </c:pt>
                <c:pt idx="343">
                  <c:v>27.1</c:v>
                </c:pt>
                <c:pt idx="344">
                  <c:v>27.1</c:v>
                </c:pt>
                <c:pt idx="345">
                  <c:v>27.1</c:v>
                </c:pt>
                <c:pt idx="346">
                  <c:v>27.1</c:v>
                </c:pt>
                <c:pt idx="347">
                  <c:v>27.1</c:v>
                </c:pt>
                <c:pt idx="348">
                  <c:v>27.1</c:v>
                </c:pt>
                <c:pt idx="349">
                  <c:v>27.1</c:v>
                </c:pt>
                <c:pt idx="350">
                  <c:v>27.1</c:v>
                </c:pt>
                <c:pt idx="351">
                  <c:v>27.1</c:v>
                </c:pt>
                <c:pt idx="352">
                  <c:v>27.1</c:v>
                </c:pt>
                <c:pt idx="353">
                  <c:v>27.1</c:v>
                </c:pt>
                <c:pt idx="354">
                  <c:v>27.1</c:v>
                </c:pt>
                <c:pt idx="355">
                  <c:v>27.1</c:v>
                </c:pt>
                <c:pt idx="356">
                  <c:v>27.1</c:v>
                </c:pt>
                <c:pt idx="357">
                  <c:v>27.1</c:v>
                </c:pt>
                <c:pt idx="358">
                  <c:v>27.1</c:v>
                </c:pt>
                <c:pt idx="359">
                  <c:v>27.1</c:v>
                </c:pt>
                <c:pt idx="360">
                  <c:v>27.1</c:v>
                </c:pt>
                <c:pt idx="361">
                  <c:v>27.1</c:v>
                </c:pt>
                <c:pt idx="362">
                  <c:v>27.2</c:v>
                </c:pt>
                <c:pt idx="363">
                  <c:v>27.2</c:v>
                </c:pt>
                <c:pt idx="364">
                  <c:v>27.2</c:v>
                </c:pt>
                <c:pt idx="365">
                  <c:v>27.2</c:v>
                </c:pt>
                <c:pt idx="366">
                  <c:v>27.2</c:v>
                </c:pt>
                <c:pt idx="367">
                  <c:v>27.2</c:v>
                </c:pt>
                <c:pt idx="368">
                  <c:v>27.2</c:v>
                </c:pt>
                <c:pt idx="369">
                  <c:v>27.2</c:v>
                </c:pt>
                <c:pt idx="370">
                  <c:v>27.2</c:v>
                </c:pt>
                <c:pt idx="371">
                  <c:v>27.2</c:v>
                </c:pt>
                <c:pt idx="372">
                  <c:v>27.2</c:v>
                </c:pt>
                <c:pt idx="373">
                  <c:v>27.2</c:v>
                </c:pt>
                <c:pt idx="374">
                  <c:v>27.2</c:v>
                </c:pt>
                <c:pt idx="375">
                  <c:v>27.2</c:v>
                </c:pt>
                <c:pt idx="376">
                  <c:v>27.2</c:v>
                </c:pt>
                <c:pt idx="377">
                  <c:v>27.2</c:v>
                </c:pt>
                <c:pt idx="378">
                  <c:v>27.2</c:v>
                </c:pt>
                <c:pt idx="379">
                  <c:v>27.2</c:v>
                </c:pt>
                <c:pt idx="380">
                  <c:v>27.2</c:v>
                </c:pt>
                <c:pt idx="381">
                  <c:v>27.2</c:v>
                </c:pt>
                <c:pt idx="382">
                  <c:v>27.2</c:v>
                </c:pt>
                <c:pt idx="383">
                  <c:v>27.2</c:v>
                </c:pt>
                <c:pt idx="384">
                  <c:v>27.2</c:v>
                </c:pt>
                <c:pt idx="385">
                  <c:v>27.2</c:v>
                </c:pt>
                <c:pt idx="386">
                  <c:v>27.2</c:v>
                </c:pt>
                <c:pt idx="387">
                  <c:v>27.2</c:v>
                </c:pt>
                <c:pt idx="388">
                  <c:v>27.2</c:v>
                </c:pt>
                <c:pt idx="389">
                  <c:v>27.2</c:v>
                </c:pt>
                <c:pt idx="390">
                  <c:v>27.2</c:v>
                </c:pt>
                <c:pt idx="391">
                  <c:v>27.3</c:v>
                </c:pt>
                <c:pt idx="392">
                  <c:v>27.3</c:v>
                </c:pt>
                <c:pt idx="393">
                  <c:v>27.3</c:v>
                </c:pt>
                <c:pt idx="394">
                  <c:v>27.3</c:v>
                </c:pt>
                <c:pt idx="395">
                  <c:v>27.3</c:v>
                </c:pt>
                <c:pt idx="396">
                  <c:v>27.3</c:v>
                </c:pt>
                <c:pt idx="397">
                  <c:v>27.3</c:v>
                </c:pt>
                <c:pt idx="398">
                  <c:v>27.3</c:v>
                </c:pt>
                <c:pt idx="399">
                  <c:v>27.3</c:v>
                </c:pt>
                <c:pt idx="400">
                  <c:v>27.3</c:v>
                </c:pt>
                <c:pt idx="401">
                  <c:v>27.3</c:v>
                </c:pt>
                <c:pt idx="402">
                  <c:v>27.3</c:v>
                </c:pt>
                <c:pt idx="403">
                  <c:v>27.3</c:v>
                </c:pt>
                <c:pt idx="404">
                  <c:v>27.3</c:v>
                </c:pt>
                <c:pt idx="405">
                  <c:v>27.3</c:v>
                </c:pt>
                <c:pt idx="406">
                  <c:v>27.3</c:v>
                </c:pt>
                <c:pt idx="407">
                  <c:v>27.3</c:v>
                </c:pt>
                <c:pt idx="408">
                  <c:v>27.3</c:v>
                </c:pt>
                <c:pt idx="409">
                  <c:v>27.3</c:v>
                </c:pt>
                <c:pt idx="410">
                  <c:v>27.3</c:v>
                </c:pt>
                <c:pt idx="411">
                  <c:v>27.3</c:v>
                </c:pt>
                <c:pt idx="412">
                  <c:v>27.3</c:v>
                </c:pt>
                <c:pt idx="413">
                  <c:v>27.3</c:v>
                </c:pt>
                <c:pt idx="414">
                  <c:v>27.3</c:v>
                </c:pt>
                <c:pt idx="415">
                  <c:v>27.3</c:v>
                </c:pt>
                <c:pt idx="416">
                  <c:v>27.3</c:v>
                </c:pt>
                <c:pt idx="417">
                  <c:v>27.3</c:v>
                </c:pt>
                <c:pt idx="418">
                  <c:v>27.3</c:v>
                </c:pt>
                <c:pt idx="419">
                  <c:v>27.3</c:v>
                </c:pt>
                <c:pt idx="420">
                  <c:v>27.3</c:v>
                </c:pt>
                <c:pt idx="421">
                  <c:v>27.3</c:v>
                </c:pt>
                <c:pt idx="422">
                  <c:v>27.3</c:v>
                </c:pt>
                <c:pt idx="423">
                  <c:v>27.3</c:v>
                </c:pt>
                <c:pt idx="424">
                  <c:v>27.3</c:v>
                </c:pt>
                <c:pt idx="425">
                  <c:v>27.3</c:v>
                </c:pt>
                <c:pt idx="426">
                  <c:v>27.3</c:v>
                </c:pt>
                <c:pt idx="427">
                  <c:v>27.3</c:v>
                </c:pt>
                <c:pt idx="428">
                  <c:v>27.3</c:v>
                </c:pt>
                <c:pt idx="429">
                  <c:v>27.3</c:v>
                </c:pt>
                <c:pt idx="430">
                  <c:v>27.3</c:v>
                </c:pt>
                <c:pt idx="431">
                  <c:v>27.3</c:v>
                </c:pt>
                <c:pt idx="432">
                  <c:v>27.4</c:v>
                </c:pt>
                <c:pt idx="433">
                  <c:v>27.4</c:v>
                </c:pt>
                <c:pt idx="434">
                  <c:v>27.4</c:v>
                </c:pt>
                <c:pt idx="435">
                  <c:v>27.4</c:v>
                </c:pt>
                <c:pt idx="436">
                  <c:v>27.4</c:v>
                </c:pt>
                <c:pt idx="437">
                  <c:v>27.4</c:v>
                </c:pt>
                <c:pt idx="438">
                  <c:v>27.4</c:v>
                </c:pt>
                <c:pt idx="439">
                  <c:v>27.4</c:v>
                </c:pt>
                <c:pt idx="440">
                  <c:v>27.4</c:v>
                </c:pt>
                <c:pt idx="441">
                  <c:v>27.4</c:v>
                </c:pt>
                <c:pt idx="442">
                  <c:v>27.4</c:v>
                </c:pt>
                <c:pt idx="443">
                  <c:v>27.4</c:v>
                </c:pt>
                <c:pt idx="444">
                  <c:v>27.4</c:v>
                </c:pt>
                <c:pt idx="445">
                  <c:v>27.4</c:v>
                </c:pt>
                <c:pt idx="446">
                  <c:v>27.4</c:v>
                </c:pt>
                <c:pt idx="447">
                  <c:v>27.4</c:v>
                </c:pt>
                <c:pt idx="448">
                  <c:v>27.4</c:v>
                </c:pt>
                <c:pt idx="449">
                  <c:v>27.4</c:v>
                </c:pt>
                <c:pt idx="450">
                  <c:v>27.4</c:v>
                </c:pt>
                <c:pt idx="451">
                  <c:v>27.4</c:v>
                </c:pt>
                <c:pt idx="452">
                  <c:v>27.4</c:v>
                </c:pt>
                <c:pt idx="453">
                  <c:v>27.4</c:v>
                </c:pt>
                <c:pt idx="454">
                  <c:v>27.4</c:v>
                </c:pt>
                <c:pt idx="455">
                  <c:v>27.4</c:v>
                </c:pt>
                <c:pt idx="456">
                  <c:v>27.4</c:v>
                </c:pt>
                <c:pt idx="457">
                  <c:v>27.4</c:v>
                </c:pt>
                <c:pt idx="458">
                  <c:v>27.4</c:v>
                </c:pt>
                <c:pt idx="459">
                  <c:v>27.4</c:v>
                </c:pt>
                <c:pt idx="460">
                  <c:v>27.4</c:v>
                </c:pt>
                <c:pt idx="461">
                  <c:v>27.4</c:v>
                </c:pt>
                <c:pt idx="462">
                  <c:v>27.4</c:v>
                </c:pt>
                <c:pt idx="463">
                  <c:v>27.4</c:v>
                </c:pt>
                <c:pt idx="464">
                  <c:v>27.4</c:v>
                </c:pt>
                <c:pt idx="465">
                  <c:v>27.4</c:v>
                </c:pt>
                <c:pt idx="466">
                  <c:v>27.4</c:v>
                </c:pt>
                <c:pt idx="467">
                  <c:v>27.4</c:v>
                </c:pt>
                <c:pt idx="468">
                  <c:v>27.4</c:v>
                </c:pt>
                <c:pt idx="469">
                  <c:v>27.4</c:v>
                </c:pt>
                <c:pt idx="470">
                  <c:v>27.4</c:v>
                </c:pt>
                <c:pt idx="471">
                  <c:v>27.4</c:v>
                </c:pt>
                <c:pt idx="472">
                  <c:v>27.4</c:v>
                </c:pt>
                <c:pt idx="473">
                  <c:v>27.4</c:v>
                </c:pt>
                <c:pt idx="474">
                  <c:v>27.4</c:v>
                </c:pt>
                <c:pt idx="475">
                  <c:v>27.4</c:v>
                </c:pt>
                <c:pt idx="476">
                  <c:v>27.4</c:v>
                </c:pt>
                <c:pt idx="477">
                  <c:v>27.4</c:v>
                </c:pt>
                <c:pt idx="478">
                  <c:v>27.4</c:v>
                </c:pt>
                <c:pt idx="479">
                  <c:v>27.4</c:v>
                </c:pt>
                <c:pt idx="480">
                  <c:v>27.4</c:v>
                </c:pt>
                <c:pt idx="481">
                  <c:v>27.4</c:v>
                </c:pt>
                <c:pt idx="482">
                  <c:v>27.4</c:v>
                </c:pt>
                <c:pt idx="483">
                  <c:v>27.4</c:v>
                </c:pt>
                <c:pt idx="484">
                  <c:v>27.4</c:v>
                </c:pt>
                <c:pt idx="485">
                  <c:v>27.4</c:v>
                </c:pt>
                <c:pt idx="486">
                  <c:v>27.4</c:v>
                </c:pt>
                <c:pt idx="487">
                  <c:v>27.4</c:v>
                </c:pt>
                <c:pt idx="488">
                  <c:v>27.4</c:v>
                </c:pt>
                <c:pt idx="489">
                  <c:v>27.4</c:v>
                </c:pt>
                <c:pt idx="490">
                  <c:v>27.4</c:v>
                </c:pt>
                <c:pt idx="491">
                  <c:v>27.4</c:v>
                </c:pt>
                <c:pt idx="492">
                  <c:v>27.4</c:v>
                </c:pt>
                <c:pt idx="493">
                  <c:v>27.4</c:v>
                </c:pt>
                <c:pt idx="494">
                  <c:v>27.4</c:v>
                </c:pt>
                <c:pt idx="495">
                  <c:v>27.4</c:v>
                </c:pt>
                <c:pt idx="496">
                  <c:v>27.4</c:v>
                </c:pt>
                <c:pt idx="497">
                  <c:v>27.4</c:v>
                </c:pt>
                <c:pt idx="498">
                  <c:v>27.4</c:v>
                </c:pt>
                <c:pt idx="499">
                  <c:v>27.4</c:v>
                </c:pt>
                <c:pt idx="500">
                  <c:v>27.4</c:v>
                </c:pt>
                <c:pt idx="501">
                  <c:v>27.4</c:v>
                </c:pt>
                <c:pt idx="502">
                  <c:v>27.4</c:v>
                </c:pt>
                <c:pt idx="503">
                  <c:v>27.4</c:v>
                </c:pt>
                <c:pt idx="504">
                  <c:v>27.4</c:v>
                </c:pt>
                <c:pt idx="505">
                  <c:v>27.4</c:v>
                </c:pt>
                <c:pt idx="506">
                  <c:v>27.4</c:v>
                </c:pt>
                <c:pt idx="507">
                  <c:v>27.4</c:v>
                </c:pt>
                <c:pt idx="508">
                  <c:v>27.4</c:v>
                </c:pt>
                <c:pt idx="509">
                  <c:v>27.4</c:v>
                </c:pt>
                <c:pt idx="510">
                  <c:v>27.4</c:v>
                </c:pt>
                <c:pt idx="511">
                  <c:v>27.4</c:v>
                </c:pt>
                <c:pt idx="512">
                  <c:v>27.4</c:v>
                </c:pt>
                <c:pt idx="513">
                  <c:v>27.4</c:v>
                </c:pt>
                <c:pt idx="514">
                  <c:v>27.4</c:v>
                </c:pt>
                <c:pt idx="515">
                  <c:v>27.4</c:v>
                </c:pt>
                <c:pt idx="516">
                  <c:v>27.4</c:v>
                </c:pt>
                <c:pt idx="517">
                  <c:v>27.4</c:v>
                </c:pt>
                <c:pt idx="518">
                  <c:v>27.4</c:v>
                </c:pt>
                <c:pt idx="519">
                  <c:v>27.4</c:v>
                </c:pt>
                <c:pt idx="520">
                  <c:v>27.4</c:v>
                </c:pt>
                <c:pt idx="521">
                  <c:v>27.4</c:v>
                </c:pt>
                <c:pt idx="522">
                  <c:v>27.4</c:v>
                </c:pt>
                <c:pt idx="523">
                  <c:v>27.5</c:v>
                </c:pt>
                <c:pt idx="524">
                  <c:v>27.5</c:v>
                </c:pt>
                <c:pt idx="525">
                  <c:v>27.5</c:v>
                </c:pt>
                <c:pt idx="526">
                  <c:v>27.5</c:v>
                </c:pt>
                <c:pt idx="527">
                  <c:v>27.5</c:v>
                </c:pt>
                <c:pt idx="528">
                  <c:v>27.5</c:v>
                </c:pt>
                <c:pt idx="529">
                  <c:v>27.5</c:v>
                </c:pt>
                <c:pt idx="530">
                  <c:v>27.5</c:v>
                </c:pt>
                <c:pt idx="531">
                  <c:v>27.5</c:v>
                </c:pt>
                <c:pt idx="532">
                  <c:v>27.5</c:v>
                </c:pt>
                <c:pt idx="533">
                  <c:v>27.5</c:v>
                </c:pt>
                <c:pt idx="534">
                  <c:v>27.5</c:v>
                </c:pt>
                <c:pt idx="535">
                  <c:v>27.5</c:v>
                </c:pt>
                <c:pt idx="536">
                  <c:v>27.5</c:v>
                </c:pt>
                <c:pt idx="537">
                  <c:v>27.5</c:v>
                </c:pt>
                <c:pt idx="538">
                  <c:v>27.5</c:v>
                </c:pt>
                <c:pt idx="539">
                  <c:v>27.5</c:v>
                </c:pt>
                <c:pt idx="540">
                  <c:v>27.5</c:v>
                </c:pt>
                <c:pt idx="541">
                  <c:v>27.5</c:v>
                </c:pt>
                <c:pt idx="542">
                  <c:v>27.5</c:v>
                </c:pt>
                <c:pt idx="543">
                  <c:v>27.5</c:v>
                </c:pt>
                <c:pt idx="544">
                  <c:v>27.5</c:v>
                </c:pt>
                <c:pt idx="545">
                  <c:v>27.5</c:v>
                </c:pt>
                <c:pt idx="546">
                  <c:v>27.5</c:v>
                </c:pt>
                <c:pt idx="547">
                  <c:v>27.5</c:v>
                </c:pt>
                <c:pt idx="548">
                  <c:v>27.5</c:v>
                </c:pt>
                <c:pt idx="549">
                  <c:v>27.5</c:v>
                </c:pt>
                <c:pt idx="550">
                  <c:v>27.5</c:v>
                </c:pt>
                <c:pt idx="551">
                  <c:v>27.5</c:v>
                </c:pt>
                <c:pt idx="552">
                  <c:v>27.5</c:v>
                </c:pt>
                <c:pt idx="553">
                  <c:v>27.5</c:v>
                </c:pt>
                <c:pt idx="554">
                  <c:v>27.5</c:v>
                </c:pt>
                <c:pt idx="555">
                  <c:v>27.5</c:v>
                </c:pt>
                <c:pt idx="556">
                  <c:v>27.5</c:v>
                </c:pt>
                <c:pt idx="557">
                  <c:v>27.5</c:v>
                </c:pt>
                <c:pt idx="558">
                  <c:v>27.5</c:v>
                </c:pt>
                <c:pt idx="559">
                  <c:v>27.5</c:v>
                </c:pt>
                <c:pt idx="560">
                  <c:v>27.5</c:v>
                </c:pt>
                <c:pt idx="561">
                  <c:v>27.5</c:v>
                </c:pt>
                <c:pt idx="562">
                  <c:v>27.5</c:v>
                </c:pt>
                <c:pt idx="563">
                  <c:v>27.5</c:v>
                </c:pt>
                <c:pt idx="564">
                  <c:v>27.5</c:v>
                </c:pt>
                <c:pt idx="565">
                  <c:v>27.5</c:v>
                </c:pt>
                <c:pt idx="566">
                  <c:v>27.5</c:v>
                </c:pt>
                <c:pt idx="567">
                  <c:v>27.5</c:v>
                </c:pt>
                <c:pt idx="568">
                  <c:v>27.5</c:v>
                </c:pt>
                <c:pt idx="569">
                  <c:v>27.5</c:v>
                </c:pt>
                <c:pt idx="570">
                  <c:v>27.5</c:v>
                </c:pt>
                <c:pt idx="571">
                  <c:v>27.5</c:v>
                </c:pt>
                <c:pt idx="572">
                  <c:v>27.5</c:v>
                </c:pt>
                <c:pt idx="573">
                  <c:v>27.5</c:v>
                </c:pt>
                <c:pt idx="574">
                  <c:v>27.5</c:v>
                </c:pt>
                <c:pt idx="575">
                  <c:v>27.5</c:v>
                </c:pt>
                <c:pt idx="576">
                  <c:v>27.5</c:v>
                </c:pt>
                <c:pt idx="577">
                  <c:v>27.5</c:v>
                </c:pt>
                <c:pt idx="578">
                  <c:v>27.5</c:v>
                </c:pt>
                <c:pt idx="579">
                  <c:v>27.5</c:v>
                </c:pt>
                <c:pt idx="580">
                  <c:v>27.5</c:v>
                </c:pt>
                <c:pt idx="581">
                  <c:v>27.5</c:v>
                </c:pt>
                <c:pt idx="582">
                  <c:v>27.5</c:v>
                </c:pt>
                <c:pt idx="583">
                  <c:v>27.5</c:v>
                </c:pt>
                <c:pt idx="584">
                  <c:v>27.5</c:v>
                </c:pt>
                <c:pt idx="585">
                  <c:v>27.5</c:v>
                </c:pt>
                <c:pt idx="586">
                  <c:v>27.5</c:v>
                </c:pt>
                <c:pt idx="587">
                  <c:v>27.5</c:v>
                </c:pt>
                <c:pt idx="588">
                  <c:v>27.5</c:v>
                </c:pt>
                <c:pt idx="589">
                  <c:v>27.5</c:v>
                </c:pt>
                <c:pt idx="590">
                  <c:v>27.5</c:v>
                </c:pt>
                <c:pt idx="591">
                  <c:v>27.5</c:v>
                </c:pt>
                <c:pt idx="592">
                  <c:v>27.5</c:v>
                </c:pt>
                <c:pt idx="593">
                  <c:v>27.5</c:v>
                </c:pt>
                <c:pt idx="594">
                  <c:v>27.5</c:v>
                </c:pt>
                <c:pt idx="595">
                  <c:v>27.5</c:v>
                </c:pt>
                <c:pt idx="596">
                  <c:v>27.5</c:v>
                </c:pt>
                <c:pt idx="597">
                  <c:v>27.5</c:v>
                </c:pt>
                <c:pt idx="598">
                  <c:v>27.5</c:v>
                </c:pt>
                <c:pt idx="599">
                  <c:v>27.5</c:v>
                </c:pt>
                <c:pt idx="600">
                  <c:v>27.5</c:v>
                </c:pt>
                <c:pt idx="601">
                  <c:v>27.5</c:v>
                </c:pt>
                <c:pt idx="602">
                  <c:v>27.5</c:v>
                </c:pt>
                <c:pt idx="603">
                  <c:v>27.5</c:v>
                </c:pt>
                <c:pt idx="604">
                  <c:v>27.5</c:v>
                </c:pt>
                <c:pt idx="605">
                  <c:v>27.5</c:v>
                </c:pt>
                <c:pt idx="606">
                  <c:v>27.5</c:v>
                </c:pt>
                <c:pt idx="607">
                  <c:v>27.5</c:v>
                </c:pt>
                <c:pt idx="608">
                  <c:v>27.5</c:v>
                </c:pt>
                <c:pt idx="609">
                  <c:v>27.5</c:v>
                </c:pt>
                <c:pt idx="610">
                  <c:v>27.5</c:v>
                </c:pt>
                <c:pt idx="611">
                  <c:v>27.5</c:v>
                </c:pt>
                <c:pt idx="612">
                  <c:v>27.5</c:v>
                </c:pt>
                <c:pt idx="613">
                  <c:v>27.5</c:v>
                </c:pt>
                <c:pt idx="614">
                  <c:v>27.5</c:v>
                </c:pt>
                <c:pt idx="615">
                  <c:v>27.5</c:v>
                </c:pt>
                <c:pt idx="616">
                  <c:v>27.5</c:v>
                </c:pt>
                <c:pt idx="617">
                  <c:v>27.5</c:v>
                </c:pt>
                <c:pt idx="618">
                  <c:v>27.5</c:v>
                </c:pt>
                <c:pt idx="619">
                  <c:v>27.5</c:v>
                </c:pt>
                <c:pt idx="620">
                  <c:v>27.5</c:v>
                </c:pt>
                <c:pt idx="621">
                  <c:v>27.5</c:v>
                </c:pt>
                <c:pt idx="622">
                  <c:v>27.5</c:v>
                </c:pt>
                <c:pt idx="623">
                  <c:v>27.5</c:v>
                </c:pt>
                <c:pt idx="624">
                  <c:v>27.5</c:v>
                </c:pt>
                <c:pt idx="625">
                  <c:v>27.5</c:v>
                </c:pt>
                <c:pt idx="626">
                  <c:v>27.5</c:v>
                </c:pt>
                <c:pt idx="627">
                  <c:v>27.5</c:v>
                </c:pt>
                <c:pt idx="628">
                  <c:v>27.5</c:v>
                </c:pt>
                <c:pt idx="629">
                  <c:v>27.5</c:v>
                </c:pt>
                <c:pt idx="630">
                  <c:v>27.5</c:v>
                </c:pt>
                <c:pt idx="631">
                  <c:v>27.5</c:v>
                </c:pt>
                <c:pt idx="632">
                  <c:v>27.5</c:v>
                </c:pt>
                <c:pt idx="633">
                  <c:v>27.5</c:v>
                </c:pt>
                <c:pt idx="634">
                  <c:v>27.5</c:v>
                </c:pt>
                <c:pt idx="635">
                  <c:v>27.5</c:v>
                </c:pt>
                <c:pt idx="636">
                  <c:v>27.5</c:v>
                </c:pt>
                <c:pt idx="637">
                  <c:v>27.5</c:v>
                </c:pt>
                <c:pt idx="638">
                  <c:v>27.5</c:v>
                </c:pt>
                <c:pt idx="639">
                  <c:v>27.5</c:v>
                </c:pt>
                <c:pt idx="640">
                  <c:v>27.5</c:v>
                </c:pt>
                <c:pt idx="641">
                  <c:v>27.5</c:v>
                </c:pt>
                <c:pt idx="642">
                  <c:v>27.5</c:v>
                </c:pt>
                <c:pt idx="643">
                  <c:v>27.5</c:v>
                </c:pt>
                <c:pt idx="644">
                  <c:v>27.5</c:v>
                </c:pt>
                <c:pt idx="645">
                  <c:v>27.5</c:v>
                </c:pt>
                <c:pt idx="646">
                  <c:v>27.5</c:v>
                </c:pt>
                <c:pt idx="647">
                  <c:v>27.5</c:v>
                </c:pt>
                <c:pt idx="648">
                  <c:v>27.5</c:v>
                </c:pt>
                <c:pt idx="649">
                  <c:v>27.5</c:v>
                </c:pt>
                <c:pt idx="650">
                  <c:v>27.5</c:v>
                </c:pt>
                <c:pt idx="651">
                  <c:v>27.5</c:v>
                </c:pt>
                <c:pt idx="652">
                  <c:v>27.5</c:v>
                </c:pt>
                <c:pt idx="653">
                  <c:v>27.5</c:v>
                </c:pt>
                <c:pt idx="654">
                  <c:v>27.5</c:v>
                </c:pt>
                <c:pt idx="655">
                  <c:v>27.5</c:v>
                </c:pt>
                <c:pt idx="656">
                  <c:v>27.5</c:v>
                </c:pt>
                <c:pt idx="657">
                  <c:v>27.5</c:v>
                </c:pt>
                <c:pt idx="658">
                  <c:v>27.5</c:v>
                </c:pt>
                <c:pt idx="659">
                  <c:v>27.5</c:v>
                </c:pt>
                <c:pt idx="660">
                  <c:v>27.5</c:v>
                </c:pt>
                <c:pt idx="661">
                  <c:v>27.5</c:v>
                </c:pt>
                <c:pt idx="662">
                  <c:v>27.5</c:v>
                </c:pt>
                <c:pt idx="663">
                  <c:v>27.5</c:v>
                </c:pt>
                <c:pt idx="664">
                  <c:v>27.5</c:v>
                </c:pt>
                <c:pt idx="665">
                  <c:v>27.5</c:v>
                </c:pt>
                <c:pt idx="666">
                  <c:v>27.5</c:v>
                </c:pt>
                <c:pt idx="667">
                  <c:v>27.5</c:v>
                </c:pt>
                <c:pt idx="668">
                  <c:v>27.5</c:v>
                </c:pt>
                <c:pt idx="669">
                  <c:v>27.5</c:v>
                </c:pt>
                <c:pt idx="670">
                  <c:v>27.5</c:v>
                </c:pt>
                <c:pt idx="671">
                  <c:v>27.5</c:v>
                </c:pt>
                <c:pt idx="672">
                  <c:v>27.5</c:v>
                </c:pt>
                <c:pt idx="673">
                  <c:v>27.5</c:v>
                </c:pt>
                <c:pt idx="674">
                  <c:v>27.5</c:v>
                </c:pt>
                <c:pt idx="675">
                  <c:v>27.5</c:v>
                </c:pt>
                <c:pt idx="676">
                  <c:v>27.5</c:v>
                </c:pt>
                <c:pt idx="677">
                  <c:v>27.5</c:v>
                </c:pt>
                <c:pt idx="678">
                  <c:v>27.5</c:v>
                </c:pt>
                <c:pt idx="679">
                  <c:v>27.5</c:v>
                </c:pt>
                <c:pt idx="680">
                  <c:v>27.5</c:v>
                </c:pt>
                <c:pt idx="681">
                  <c:v>27.5</c:v>
                </c:pt>
                <c:pt idx="682">
                  <c:v>27.5</c:v>
                </c:pt>
                <c:pt idx="683">
                  <c:v>27.5</c:v>
                </c:pt>
                <c:pt idx="684">
                  <c:v>27.5</c:v>
                </c:pt>
                <c:pt idx="685">
                  <c:v>27.5</c:v>
                </c:pt>
                <c:pt idx="686">
                  <c:v>27.5</c:v>
                </c:pt>
                <c:pt idx="687">
                  <c:v>27.5</c:v>
                </c:pt>
                <c:pt idx="688">
                  <c:v>27.5</c:v>
                </c:pt>
                <c:pt idx="689">
                  <c:v>27.5</c:v>
                </c:pt>
                <c:pt idx="690">
                  <c:v>27.5</c:v>
                </c:pt>
                <c:pt idx="691">
                  <c:v>27.5</c:v>
                </c:pt>
                <c:pt idx="692">
                  <c:v>27.5</c:v>
                </c:pt>
                <c:pt idx="693">
                  <c:v>27.5</c:v>
                </c:pt>
                <c:pt idx="694">
                  <c:v>27.5</c:v>
                </c:pt>
                <c:pt idx="695">
                  <c:v>27.5</c:v>
                </c:pt>
                <c:pt idx="696">
                  <c:v>27.5</c:v>
                </c:pt>
                <c:pt idx="697">
                  <c:v>27.5</c:v>
                </c:pt>
                <c:pt idx="698">
                  <c:v>27.5</c:v>
                </c:pt>
                <c:pt idx="699">
                  <c:v>27.5</c:v>
                </c:pt>
                <c:pt idx="700">
                  <c:v>27.5</c:v>
                </c:pt>
                <c:pt idx="701">
                  <c:v>27.5</c:v>
                </c:pt>
                <c:pt idx="702">
                  <c:v>27.5</c:v>
                </c:pt>
                <c:pt idx="703">
                  <c:v>27.5</c:v>
                </c:pt>
                <c:pt idx="704">
                  <c:v>27.5</c:v>
                </c:pt>
                <c:pt idx="705">
                  <c:v>27.5</c:v>
                </c:pt>
                <c:pt idx="706">
                  <c:v>27.5</c:v>
                </c:pt>
                <c:pt idx="707">
                  <c:v>27.5</c:v>
                </c:pt>
                <c:pt idx="708">
                  <c:v>27.5</c:v>
                </c:pt>
                <c:pt idx="709">
                  <c:v>27.5</c:v>
                </c:pt>
                <c:pt idx="710">
                  <c:v>27.5</c:v>
                </c:pt>
                <c:pt idx="711">
                  <c:v>27.5</c:v>
                </c:pt>
                <c:pt idx="712">
                  <c:v>27.5</c:v>
                </c:pt>
                <c:pt idx="713">
                  <c:v>27.5</c:v>
                </c:pt>
                <c:pt idx="714">
                  <c:v>27.5</c:v>
                </c:pt>
                <c:pt idx="715">
                  <c:v>27.5</c:v>
                </c:pt>
                <c:pt idx="716">
                  <c:v>27.5</c:v>
                </c:pt>
                <c:pt idx="717">
                  <c:v>27.5</c:v>
                </c:pt>
                <c:pt idx="718">
                  <c:v>27.5</c:v>
                </c:pt>
                <c:pt idx="719">
                  <c:v>27.5</c:v>
                </c:pt>
                <c:pt idx="720">
                  <c:v>27.5</c:v>
                </c:pt>
                <c:pt idx="721">
                  <c:v>27.5</c:v>
                </c:pt>
                <c:pt idx="722">
                  <c:v>27.5</c:v>
                </c:pt>
                <c:pt idx="723">
                  <c:v>27.5</c:v>
                </c:pt>
                <c:pt idx="724">
                  <c:v>27.5</c:v>
                </c:pt>
                <c:pt idx="725">
                  <c:v>27.5</c:v>
                </c:pt>
                <c:pt idx="726">
                  <c:v>27.5</c:v>
                </c:pt>
                <c:pt idx="727">
                  <c:v>27.5</c:v>
                </c:pt>
                <c:pt idx="728">
                  <c:v>27.5</c:v>
                </c:pt>
                <c:pt idx="729">
                  <c:v>27.5</c:v>
                </c:pt>
                <c:pt idx="730">
                  <c:v>27.5</c:v>
                </c:pt>
                <c:pt idx="731">
                  <c:v>27.5</c:v>
                </c:pt>
                <c:pt idx="732">
                  <c:v>27.5</c:v>
                </c:pt>
                <c:pt idx="733">
                  <c:v>27.5</c:v>
                </c:pt>
                <c:pt idx="734">
                  <c:v>27.5</c:v>
                </c:pt>
                <c:pt idx="735">
                  <c:v>27.5</c:v>
                </c:pt>
                <c:pt idx="736">
                  <c:v>27.5</c:v>
                </c:pt>
                <c:pt idx="737">
                  <c:v>27.5</c:v>
                </c:pt>
                <c:pt idx="738">
                  <c:v>27.5</c:v>
                </c:pt>
                <c:pt idx="739">
                  <c:v>27.5</c:v>
                </c:pt>
                <c:pt idx="740">
                  <c:v>27.5</c:v>
                </c:pt>
                <c:pt idx="741">
                  <c:v>27.5</c:v>
                </c:pt>
                <c:pt idx="742">
                  <c:v>27.5</c:v>
                </c:pt>
                <c:pt idx="743">
                  <c:v>27.5</c:v>
                </c:pt>
                <c:pt idx="744">
                  <c:v>27.5</c:v>
                </c:pt>
                <c:pt idx="745">
                  <c:v>27.5</c:v>
                </c:pt>
                <c:pt idx="746">
                  <c:v>27.5</c:v>
                </c:pt>
                <c:pt idx="747">
                  <c:v>27.5</c:v>
                </c:pt>
                <c:pt idx="748">
                  <c:v>27.5</c:v>
                </c:pt>
                <c:pt idx="749">
                  <c:v>27.5</c:v>
                </c:pt>
                <c:pt idx="750">
                  <c:v>27.5</c:v>
                </c:pt>
                <c:pt idx="751">
                  <c:v>27.5</c:v>
                </c:pt>
                <c:pt idx="752">
                  <c:v>27.5</c:v>
                </c:pt>
                <c:pt idx="753">
                  <c:v>27.5</c:v>
                </c:pt>
                <c:pt idx="754">
                  <c:v>27.5</c:v>
                </c:pt>
                <c:pt idx="755">
                  <c:v>27.5</c:v>
                </c:pt>
                <c:pt idx="756">
                  <c:v>27.5</c:v>
                </c:pt>
                <c:pt idx="757">
                  <c:v>27.5</c:v>
                </c:pt>
                <c:pt idx="758">
                  <c:v>27.5</c:v>
                </c:pt>
                <c:pt idx="759">
                  <c:v>27.5</c:v>
                </c:pt>
                <c:pt idx="760">
                  <c:v>27.5</c:v>
                </c:pt>
                <c:pt idx="761">
                  <c:v>27.5</c:v>
                </c:pt>
                <c:pt idx="762">
                  <c:v>27.5</c:v>
                </c:pt>
                <c:pt idx="763">
                  <c:v>27.5</c:v>
                </c:pt>
                <c:pt idx="764">
                  <c:v>27.5</c:v>
                </c:pt>
                <c:pt idx="765">
                  <c:v>27.5</c:v>
                </c:pt>
                <c:pt idx="766">
                  <c:v>27.5</c:v>
                </c:pt>
                <c:pt idx="767">
                  <c:v>27.5</c:v>
                </c:pt>
                <c:pt idx="768">
                  <c:v>27.5</c:v>
                </c:pt>
                <c:pt idx="769">
                  <c:v>27.5</c:v>
                </c:pt>
                <c:pt idx="770">
                  <c:v>27.5</c:v>
                </c:pt>
                <c:pt idx="771">
                  <c:v>27.5</c:v>
                </c:pt>
                <c:pt idx="772">
                  <c:v>27.5</c:v>
                </c:pt>
                <c:pt idx="773">
                  <c:v>27.5</c:v>
                </c:pt>
                <c:pt idx="774">
                  <c:v>27.5</c:v>
                </c:pt>
                <c:pt idx="775">
                  <c:v>27.5</c:v>
                </c:pt>
                <c:pt idx="776">
                  <c:v>27.5</c:v>
                </c:pt>
                <c:pt idx="777">
                  <c:v>27.5</c:v>
                </c:pt>
                <c:pt idx="778">
                  <c:v>27.5</c:v>
                </c:pt>
                <c:pt idx="779">
                  <c:v>27.5</c:v>
                </c:pt>
                <c:pt idx="780">
                  <c:v>27.5</c:v>
                </c:pt>
                <c:pt idx="781">
                  <c:v>27.5</c:v>
                </c:pt>
                <c:pt idx="782">
                  <c:v>27.5</c:v>
                </c:pt>
                <c:pt idx="783">
                  <c:v>27.5</c:v>
                </c:pt>
                <c:pt idx="784">
                  <c:v>27.5</c:v>
                </c:pt>
                <c:pt idx="785">
                  <c:v>27.5</c:v>
                </c:pt>
                <c:pt idx="786">
                  <c:v>27.5</c:v>
                </c:pt>
                <c:pt idx="787">
                  <c:v>27.5</c:v>
                </c:pt>
                <c:pt idx="788">
                  <c:v>27.5</c:v>
                </c:pt>
                <c:pt idx="789">
                  <c:v>27.5</c:v>
                </c:pt>
                <c:pt idx="790">
                  <c:v>27.5</c:v>
                </c:pt>
                <c:pt idx="791">
                  <c:v>27.5</c:v>
                </c:pt>
                <c:pt idx="792">
                  <c:v>27.5</c:v>
                </c:pt>
                <c:pt idx="793">
                  <c:v>27.5</c:v>
                </c:pt>
                <c:pt idx="794">
                  <c:v>27.5</c:v>
                </c:pt>
                <c:pt idx="795">
                  <c:v>27.5</c:v>
                </c:pt>
                <c:pt idx="796">
                  <c:v>27.5</c:v>
                </c:pt>
                <c:pt idx="797">
                  <c:v>27.5</c:v>
                </c:pt>
                <c:pt idx="798">
                  <c:v>27.5</c:v>
                </c:pt>
                <c:pt idx="799">
                  <c:v>27.5</c:v>
                </c:pt>
                <c:pt idx="800">
                  <c:v>27.5</c:v>
                </c:pt>
                <c:pt idx="801">
                  <c:v>27.5</c:v>
                </c:pt>
                <c:pt idx="802">
                  <c:v>27.5</c:v>
                </c:pt>
                <c:pt idx="803">
                  <c:v>27.5</c:v>
                </c:pt>
                <c:pt idx="804">
                  <c:v>27.5</c:v>
                </c:pt>
                <c:pt idx="805">
                  <c:v>27.5</c:v>
                </c:pt>
                <c:pt idx="806">
                  <c:v>27.5</c:v>
                </c:pt>
                <c:pt idx="807">
                  <c:v>27.5</c:v>
                </c:pt>
                <c:pt idx="808">
                  <c:v>27.5</c:v>
                </c:pt>
                <c:pt idx="809">
                  <c:v>27.5</c:v>
                </c:pt>
                <c:pt idx="810">
                  <c:v>27.5</c:v>
                </c:pt>
                <c:pt idx="811">
                  <c:v>27.5</c:v>
                </c:pt>
                <c:pt idx="812">
                  <c:v>27.5</c:v>
                </c:pt>
                <c:pt idx="813">
                  <c:v>27.5</c:v>
                </c:pt>
                <c:pt idx="814">
                  <c:v>27.5</c:v>
                </c:pt>
                <c:pt idx="815">
                  <c:v>27.5</c:v>
                </c:pt>
                <c:pt idx="816">
                  <c:v>27.5</c:v>
                </c:pt>
                <c:pt idx="817">
                  <c:v>27.5</c:v>
                </c:pt>
                <c:pt idx="818">
                  <c:v>27.5</c:v>
                </c:pt>
                <c:pt idx="819">
                  <c:v>27.5</c:v>
                </c:pt>
                <c:pt idx="820">
                  <c:v>27.5</c:v>
                </c:pt>
                <c:pt idx="821">
                  <c:v>27.5</c:v>
                </c:pt>
                <c:pt idx="822">
                  <c:v>27.5</c:v>
                </c:pt>
                <c:pt idx="823">
                  <c:v>27.5</c:v>
                </c:pt>
                <c:pt idx="824">
                  <c:v>27.5</c:v>
                </c:pt>
                <c:pt idx="825">
                  <c:v>27.5</c:v>
                </c:pt>
                <c:pt idx="826">
                  <c:v>27.5</c:v>
                </c:pt>
                <c:pt idx="827">
                  <c:v>27.5</c:v>
                </c:pt>
                <c:pt idx="828">
                  <c:v>27.5</c:v>
                </c:pt>
                <c:pt idx="829">
                  <c:v>27.5</c:v>
                </c:pt>
                <c:pt idx="830">
                  <c:v>27.5</c:v>
                </c:pt>
                <c:pt idx="831">
                  <c:v>27.5</c:v>
                </c:pt>
                <c:pt idx="832">
                  <c:v>27.5</c:v>
                </c:pt>
                <c:pt idx="833">
                  <c:v>27.5</c:v>
                </c:pt>
                <c:pt idx="834">
                  <c:v>27.5</c:v>
                </c:pt>
                <c:pt idx="835">
                  <c:v>27.5</c:v>
                </c:pt>
                <c:pt idx="836">
                  <c:v>27.5</c:v>
                </c:pt>
                <c:pt idx="837">
                  <c:v>27.5</c:v>
                </c:pt>
                <c:pt idx="838">
                  <c:v>27.5</c:v>
                </c:pt>
                <c:pt idx="839">
                  <c:v>27.5</c:v>
                </c:pt>
                <c:pt idx="840">
                  <c:v>27.5</c:v>
                </c:pt>
                <c:pt idx="841">
                  <c:v>27.5</c:v>
                </c:pt>
                <c:pt idx="842">
                  <c:v>27.5</c:v>
                </c:pt>
                <c:pt idx="843">
                  <c:v>27.5</c:v>
                </c:pt>
                <c:pt idx="844">
                  <c:v>27.5</c:v>
                </c:pt>
                <c:pt idx="845">
                  <c:v>27.5</c:v>
                </c:pt>
                <c:pt idx="846">
                  <c:v>27.5</c:v>
                </c:pt>
                <c:pt idx="847">
                  <c:v>27.5</c:v>
                </c:pt>
                <c:pt idx="848">
                  <c:v>27.5</c:v>
                </c:pt>
                <c:pt idx="849">
                  <c:v>27.5</c:v>
                </c:pt>
                <c:pt idx="850">
                  <c:v>27.5</c:v>
                </c:pt>
                <c:pt idx="851">
                  <c:v>27.5</c:v>
                </c:pt>
                <c:pt idx="852">
                  <c:v>27.5</c:v>
                </c:pt>
                <c:pt idx="853">
                  <c:v>27.5</c:v>
                </c:pt>
                <c:pt idx="854">
                  <c:v>27.5</c:v>
                </c:pt>
                <c:pt idx="855">
                  <c:v>27.5</c:v>
                </c:pt>
                <c:pt idx="856">
                  <c:v>27.5</c:v>
                </c:pt>
                <c:pt idx="857">
                  <c:v>27.5</c:v>
                </c:pt>
                <c:pt idx="858">
                  <c:v>27.5</c:v>
                </c:pt>
                <c:pt idx="859">
                  <c:v>27.5</c:v>
                </c:pt>
                <c:pt idx="860">
                  <c:v>27.5</c:v>
                </c:pt>
                <c:pt idx="861">
                  <c:v>27.5</c:v>
                </c:pt>
                <c:pt idx="862">
                  <c:v>27.5</c:v>
                </c:pt>
                <c:pt idx="863">
                  <c:v>27.5</c:v>
                </c:pt>
                <c:pt idx="864">
                  <c:v>27.5</c:v>
                </c:pt>
                <c:pt idx="865">
                  <c:v>27.5</c:v>
                </c:pt>
                <c:pt idx="866">
                  <c:v>27.5</c:v>
                </c:pt>
                <c:pt idx="867">
                  <c:v>27.5</c:v>
                </c:pt>
                <c:pt idx="868">
                  <c:v>27.5</c:v>
                </c:pt>
                <c:pt idx="869">
                  <c:v>27.5</c:v>
                </c:pt>
                <c:pt idx="870">
                  <c:v>27.5</c:v>
                </c:pt>
                <c:pt idx="871">
                  <c:v>27.5</c:v>
                </c:pt>
                <c:pt idx="872">
                  <c:v>27.5</c:v>
                </c:pt>
                <c:pt idx="873">
                  <c:v>27.5</c:v>
                </c:pt>
                <c:pt idx="874">
                  <c:v>27.5</c:v>
                </c:pt>
                <c:pt idx="875">
                  <c:v>27.5</c:v>
                </c:pt>
                <c:pt idx="876">
                  <c:v>27.5</c:v>
                </c:pt>
                <c:pt idx="877">
                  <c:v>27.5</c:v>
                </c:pt>
                <c:pt idx="878">
                  <c:v>27.5</c:v>
                </c:pt>
                <c:pt idx="879">
                  <c:v>27.5</c:v>
                </c:pt>
                <c:pt idx="880">
                  <c:v>27.5</c:v>
                </c:pt>
                <c:pt idx="881">
                  <c:v>27.5</c:v>
                </c:pt>
                <c:pt idx="882">
                  <c:v>27.5</c:v>
                </c:pt>
                <c:pt idx="883">
                  <c:v>27.5</c:v>
                </c:pt>
                <c:pt idx="884">
                  <c:v>27.5</c:v>
                </c:pt>
                <c:pt idx="885">
                  <c:v>27.5</c:v>
                </c:pt>
                <c:pt idx="886">
                  <c:v>27.5</c:v>
                </c:pt>
                <c:pt idx="887">
                  <c:v>27.5</c:v>
                </c:pt>
                <c:pt idx="888">
                  <c:v>27.5</c:v>
                </c:pt>
                <c:pt idx="889">
                  <c:v>27.5</c:v>
                </c:pt>
                <c:pt idx="890">
                  <c:v>27.5</c:v>
                </c:pt>
                <c:pt idx="891">
                  <c:v>27.5</c:v>
                </c:pt>
                <c:pt idx="892">
                  <c:v>27.5</c:v>
                </c:pt>
                <c:pt idx="893">
                  <c:v>27.5</c:v>
                </c:pt>
                <c:pt idx="894">
                  <c:v>27.5</c:v>
                </c:pt>
                <c:pt idx="895">
                  <c:v>27.5</c:v>
                </c:pt>
                <c:pt idx="896">
                  <c:v>27.5</c:v>
                </c:pt>
                <c:pt idx="897">
                  <c:v>27.5</c:v>
                </c:pt>
                <c:pt idx="898">
                  <c:v>27.5</c:v>
                </c:pt>
                <c:pt idx="899">
                  <c:v>27.5</c:v>
                </c:pt>
                <c:pt idx="900">
                  <c:v>27.5</c:v>
                </c:pt>
                <c:pt idx="901">
                  <c:v>27.5</c:v>
                </c:pt>
                <c:pt idx="902">
                  <c:v>27.5</c:v>
                </c:pt>
                <c:pt idx="903">
                  <c:v>27.5</c:v>
                </c:pt>
                <c:pt idx="904">
                  <c:v>27.5</c:v>
                </c:pt>
                <c:pt idx="905">
                  <c:v>27.5</c:v>
                </c:pt>
                <c:pt idx="906">
                  <c:v>27.5</c:v>
                </c:pt>
                <c:pt idx="907">
                  <c:v>27.5</c:v>
                </c:pt>
                <c:pt idx="908">
                  <c:v>27.5</c:v>
                </c:pt>
                <c:pt idx="909">
                  <c:v>27.5</c:v>
                </c:pt>
                <c:pt idx="910">
                  <c:v>27.5</c:v>
                </c:pt>
                <c:pt idx="911">
                  <c:v>27.5</c:v>
                </c:pt>
                <c:pt idx="912">
                  <c:v>27.5</c:v>
                </c:pt>
                <c:pt idx="913">
                  <c:v>27.5</c:v>
                </c:pt>
                <c:pt idx="914">
                  <c:v>27.5</c:v>
                </c:pt>
                <c:pt idx="915">
                  <c:v>27.5</c:v>
                </c:pt>
                <c:pt idx="916">
                  <c:v>27.5</c:v>
                </c:pt>
                <c:pt idx="917">
                  <c:v>27.5</c:v>
                </c:pt>
                <c:pt idx="918">
                  <c:v>27.5</c:v>
                </c:pt>
                <c:pt idx="919">
                  <c:v>27.5</c:v>
                </c:pt>
                <c:pt idx="920">
                  <c:v>27.5</c:v>
                </c:pt>
                <c:pt idx="921">
                  <c:v>27.5</c:v>
                </c:pt>
                <c:pt idx="922">
                  <c:v>27.5</c:v>
                </c:pt>
                <c:pt idx="923">
                  <c:v>27.5</c:v>
                </c:pt>
                <c:pt idx="924">
                  <c:v>27.5</c:v>
                </c:pt>
                <c:pt idx="925">
                  <c:v>27.5</c:v>
                </c:pt>
                <c:pt idx="926">
                  <c:v>27.5</c:v>
                </c:pt>
                <c:pt idx="927">
                  <c:v>27.5</c:v>
                </c:pt>
                <c:pt idx="928">
                  <c:v>27.5</c:v>
                </c:pt>
                <c:pt idx="929">
                  <c:v>27.5</c:v>
                </c:pt>
                <c:pt idx="930">
                  <c:v>27.5</c:v>
                </c:pt>
                <c:pt idx="931">
                  <c:v>27.5</c:v>
                </c:pt>
                <c:pt idx="932">
                  <c:v>27.5</c:v>
                </c:pt>
                <c:pt idx="933">
                  <c:v>27.5</c:v>
                </c:pt>
                <c:pt idx="934">
                  <c:v>27.5</c:v>
                </c:pt>
                <c:pt idx="935">
                  <c:v>27.5</c:v>
                </c:pt>
                <c:pt idx="936">
                  <c:v>27.5</c:v>
                </c:pt>
                <c:pt idx="937">
                  <c:v>27.5</c:v>
                </c:pt>
                <c:pt idx="938">
                  <c:v>27.5</c:v>
                </c:pt>
                <c:pt idx="939">
                  <c:v>27.5</c:v>
                </c:pt>
                <c:pt idx="940">
                  <c:v>27.5</c:v>
                </c:pt>
                <c:pt idx="941">
                  <c:v>27.5</c:v>
                </c:pt>
                <c:pt idx="942">
                  <c:v>27.5</c:v>
                </c:pt>
                <c:pt idx="943">
                  <c:v>27.5</c:v>
                </c:pt>
                <c:pt idx="944">
                  <c:v>27.5</c:v>
                </c:pt>
                <c:pt idx="945">
                  <c:v>27.5</c:v>
                </c:pt>
                <c:pt idx="946">
                  <c:v>27.5</c:v>
                </c:pt>
                <c:pt idx="947">
                  <c:v>27.5</c:v>
                </c:pt>
                <c:pt idx="948">
                  <c:v>27.5</c:v>
                </c:pt>
                <c:pt idx="949">
                  <c:v>27.5</c:v>
                </c:pt>
                <c:pt idx="950">
                  <c:v>27.5</c:v>
                </c:pt>
                <c:pt idx="951">
                  <c:v>27.5</c:v>
                </c:pt>
                <c:pt idx="952">
                  <c:v>27.5</c:v>
                </c:pt>
                <c:pt idx="953">
                  <c:v>27.5</c:v>
                </c:pt>
                <c:pt idx="954">
                  <c:v>27.5</c:v>
                </c:pt>
                <c:pt idx="955">
                  <c:v>27.5</c:v>
                </c:pt>
                <c:pt idx="956">
                  <c:v>27.5</c:v>
                </c:pt>
                <c:pt idx="957">
                  <c:v>27.5</c:v>
                </c:pt>
                <c:pt idx="958">
                  <c:v>27.5</c:v>
                </c:pt>
                <c:pt idx="959">
                  <c:v>27.5</c:v>
                </c:pt>
                <c:pt idx="960">
                  <c:v>27.5</c:v>
                </c:pt>
                <c:pt idx="961">
                  <c:v>27.5</c:v>
                </c:pt>
                <c:pt idx="962">
                  <c:v>27.5</c:v>
                </c:pt>
                <c:pt idx="963">
                  <c:v>27.5</c:v>
                </c:pt>
                <c:pt idx="964">
                  <c:v>27.5</c:v>
                </c:pt>
                <c:pt idx="965">
                  <c:v>27.5</c:v>
                </c:pt>
                <c:pt idx="966">
                  <c:v>27.5</c:v>
                </c:pt>
                <c:pt idx="967">
                  <c:v>27.5</c:v>
                </c:pt>
                <c:pt idx="968">
                  <c:v>27.5</c:v>
                </c:pt>
                <c:pt idx="969">
                  <c:v>27.5</c:v>
                </c:pt>
                <c:pt idx="970">
                  <c:v>27.5</c:v>
                </c:pt>
                <c:pt idx="971">
                  <c:v>27.5</c:v>
                </c:pt>
                <c:pt idx="972">
                  <c:v>27.5</c:v>
                </c:pt>
                <c:pt idx="973">
                  <c:v>27.5</c:v>
                </c:pt>
                <c:pt idx="974">
                  <c:v>27.5</c:v>
                </c:pt>
                <c:pt idx="975">
                  <c:v>27.5</c:v>
                </c:pt>
                <c:pt idx="976">
                  <c:v>27.5</c:v>
                </c:pt>
                <c:pt idx="977">
                  <c:v>27.5</c:v>
                </c:pt>
                <c:pt idx="978">
                  <c:v>27.5</c:v>
                </c:pt>
                <c:pt idx="979">
                  <c:v>27.5</c:v>
                </c:pt>
                <c:pt idx="980">
                  <c:v>27.5</c:v>
                </c:pt>
                <c:pt idx="981">
                  <c:v>27.5</c:v>
                </c:pt>
                <c:pt idx="982">
                  <c:v>27.5</c:v>
                </c:pt>
                <c:pt idx="983">
                  <c:v>27.5</c:v>
                </c:pt>
                <c:pt idx="984">
                  <c:v>27.5</c:v>
                </c:pt>
                <c:pt idx="985">
                  <c:v>27.5</c:v>
                </c:pt>
                <c:pt idx="986">
                  <c:v>27.5</c:v>
                </c:pt>
                <c:pt idx="987">
                  <c:v>27.5</c:v>
                </c:pt>
                <c:pt idx="988">
                  <c:v>27.5</c:v>
                </c:pt>
                <c:pt idx="989">
                  <c:v>27.5</c:v>
                </c:pt>
                <c:pt idx="990">
                  <c:v>27.5</c:v>
                </c:pt>
                <c:pt idx="991">
                  <c:v>27.5</c:v>
                </c:pt>
                <c:pt idx="992">
                  <c:v>27.5</c:v>
                </c:pt>
                <c:pt idx="993">
                  <c:v>27.5</c:v>
                </c:pt>
                <c:pt idx="994">
                  <c:v>27.5</c:v>
                </c:pt>
                <c:pt idx="995">
                  <c:v>27.5</c:v>
                </c:pt>
                <c:pt idx="996">
                  <c:v>27.5</c:v>
                </c:pt>
                <c:pt idx="997">
                  <c:v>27.5</c:v>
                </c:pt>
                <c:pt idx="998">
                  <c:v>27.5</c:v>
                </c:pt>
                <c:pt idx="999">
                  <c:v>27.5</c:v>
                </c:pt>
                <c:pt idx="1000">
                  <c:v>27.5</c:v>
                </c:pt>
                <c:pt idx="1001">
                  <c:v>27.5</c:v>
                </c:pt>
                <c:pt idx="1002">
                  <c:v>27.5</c:v>
                </c:pt>
                <c:pt idx="1003">
                  <c:v>27.5</c:v>
                </c:pt>
                <c:pt idx="1004">
                  <c:v>27.5</c:v>
                </c:pt>
                <c:pt idx="1005">
                  <c:v>27.5</c:v>
                </c:pt>
                <c:pt idx="1006">
                  <c:v>27.5</c:v>
                </c:pt>
                <c:pt idx="1007">
                  <c:v>27.5</c:v>
                </c:pt>
                <c:pt idx="1008">
                  <c:v>27.5</c:v>
                </c:pt>
                <c:pt idx="1009">
                  <c:v>27.5</c:v>
                </c:pt>
                <c:pt idx="1010">
                  <c:v>27.5</c:v>
                </c:pt>
                <c:pt idx="1011">
                  <c:v>27.5</c:v>
                </c:pt>
                <c:pt idx="1012">
                  <c:v>27.5</c:v>
                </c:pt>
                <c:pt idx="1013">
                  <c:v>27.5</c:v>
                </c:pt>
                <c:pt idx="1014">
                  <c:v>27.5</c:v>
                </c:pt>
                <c:pt idx="1015">
                  <c:v>27.5</c:v>
                </c:pt>
                <c:pt idx="1016">
                  <c:v>27.5</c:v>
                </c:pt>
                <c:pt idx="1017">
                  <c:v>27.5</c:v>
                </c:pt>
                <c:pt idx="1018">
                  <c:v>27.5</c:v>
                </c:pt>
                <c:pt idx="1019">
                  <c:v>27.5</c:v>
                </c:pt>
                <c:pt idx="1020">
                  <c:v>27.5</c:v>
                </c:pt>
                <c:pt idx="1021">
                  <c:v>27.5</c:v>
                </c:pt>
                <c:pt idx="1022">
                  <c:v>27.5</c:v>
                </c:pt>
                <c:pt idx="1023">
                  <c:v>27.5</c:v>
                </c:pt>
                <c:pt idx="1024">
                  <c:v>27.5</c:v>
                </c:pt>
                <c:pt idx="1025">
                  <c:v>27.5</c:v>
                </c:pt>
                <c:pt idx="1026">
                  <c:v>27.5</c:v>
                </c:pt>
                <c:pt idx="1027">
                  <c:v>27.5</c:v>
                </c:pt>
                <c:pt idx="1028">
                  <c:v>27.5</c:v>
                </c:pt>
                <c:pt idx="1029">
                  <c:v>27.5</c:v>
                </c:pt>
                <c:pt idx="1030">
                  <c:v>27.5</c:v>
                </c:pt>
                <c:pt idx="1031">
                  <c:v>27.5</c:v>
                </c:pt>
                <c:pt idx="1032">
                  <c:v>27.5</c:v>
                </c:pt>
                <c:pt idx="1033">
                  <c:v>27.5</c:v>
                </c:pt>
                <c:pt idx="1034">
                  <c:v>27.5</c:v>
                </c:pt>
                <c:pt idx="1035">
                  <c:v>27.5</c:v>
                </c:pt>
                <c:pt idx="1036">
                  <c:v>27.5</c:v>
                </c:pt>
                <c:pt idx="1037">
                  <c:v>27.5</c:v>
                </c:pt>
                <c:pt idx="1038">
                  <c:v>27.5</c:v>
                </c:pt>
                <c:pt idx="1039">
                  <c:v>27.5</c:v>
                </c:pt>
                <c:pt idx="1040">
                  <c:v>27.5</c:v>
                </c:pt>
                <c:pt idx="1041">
                  <c:v>27.5</c:v>
                </c:pt>
                <c:pt idx="1042">
                  <c:v>27.5</c:v>
                </c:pt>
                <c:pt idx="1043">
                  <c:v>27.5</c:v>
                </c:pt>
                <c:pt idx="1044">
                  <c:v>27.5</c:v>
                </c:pt>
                <c:pt idx="1045">
                  <c:v>27.5</c:v>
                </c:pt>
                <c:pt idx="1046">
                  <c:v>27.5</c:v>
                </c:pt>
                <c:pt idx="1047">
                  <c:v>27.5</c:v>
                </c:pt>
                <c:pt idx="1048">
                  <c:v>27.5</c:v>
                </c:pt>
                <c:pt idx="1049">
                  <c:v>27.5</c:v>
                </c:pt>
                <c:pt idx="1050">
                  <c:v>27.5</c:v>
                </c:pt>
                <c:pt idx="1051">
                  <c:v>27.5</c:v>
                </c:pt>
                <c:pt idx="1052">
                  <c:v>27.5</c:v>
                </c:pt>
                <c:pt idx="1053">
                  <c:v>27.5</c:v>
                </c:pt>
                <c:pt idx="1054">
                  <c:v>27.5</c:v>
                </c:pt>
                <c:pt idx="1055">
                  <c:v>27.5</c:v>
                </c:pt>
                <c:pt idx="1056">
                  <c:v>27.5</c:v>
                </c:pt>
                <c:pt idx="1057">
                  <c:v>27.5</c:v>
                </c:pt>
                <c:pt idx="1058">
                  <c:v>27.5</c:v>
                </c:pt>
                <c:pt idx="1059">
                  <c:v>27.5</c:v>
                </c:pt>
                <c:pt idx="1060">
                  <c:v>27.5</c:v>
                </c:pt>
                <c:pt idx="1061">
                  <c:v>27.5</c:v>
                </c:pt>
                <c:pt idx="1062">
                  <c:v>27.5</c:v>
                </c:pt>
                <c:pt idx="1063">
                  <c:v>27.5</c:v>
                </c:pt>
                <c:pt idx="1064">
                  <c:v>27.5</c:v>
                </c:pt>
                <c:pt idx="1065">
                  <c:v>27.5</c:v>
                </c:pt>
                <c:pt idx="1066">
                  <c:v>27.5</c:v>
                </c:pt>
                <c:pt idx="1067">
                  <c:v>27.5</c:v>
                </c:pt>
                <c:pt idx="1068">
                  <c:v>27.5</c:v>
                </c:pt>
                <c:pt idx="1069">
                  <c:v>27.5</c:v>
                </c:pt>
                <c:pt idx="1070">
                  <c:v>27.5</c:v>
                </c:pt>
                <c:pt idx="1071">
                  <c:v>27.5</c:v>
                </c:pt>
                <c:pt idx="1072">
                  <c:v>27.5</c:v>
                </c:pt>
                <c:pt idx="1073">
                  <c:v>27.5</c:v>
                </c:pt>
                <c:pt idx="1074">
                  <c:v>27.5</c:v>
                </c:pt>
                <c:pt idx="1075">
                  <c:v>27.5</c:v>
                </c:pt>
                <c:pt idx="1076">
                  <c:v>27.5</c:v>
                </c:pt>
                <c:pt idx="1077">
                  <c:v>27.5</c:v>
                </c:pt>
                <c:pt idx="1078">
                  <c:v>27.5</c:v>
                </c:pt>
                <c:pt idx="1079">
                  <c:v>27.5</c:v>
                </c:pt>
                <c:pt idx="1080">
                  <c:v>27.5</c:v>
                </c:pt>
                <c:pt idx="1081">
                  <c:v>27.5</c:v>
                </c:pt>
                <c:pt idx="1082">
                  <c:v>27.5</c:v>
                </c:pt>
                <c:pt idx="1083">
                  <c:v>27.5</c:v>
                </c:pt>
                <c:pt idx="1084">
                  <c:v>27.5</c:v>
                </c:pt>
                <c:pt idx="1085">
                  <c:v>27.5</c:v>
                </c:pt>
                <c:pt idx="1086">
                  <c:v>27.5</c:v>
                </c:pt>
                <c:pt idx="1087">
                  <c:v>27.5</c:v>
                </c:pt>
                <c:pt idx="1088">
                  <c:v>27.5</c:v>
                </c:pt>
                <c:pt idx="1089">
                  <c:v>27.5</c:v>
                </c:pt>
                <c:pt idx="1090">
                  <c:v>27.5</c:v>
                </c:pt>
                <c:pt idx="1091">
                  <c:v>27.5</c:v>
                </c:pt>
                <c:pt idx="1092">
                  <c:v>27.5</c:v>
                </c:pt>
                <c:pt idx="1093">
                  <c:v>27.5</c:v>
                </c:pt>
                <c:pt idx="1094">
                  <c:v>27.5</c:v>
                </c:pt>
                <c:pt idx="1095">
                  <c:v>27.5</c:v>
                </c:pt>
                <c:pt idx="1096">
                  <c:v>27.5</c:v>
                </c:pt>
                <c:pt idx="1097">
                  <c:v>27.5</c:v>
                </c:pt>
                <c:pt idx="1098">
                  <c:v>27.5</c:v>
                </c:pt>
                <c:pt idx="1099">
                  <c:v>27.5</c:v>
                </c:pt>
                <c:pt idx="1100">
                  <c:v>27.5</c:v>
                </c:pt>
                <c:pt idx="1101">
                  <c:v>27.5</c:v>
                </c:pt>
                <c:pt idx="1102">
                  <c:v>27.5</c:v>
                </c:pt>
                <c:pt idx="1103">
                  <c:v>27.5</c:v>
                </c:pt>
                <c:pt idx="1104">
                  <c:v>27.5</c:v>
                </c:pt>
                <c:pt idx="1105">
                  <c:v>27.5</c:v>
                </c:pt>
                <c:pt idx="1106">
                  <c:v>27.5</c:v>
                </c:pt>
                <c:pt idx="1107">
                  <c:v>27.5</c:v>
                </c:pt>
                <c:pt idx="1108">
                  <c:v>27.5</c:v>
                </c:pt>
                <c:pt idx="1109">
                  <c:v>27.5</c:v>
                </c:pt>
                <c:pt idx="1110">
                  <c:v>27.5</c:v>
                </c:pt>
                <c:pt idx="1111">
                  <c:v>27.5</c:v>
                </c:pt>
                <c:pt idx="1112">
                  <c:v>27.5</c:v>
                </c:pt>
                <c:pt idx="1113">
                  <c:v>27.5</c:v>
                </c:pt>
                <c:pt idx="1114">
                  <c:v>27.5</c:v>
                </c:pt>
                <c:pt idx="1115">
                  <c:v>27.5</c:v>
                </c:pt>
                <c:pt idx="1116">
                  <c:v>27.5</c:v>
                </c:pt>
                <c:pt idx="1117">
                  <c:v>27.5</c:v>
                </c:pt>
                <c:pt idx="1118">
                  <c:v>27.5</c:v>
                </c:pt>
                <c:pt idx="1119">
                  <c:v>27.5</c:v>
                </c:pt>
                <c:pt idx="1120">
                  <c:v>27.5</c:v>
                </c:pt>
                <c:pt idx="1121">
                  <c:v>27.5</c:v>
                </c:pt>
                <c:pt idx="1122">
                  <c:v>27.5</c:v>
                </c:pt>
                <c:pt idx="1123">
                  <c:v>27.5</c:v>
                </c:pt>
                <c:pt idx="1124">
                  <c:v>27.5</c:v>
                </c:pt>
                <c:pt idx="1125">
                  <c:v>27.5</c:v>
                </c:pt>
                <c:pt idx="1126">
                  <c:v>27.5</c:v>
                </c:pt>
                <c:pt idx="1127">
                  <c:v>27.5</c:v>
                </c:pt>
                <c:pt idx="1128">
                  <c:v>27.5</c:v>
                </c:pt>
                <c:pt idx="1129">
                  <c:v>27.5</c:v>
                </c:pt>
                <c:pt idx="1130">
                  <c:v>27.5</c:v>
                </c:pt>
                <c:pt idx="1131">
                  <c:v>27.5</c:v>
                </c:pt>
                <c:pt idx="1132">
                  <c:v>27.5</c:v>
                </c:pt>
                <c:pt idx="1133">
                  <c:v>27.5</c:v>
                </c:pt>
                <c:pt idx="1134">
                  <c:v>27.5</c:v>
                </c:pt>
                <c:pt idx="1135">
                  <c:v>27.5</c:v>
                </c:pt>
                <c:pt idx="1136">
                  <c:v>27.5</c:v>
                </c:pt>
                <c:pt idx="1137">
                  <c:v>27.5</c:v>
                </c:pt>
                <c:pt idx="1138">
                  <c:v>27.5</c:v>
                </c:pt>
                <c:pt idx="1139">
                  <c:v>27.5</c:v>
                </c:pt>
                <c:pt idx="1140">
                  <c:v>27.5</c:v>
                </c:pt>
                <c:pt idx="1141">
                  <c:v>27.5</c:v>
                </c:pt>
                <c:pt idx="1142">
                  <c:v>27.5</c:v>
                </c:pt>
                <c:pt idx="1143">
                  <c:v>27.5</c:v>
                </c:pt>
                <c:pt idx="1144">
                  <c:v>27.5</c:v>
                </c:pt>
                <c:pt idx="1145">
                  <c:v>27.5</c:v>
                </c:pt>
                <c:pt idx="1146">
                  <c:v>27.5</c:v>
                </c:pt>
                <c:pt idx="1147">
                  <c:v>27.5</c:v>
                </c:pt>
                <c:pt idx="1148">
                  <c:v>27.5</c:v>
                </c:pt>
                <c:pt idx="1149">
                  <c:v>27.5</c:v>
                </c:pt>
                <c:pt idx="1150">
                  <c:v>27.5</c:v>
                </c:pt>
                <c:pt idx="1151">
                  <c:v>27.5</c:v>
                </c:pt>
                <c:pt idx="1152">
                  <c:v>27.5</c:v>
                </c:pt>
                <c:pt idx="1153">
                  <c:v>27.5</c:v>
                </c:pt>
                <c:pt idx="1154">
                  <c:v>27.5</c:v>
                </c:pt>
                <c:pt idx="1155">
                  <c:v>27.5</c:v>
                </c:pt>
                <c:pt idx="1156">
                  <c:v>27.5</c:v>
                </c:pt>
                <c:pt idx="1157">
                  <c:v>27.5</c:v>
                </c:pt>
                <c:pt idx="1158">
                  <c:v>27.5</c:v>
                </c:pt>
                <c:pt idx="1159">
                  <c:v>27.5</c:v>
                </c:pt>
                <c:pt idx="1160">
                  <c:v>27.5</c:v>
                </c:pt>
                <c:pt idx="1161">
                  <c:v>27.5</c:v>
                </c:pt>
                <c:pt idx="1162">
                  <c:v>27.5</c:v>
                </c:pt>
                <c:pt idx="1163">
                  <c:v>27.5</c:v>
                </c:pt>
                <c:pt idx="1164">
                  <c:v>27.5</c:v>
                </c:pt>
                <c:pt idx="1165">
                  <c:v>27.5</c:v>
                </c:pt>
                <c:pt idx="1166">
                  <c:v>27.5</c:v>
                </c:pt>
                <c:pt idx="1167">
                  <c:v>27.5</c:v>
                </c:pt>
                <c:pt idx="1168">
                  <c:v>27.5</c:v>
                </c:pt>
                <c:pt idx="1169">
                  <c:v>27.5</c:v>
                </c:pt>
                <c:pt idx="1170">
                  <c:v>27.5</c:v>
                </c:pt>
                <c:pt idx="1171">
                  <c:v>27.5</c:v>
                </c:pt>
                <c:pt idx="1172">
                  <c:v>27.5</c:v>
                </c:pt>
                <c:pt idx="1173">
                  <c:v>27.5</c:v>
                </c:pt>
                <c:pt idx="1174">
                  <c:v>27.5</c:v>
                </c:pt>
                <c:pt idx="1175">
                  <c:v>27.5</c:v>
                </c:pt>
                <c:pt idx="1176">
                  <c:v>27.5</c:v>
                </c:pt>
                <c:pt idx="1177">
                  <c:v>27.5</c:v>
                </c:pt>
                <c:pt idx="1178">
                  <c:v>27.5</c:v>
                </c:pt>
                <c:pt idx="1179">
                  <c:v>27.5</c:v>
                </c:pt>
                <c:pt idx="1180">
                  <c:v>27.5</c:v>
                </c:pt>
                <c:pt idx="1181">
                  <c:v>27.5</c:v>
                </c:pt>
                <c:pt idx="1182">
                  <c:v>27.5</c:v>
                </c:pt>
                <c:pt idx="1183">
                  <c:v>27.5</c:v>
                </c:pt>
                <c:pt idx="1184">
                  <c:v>27.5</c:v>
                </c:pt>
                <c:pt idx="1185">
                  <c:v>27.5</c:v>
                </c:pt>
                <c:pt idx="1186">
                  <c:v>27.5</c:v>
                </c:pt>
                <c:pt idx="1187">
                  <c:v>27.5</c:v>
                </c:pt>
                <c:pt idx="1188">
                  <c:v>27.5</c:v>
                </c:pt>
                <c:pt idx="1189">
                  <c:v>27.5</c:v>
                </c:pt>
                <c:pt idx="1190">
                  <c:v>27.5</c:v>
                </c:pt>
                <c:pt idx="1191">
                  <c:v>27.5</c:v>
                </c:pt>
                <c:pt idx="1192">
                  <c:v>27.5</c:v>
                </c:pt>
                <c:pt idx="1193">
                  <c:v>27.5</c:v>
                </c:pt>
                <c:pt idx="1194">
                  <c:v>27.5</c:v>
                </c:pt>
                <c:pt idx="1195">
                  <c:v>27.5</c:v>
                </c:pt>
                <c:pt idx="1196">
                  <c:v>27.5</c:v>
                </c:pt>
                <c:pt idx="1197">
                  <c:v>27.5</c:v>
                </c:pt>
                <c:pt idx="1198">
                  <c:v>27.5</c:v>
                </c:pt>
                <c:pt idx="1199">
                  <c:v>27.5</c:v>
                </c:pt>
                <c:pt idx="1200">
                  <c:v>27.5</c:v>
                </c:pt>
                <c:pt idx="1201">
                  <c:v>27.5</c:v>
                </c:pt>
                <c:pt idx="1202">
                  <c:v>27.5</c:v>
                </c:pt>
                <c:pt idx="1203">
                  <c:v>27.5</c:v>
                </c:pt>
                <c:pt idx="1204">
                  <c:v>27.5</c:v>
                </c:pt>
                <c:pt idx="1205">
                  <c:v>27.5</c:v>
                </c:pt>
                <c:pt idx="1206">
                  <c:v>27.5</c:v>
                </c:pt>
                <c:pt idx="1207">
                  <c:v>27.5</c:v>
                </c:pt>
                <c:pt idx="1208">
                  <c:v>27.5</c:v>
                </c:pt>
                <c:pt idx="1209">
                  <c:v>27.5</c:v>
                </c:pt>
                <c:pt idx="1210">
                  <c:v>27.5</c:v>
                </c:pt>
                <c:pt idx="1211">
                  <c:v>27.5</c:v>
                </c:pt>
                <c:pt idx="1212">
                  <c:v>27.5</c:v>
                </c:pt>
                <c:pt idx="1213">
                  <c:v>27.5</c:v>
                </c:pt>
                <c:pt idx="1214">
                  <c:v>27.5</c:v>
                </c:pt>
                <c:pt idx="1215">
                  <c:v>27.5</c:v>
                </c:pt>
                <c:pt idx="1216">
                  <c:v>27.5</c:v>
                </c:pt>
                <c:pt idx="1217">
                  <c:v>27.5</c:v>
                </c:pt>
                <c:pt idx="1218">
                  <c:v>27.5</c:v>
                </c:pt>
                <c:pt idx="1219">
                  <c:v>27.5</c:v>
                </c:pt>
                <c:pt idx="1220">
                  <c:v>27.5</c:v>
                </c:pt>
                <c:pt idx="1221">
                  <c:v>27.5</c:v>
                </c:pt>
                <c:pt idx="1222">
                  <c:v>27.5</c:v>
                </c:pt>
                <c:pt idx="1223">
                  <c:v>27.5</c:v>
                </c:pt>
                <c:pt idx="1224">
                  <c:v>27.5</c:v>
                </c:pt>
                <c:pt idx="1225">
                  <c:v>27.5</c:v>
                </c:pt>
                <c:pt idx="1226">
                  <c:v>27.5</c:v>
                </c:pt>
                <c:pt idx="1227">
                  <c:v>27.5</c:v>
                </c:pt>
                <c:pt idx="1228">
                  <c:v>27.5</c:v>
                </c:pt>
                <c:pt idx="1229">
                  <c:v>27.5</c:v>
                </c:pt>
                <c:pt idx="1230">
                  <c:v>27.5</c:v>
                </c:pt>
                <c:pt idx="1231">
                  <c:v>27.5</c:v>
                </c:pt>
                <c:pt idx="1232">
                  <c:v>27.5</c:v>
                </c:pt>
                <c:pt idx="1233">
                  <c:v>27.5</c:v>
                </c:pt>
                <c:pt idx="1234">
                  <c:v>27.5</c:v>
                </c:pt>
                <c:pt idx="1235">
                  <c:v>27.5</c:v>
                </c:pt>
                <c:pt idx="1236">
                  <c:v>27.5</c:v>
                </c:pt>
                <c:pt idx="1237">
                  <c:v>27.5</c:v>
                </c:pt>
                <c:pt idx="1238">
                  <c:v>27.5</c:v>
                </c:pt>
                <c:pt idx="1239">
                  <c:v>27.5</c:v>
                </c:pt>
                <c:pt idx="1240">
                  <c:v>27.5</c:v>
                </c:pt>
                <c:pt idx="1241">
                  <c:v>27.5</c:v>
                </c:pt>
                <c:pt idx="1242">
                  <c:v>27.5</c:v>
                </c:pt>
                <c:pt idx="1243">
                  <c:v>27.5</c:v>
                </c:pt>
                <c:pt idx="1244">
                  <c:v>27.5</c:v>
                </c:pt>
                <c:pt idx="1245">
                  <c:v>27.5</c:v>
                </c:pt>
                <c:pt idx="1246">
                  <c:v>27.5</c:v>
                </c:pt>
                <c:pt idx="1247">
                  <c:v>27.5</c:v>
                </c:pt>
                <c:pt idx="1248">
                  <c:v>27.5</c:v>
                </c:pt>
                <c:pt idx="1249">
                  <c:v>27.5</c:v>
                </c:pt>
                <c:pt idx="1250">
                  <c:v>27.5</c:v>
                </c:pt>
                <c:pt idx="1251">
                  <c:v>27.5</c:v>
                </c:pt>
                <c:pt idx="1252">
                  <c:v>27.5</c:v>
                </c:pt>
                <c:pt idx="1253">
                  <c:v>27.5</c:v>
                </c:pt>
                <c:pt idx="1254">
                  <c:v>27.5</c:v>
                </c:pt>
                <c:pt idx="1255">
                  <c:v>27.5</c:v>
                </c:pt>
                <c:pt idx="1256">
                  <c:v>27.5</c:v>
                </c:pt>
                <c:pt idx="1257">
                  <c:v>27.5</c:v>
                </c:pt>
                <c:pt idx="1258">
                  <c:v>27.5</c:v>
                </c:pt>
                <c:pt idx="1259">
                  <c:v>27.5</c:v>
                </c:pt>
                <c:pt idx="1260">
                  <c:v>27.5</c:v>
                </c:pt>
                <c:pt idx="1261">
                  <c:v>27.5</c:v>
                </c:pt>
                <c:pt idx="1262">
                  <c:v>27.5</c:v>
                </c:pt>
                <c:pt idx="1263">
                  <c:v>27.5</c:v>
                </c:pt>
                <c:pt idx="1264">
                  <c:v>27.5</c:v>
                </c:pt>
                <c:pt idx="1265">
                  <c:v>27.5</c:v>
                </c:pt>
                <c:pt idx="1266">
                  <c:v>27.5</c:v>
                </c:pt>
                <c:pt idx="1267">
                  <c:v>27.5</c:v>
                </c:pt>
                <c:pt idx="1268">
                  <c:v>27.5</c:v>
                </c:pt>
                <c:pt idx="1269">
                  <c:v>27.5</c:v>
                </c:pt>
                <c:pt idx="1270">
                  <c:v>27.5</c:v>
                </c:pt>
                <c:pt idx="1271">
                  <c:v>27.5</c:v>
                </c:pt>
                <c:pt idx="1272">
                  <c:v>27.5</c:v>
                </c:pt>
                <c:pt idx="1273">
                  <c:v>27.5</c:v>
                </c:pt>
                <c:pt idx="1274">
                  <c:v>27.5</c:v>
                </c:pt>
                <c:pt idx="1275">
                  <c:v>27.5</c:v>
                </c:pt>
                <c:pt idx="1276">
                  <c:v>27.5</c:v>
                </c:pt>
                <c:pt idx="1277">
                  <c:v>27.5</c:v>
                </c:pt>
                <c:pt idx="1278">
                  <c:v>27.5</c:v>
                </c:pt>
                <c:pt idx="1279">
                  <c:v>27.5</c:v>
                </c:pt>
                <c:pt idx="1280">
                  <c:v>27.5</c:v>
                </c:pt>
                <c:pt idx="1281">
                  <c:v>27.5</c:v>
                </c:pt>
                <c:pt idx="1282">
                  <c:v>27.5</c:v>
                </c:pt>
                <c:pt idx="1283">
                  <c:v>27.5</c:v>
                </c:pt>
                <c:pt idx="1284">
                  <c:v>27.5</c:v>
                </c:pt>
                <c:pt idx="1285">
                  <c:v>27.5</c:v>
                </c:pt>
                <c:pt idx="1286">
                  <c:v>27.5</c:v>
                </c:pt>
                <c:pt idx="1287">
                  <c:v>27.5</c:v>
                </c:pt>
                <c:pt idx="1288">
                  <c:v>27.5</c:v>
                </c:pt>
                <c:pt idx="1289">
                  <c:v>27.5</c:v>
                </c:pt>
                <c:pt idx="1290">
                  <c:v>27.5</c:v>
                </c:pt>
                <c:pt idx="1291">
                  <c:v>27.5</c:v>
                </c:pt>
                <c:pt idx="1292">
                  <c:v>27.5</c:v>
                </c:pt>
                <c:pt idx="1293">
                  <c:v>27.5</c:v>
                </c:pt>
                <c:pt idx="1294">
                  <c:v>27.5</c:v>
                </c:pt>
                <c:pt idx="1295">
                  <c:v>27.5</c:v>
                </c:pt>
                <c:pt idx="1296">
                  <c:v>27.5</c:v>
                </c:pt>
                <c:pt idx="1297">
                  <c:v>27.5</c:v>
                </c:pt>
                <c:pt idx="1298">
                  <c:v>27.5</c:v>
                </c:pt>
                <c:pt idx="1299">
                  <c:v>27.5</c:v>
                </c:pt>
                <c:pt idx="1300">
                  <c:v>27.5</c:v>
                </c:pt>
                <c:pt idx="1301">
                  <c:v>27.5</c:v>
                </c:pt>
                <c:pt idx="1302">
                  <c:v>27.5</c:v>
                </c:pt>
                <c:pt idx="1303">
                  <c:v>27.5</c:v>
                </c:pt>
                <c:pt idx="1304">
                  <c:v>27.5</c:v>
                </c:pt>
                <c:pt idx="1305">
                  <c:v>27.5</c:v>
                </c:pt>
                <c:pt idx="1306">
                  <c:v>27.5</c:v>
                </c:pt>
                <c:pt idx="1307">
                  <c:v>27.5</c:v>
                </c:pt>
                <c:pt idx="1308">
                  <c:v>27.5</c:v>
                </c:pt>
                <c:pt idx="1309">
                  <c:v>27.5</c:v>
                </c:pt>
                <c:pt idx="1310">
                  <c:v>27.5</c:v>
                </c:pt>
                <c:pt idx="1311">
                  <c:v>27.5</c:v>
                </c:pt>
                <c:pt idx="1312">
                  <c:v>27.5</c:v>
                </c:pt>
                <c:pt idx="1313">
                  <c:v>27.5</c:v>
                </c:pt>
                <c:pt idx="1314">
                  <c:v>27.5</c:v>
                </c:pt>
                <c:pt idx="1315">
                  <c:v>27.5</c:v>
                </c:pt>
                <c:pt idx="1316">
                  <c:v>27.5</c:v>
                </c:pt>
                <c:pt idx="1317">
                  <c:v>27.5</c:v>
                </c:pt>
                <c:pt idx="1318">
                  <c:v>27.5</c:v>
                </c:pt>
                <c:pt idx="1319">
                  <c:v>27.5</c:v>
                </c:pt>
                <c:pt idx="1320">
                  <c:v>27.5</c:v>
                </c:pt>
                <c:pt idx="1321">
                  <c:v>27.5</c:v>
                </c:pt>
                <c:pt idx="1322">
                  <c:v>27.5</c:v>
                </c:pt>
                <c:pt idx="1323">
                  <c:v>27.5</c:v>
                </c:pt>
                <c:pt idx="1324">
                  <c:v>27.5</c:v>
                </c:pt>
                <c:pt idx="1325">
                  <c:v>27.5</c:v>
                </c:pt>
                <c:pt idx="1326">
                  <c:v>27.5</c:v>
                </c:pt>
                <c:pt idx="1327">
                  <c:v>27.5</c:v>
                </c:pt>
                <c:pt idx="1328">
                  <c:v>27.5</c:v>
                </c:pt>
                <c:pt idx="1329">
                  <c:v>27.5</c:v>
                </c:pt>
                <c:pt idx="1330">
                  <c:v>27.5</c:v>
                </c:pt>
                <c:pt idx="1331">
                  <c:v>27.5</c:v>
                </c:pt>
                <c:pt idx="1332">
                  <c:v>27.5</c:v>
                </c:pt>
                <c:pt idx="1333">
                  <c:v>27.5</c:v>
                </c:pt>
                <c:pt idx="1334">
                  <c:v>27.5</c:v>
                </c:pt>
                <c:pt idx="1335">
                  <c:v>27.5</c:v>
                </c:pt>
                <c:pt idx="1336">
                  <c:v>27.5</c:v>
                </c:pt>
                <c:pt idx="1337">
                  <c:v>27.5</c:v>
                </c:pt>
                <c:pt idx="1338">
                  <c:v>27.5</c:v>
                </c:pt>
                <c:pt idx="1339">
                  <c:v>27.5</c:v>
                </c:pt>
                <c:pt idx="1340">
                  <c:v>27.5</c:v>
                </c:pt>
                <c:pt idx="1341">
                  <c:v>27.5</c:v>
                </c:pt>
                <c:pt idx="1342">
                  <c:v>27.5</c:v>
                </c:pt>
                <c:pt idx="1343">
                  <c:v>27.5</c:v>
                </c:pt>
                <c:pt idx="1344">
                  <c:v>27.5</c:v>
                </c:pt>
                <c:pt idx="1345">
                  <c:v>27.5</c:v>
                </c:pt>
                <c:pt idx="1346">
                  <c:v>27.5</c:v>
                </c:pt>
                <c:pt idx="1347">
                  <c:v>27.5</c:v>
                </c:pt>
                <c:pt idx="1348">
                  <c:v>27.5</c:v>
                </c:pt>
                <c:pt idx="1349">
                  <c:v>27.5</c:v>
                </c:pt>
                <c:pt idx="1350">
                  <c:v>27.5</c:v>
                </c:pt>
                <c:pt idx="1351">
                  <c:v>27.5</c:v>
                </c:pt>
                <c:pt idx="1352">
                  <c:v>27.5</c:v>
                </c:pt>
                <c:pt idx="1353">
                  <c:v>27.5</c:v>
                </c:pt>
                <c:pt idx="1354">
                  <c:v>27.5</c:v>
                </c:pt>
                <c:pt idx="1355">
                  <c:v>27.5</c:v>
                </c:pt>
                <c:pt idx="1356">
                  <c:v>27.5</c:v>
                </c:pt>
                <c:pt idx="1357">
                  <c:v>27.5</c:v>
                </c:pt>
                <c:pt idx="1358">
                  <c:v>27.5</c:v>
                </c:pt>
                <c:pt idx="1359">
                  <c:v>27.5</c:v>
                </c:pt>
                <c:pt idx="1360">
                  <c:v>27.5</c:v>
                </c:pt>
                <c:pt idx="1361">
                  <c:v>27.5</c:v>
                </c:pt>
                <c:pt idx="1362">
                  <c:v>27.5</c:v>
                </c:pt>
                <c:pt idx="1363">
                  <c:v>27.5</c:v>
                </c:pt>
                <c:pt idx="1364">
                  <c:v>27.5</c:v>
                </c:pt>
                <c:pt idx="1365">
                  <c:v>27.5</c:v>
                </c:pt>
                <c:pt idx="1366">
                  <c:v>27.5</c:v>
                </c:pt>
                <c:pt idx="1367">
                  <c:v>27.5</c:v>
                </c:pt>
                <c:pt idx="1368">
                  <c:v>27.5</c:v>
                </c:pt>
                <c:pt idx="1369">
                  <c:v>27.5</c:v>
                </c:pt>
                <c:pt idx="1370">
                  <c:v>27.5</c:v>
                </c:pt>
                <c:pt idx="1371">
                  <c:v>27.5</c:v>
                </c:pt>
                <c:pt idx="1372">
                  <c:v>27.5</c:v>
                </c:pt>
                <c:pt idx="1373">
                  <c:v>27.5</c:v>
                </c:pt>
                <c:pt idx="1374">
                  <c:v>27.5</c:v>
                </c:pt>
                <c:pt idx="1375">
                  <c:v>27.5</c:v>
                </c:pt>
                <c:pt idx="1376">
                  <c:v>27.5</c:v>
                </c:pt>
                <c:pt idx="1377">
                  <c:v>27.5</c:v>
                </c:pt>
                <c:pt idx="1378">
                  <c:v>27.5</c:v>
                </c:pt>
                <c:pt idx="1379">
                  <c:v>27.5</c:v>
                </c:pt>
                <c:pt idx="1380">
                  <c:v>27.5</c:v>
                </c:pt>
                <c:pt idx="1381">
                  <c:v>27.5</c:v>
                </c:pt>
                <c:pt idx="1382">
                  <c:v>27.5</c:v>
                </c:pt>
                <c:pt idx="1383">
                  <c:v>27.5</c:v>
                </c:pt>
                <c:pt idx="1384">
                  <c:v>27.5</c:v>
                </c:pt>
                <c:pt idx="1385">
                  <c:v>27.5</c:v>
                </c:pt>
                <c:pt idx="1386">
                  <c:v>27.5</c:v>
                </c:pt>
                <c:pt idx="1387">
                  <c:v>27.5</c:v>
                </c:pt>
                <c:pt idx="1388">
                  <c:v>27.5</c:v>
                </c:pt>
                <c:pt idx="1389">
                  <c:v>27.5</c:v>
                </c:pt>
                <c:pt idx="1390">
                  <c:v>27.5</c:v>
                </c:pt>
                <c:pt idx="1391">
                  <c:v>27.5</c:v>
                </c:pt>
                <c:pt idx="1392">
                  <c:v>27.5</c:v>
                </c:pt>
                <c:pt idx="1393">
                  <c:v>27.5</c:v>
                </c:pt>
                <c:pt idx="1394">
                  <c:v>27.5</c:v>
                </c:pt>
                <c:pt idx="1395">
                  <c:v>27.5</c:v>
                </c:pt>
                <c:pt idx="1396">
                  <c:v>27.5</c:v>
                </c:pt>
                <c:pt idx="1397">
                  <c:v>27.5</c:v>
                </c:pt>
                <c:pt idx="1398">
                  <c:v>27.5</c:v>
                </c:pt>
                <c:pt idx="1399">
                  <c:v>27.5</c:v>
                </c:pt>
                <c:pt idx="1400">
                  <c:v>27.5</c:v>
                </c:pt>
                <c:pt idx="1401">
                  <c:v>27.5</c:v>
                </c:pt>
                <c:pt idx="1402">
                  <c:v>27.5</c:v>
                </c:pt>
                <c:pt idx="1403">
                  <c:v>27.5</c:v>
                </c:pt>
                <c:pt idx="1404">
                  <c:v>27.5</c:v>
                </c:pt>
                <c:pt idx="1405">
                  <c:v>27.5</c:v>
                </c:pt>
                <c:pt idx="1406">
                  <c:v>27.5</c:v>
                </c:pt>
                <c:pt idx="1407">
                  <c:v>27.5</c:v>
                </c:pt>
                <c:pt idx="1408">
                  <c:v>27.5</c:v>
                </c:pt>
                <c:pt idx="1409">
                  <c:v>27.5</c:v>
                </c:pt>
                <c:pt idx="1410">
                  <c:v>27.5</c:v>
                </c:pt>
                <c:pt idx="1411">
                  <c:v>27.5</c:v>
                </c:pt>
                <c:pt idx="1412">
                  <c:v>27.5</c:v>
                </c:pt>
                <c:pt idx="1413">
                  <c:v>27.5</c:v>
                </c:pt>
                <c:pt idx="1414">
                  <c:v>27.5</c:v>
                </c:pt>
                <c:pt idx="1415">
                  <c:v>27.5</c:v>
                </c:pt>
                <c:pt idx="1416">
                  <c:v>27.5</c:v>
                </c:pt>
                <c:pt idx="1417">
                  <c:v>27.5</c:v>
                </c:pt>
                <c:pt idx="1418">
                  <c:v>27.5</c:v>
                </c:pt>
                <c:pt idx="1419">
                  <c:v>27.5</c:v>
                </c:pt>
                <c:pt idx="1420">
                  <c:v>27.5</c:v>
                </c:pt>
                <c:pt idx="1421">
                  <c:v>27.5</c:v>
                </c:pt>
                <c:pt idx="1422">
                  <c:v>27.5</c:v>
                </c:pt>
                <c:pt idx="1423">
                  <c:v>27.5</c:v>
                </c:pt>
                <c:pt idx="1424">
                  <c:v>27.5</c:v>
                </c:pt>
                <c:pt idx="1425">
                  <c:v>27.5</c:v>
                </c:pt>
                <c:pt idx="1426">
                  <c:v>27.5</c:v>
                </c:pt>
                <c:pt idx="1427">
                  <c:v>27.5</c:v>
                </c:pt>
                <c:pt idx="1428">
                  <c:v>27.5</c:v>
                </c:pt>
                <c:pt idx="1429">
                  <c:v>27.5</c:v>
                </c:pt>
                <c:pt idx="1430">
                  <c:v>27.5</c:v>
                </c:pt>
                <c:pt idx="1431">
                  <c:v>27.5</c:v>
                </c:pt>
                <c:pt idx="1432">
                  <c:v>27.5</c:v>
                </c:pt>
                <c:pt idx="1433">
                  <c:v>27.5</c:v>
                </c:pt>
                <c:pt idx="1434">
                  <c:v>27.5</c:v>
                </c:pt>
                <c:pt idx="1435">
                  <c:v>27.5</c:v>
                </c:pt>
                <c:pt idx="1436">
                  <c:v>27.5</c:v>
                </c:pt>
                <c:pt idx="1437">
                  <c:v>27.5</c:v>
                </c:pt>
                <c:pt idx="1438">
                  <c:v>27.5</c:v>
                </c:pt>
                <c:pt idx="1439">
                  <c:v>27.5</c:v>
                </c:pt>
                <c:pt idx="1440">
                  <c:v>27.5</c:v>
                </c:pt>
                <c:pt idx="1441">
                  <c:v>27.5</c:v>
                </c:pt>
                <c:pt idx="1442">
                  <c:v>27.5</c:v>
                </c:pt>
                <c:pt idx="1443">
                  <c:v>27.5</c:v>
                </c:pt>
                <c:pt idx="1444">
                  <c:v>27.5</c:v>
                </c:pt>
                <c:pt idx="1445">
                  <c:v>27.5</c:v>
                </c:pt>
                <c:pt idx="1446">
                  <c:v>27.5</c:v>
                </c:pt>
                <c:pt idx="1447">
                  <c:v>27.5</c:v>
                </c:pt>
                <c:pt idx="1448">
                  <c:v>27.5</c:v>
                </c:pt>
                <c:pt idx="1449">
                  <c:v>27.5</c:v>
                </c:pt>
                <c:pt idx="1450">
                  <c:v>27.5</c:v>
                </c:pt>
                <c:pt idx="1451">
                  <c:v>27.5</c:v>
                </c:pt>
                <c:pt idx="1452">
                  <c:v>27.5</c:v>
                </c:pt>
                <c:pt idx="1453">
                  <c:v>27.5</c:v>
                </c:pt>
                <c:pt idx="1454">
                  <c:v>27.5</c:v>
                </c:pt>
                <c:pt idx="1455">
                  <c:v>27.5</c:v>
                </c:pt>
                <c:pt idx="1456">
                  <c:v>27.5</c:v>
                </c:pt>
                <c:pt idx="1457">
                  <c:v>27.5</c:v>
                </c:pt>
                <c:pt idx="1458">
                  <c:v>27.5</c:v>
                </c:pt>
                <c:pt idx="1459">
                  <c:v>27.5</c:v>
                </c:pt>
                <c:pt idx="1460">
                  <c:v>27.5</c:v>
                </c:pt>
                <c:pt idx="1461">
                  <c:v>27.5</c:v>
                </c:pt>
                <c:pt idx="1462">
                  <c:v>27.5</c:v>
                </c:pt>
                <c:pt idx="1463">
                  <c:v>27.5</c:v>
                </c:pt>
                <c:pt idx="1464">
                  <c:v>27.5</c:v>
                </c:pt>
                <c:pt idx="1465">
                  <c:v>27.5</c:v>
                </c:pt>
                <c:pt idx="1466">
                  <c:v>27.5</c:v>
                </c:pt>
                <c:pt idx="1467">
                  <c:v>27.5</c:v>
                </c:pt>
                <c:pt idx="1468">
                  <c:v>27.5</c:v>
                </c:pt>
                <c:pt idx="1469">
                  <c:v>27.5</c:v>
                </c:pt>
                <c:pt idx="1470">
                  <c:v>27.5</c:v>
                </c:pt>
                <c:pt idx="1471">
                  <c:v>27.5</c:v>
                </c:pt>
                <c:pt idx="1472">
                  <c:v>27.5</c:v>
                </c:pt>
                <c:pt idx="1473">
                  <c:v>27.5</c:v>
                </c:pt>
                <c:pt idx="1474">
                  <c:v>27.5</c:v>
                </c:pt>
                <c:pt idx="1475">
                  <c:v>27.5</c:v>
                </c:pt>
                <c:pt idx="1476">
                  <c:v>27.5</c:v>
                </c:pt>
                <c:pt idx="1477">
                  <c:v>27.5</c:v>
                </c:pt>
                <c:pt idx="1478">
                  <c:v>27.5</c:v>
                </c:pt>
                <c:pt idx="1479">
                  <c:v>27.5</c:v>
                </c:pt>
                <c:pt idx="1480">
                  <c:v>27.5</c:v>
                </c:pt>
                <c:pt idx="1481">
                  <c:v>27.5</c:v>
                </c:pt>
                <c:pt idx="1482">
                  <c:v>27.5</c:v>
                </c:pt>
                <c:pt idx="1483">
                  <c:v>27.5</c:v>
                </c:pt>
                <c:pt idx="1484">
                  <c:v>27.5</c:v>
                </c:pt>
                <c:pt idx="1485">
                  <c:v>27.5</c:v>
                </c:pt>
                <c:pt idx="1486">
                  <c:v>27.5</c:v>
                </c:pt>
                <c:pt idx="1487">
                  <c:v>27.5</c:v>
                </c:pt>
                <c:pt idx="1488">
                  <c:v>27.5</c:v>
                </c:pt>
                <c:pt idx="1489">
                  <c:v>27.5</c:v>
                </c:pt>
                <c:pt idx="1490">
                  <c:v>27.5</c:v>
                </c:pt>
                <c:pt idx="1491">
                  <c:v>27.5</c:v>
                </c:pt>
                <c:pt idx="1492">
                  <c:v>27.5</c:v>
                </c:pt>
                <c:pt idx="1493">
                  <c:v>27.5</c:v>
                </c:pt>
                <c:pt idx="1494">
                  <c:v>27.5</c:v>
                </c:pt>
                <c:pt idx="1495">
                  <c:v>27.5</c:v>
                </c:pt>
                <c:pt idx="1496">
                  <c:v>27.5</c:v>
                </c:pt>
                <c:pt idx="1497">
                  <c:v>27.5</c:v>
                </c:pt>
                <c:pt idx="1498">
                  <c:v>27.5</c:v>
                </c:pt>
                <c:pt idx="1499">
                  <c:v>27.5</c:v>
                </c:pt>
                <c:pt idx="1500">
                  <c:v>27.5</c:v>
                </c:pt>
                <c:pt idx="1501">
                  <c:v>27.5</c:v>
                </c:pt>
                <c:pt idx="1502">
                  <c:v>27.5</c:v>
                </c:pt>
                <c:pt idx="1503">
                  <c:v>27.5</c:v>
                </c:pt>
                <c:pt idx="1504">
                  <c:v>27.5</c:v>
                </c:pt>
                <c:pt idx="1505">
                  <c:v>27.5</c:v>
                </c:pt>
                <c:pt idx="1506">
                  <c:v>27.5</c:v>
                </c:pt>
                <c:pt idx="1507">
                  <c:v>27.5</c:v>
                </c:pt>
                <c:pt idx="1508">
                  <c:v>27.5</c:v>
                </c:pt>
                <c:pt idx="1509">
                  <c:v>27.5</c:v>
                </c:pt>
                <c:pt idx="1510">
                  <c:v>27.5</c:v>
                </c:pt>
                <c:pt idx="1511">
                  <c:v>27.5</c:v>
                </c:pt>
                <c:pt idx="1512">
                  <c:v>27.5</c:v>
                </c:pt>
                <c:pt idx="1513">
                  <c:v>27.5</c:v>
                </c:pt>
                <c:pt idx="1514">
                  <c:v>27.5</c:v>
                </c:pt>
                <c:pt idx="1515">
                  <c:v>27.5</c:v>
                </c:pt>
                <c:pt idx="1516">
                  <c:v>27.5</c:v>
                </c:pt>
                <c:pt idx="1517">
                  <c:v>27.5</c:v>
                </c:pt>
                <c:pt idx="1518">
                  <c:v>27.5</c:v>
                </c:pt>
                <c:pt idx="1519">
                  <c:v>27.5</c:v>
                </c:pt>
                <c:pt idx="1520">
                  <c:v>27.5</c:v>
                </c:pt>
                <c:pt idx="1521">
                  <c:v>27.5</c:v>
                </c:pt>
                <c:pt idx="1522">
                  <c:v>27.5</c:v>
                </c:pt>
                <c:pt idx="1523">
                  <c:v>27.5</c:v>
                </c:pt>
                <c:pt idx="1524">
                  <c:v>27.5</c:v>
                </c:pt>
                <c:pt idx="1525">
                  <c:v>27.5</c:v>
                </c:pt>
                <c:pt idx="1526">
                  <c:v>27.5</c:v>
                </c:pt>
                <c:pt idx="1527">
                  <c:v>27.5</c:v>
                </c:pt>
                <c:pt idx="1528">
                  <c:v>27.5</c:v>
                </c:pt>
                <c:pt idx="1529">
                  <c:v>27.5</c:v>
                </c:pt>
                <c:pt idx="1530">
                  <c:v>27.5</c:v>
                </c:pt>
                <c:pt idx="1531">
                  <c:v>27.5</c:v>
                </c:pt>
                <c:pt idx="1532">
                  <c:v>27.5</c:v>
                </c:pt>
                <c:pt idx="1533">
                  <c:v>27.5</c:v>
                </c:pt>
                <c:pt idx="1534">
                  <c:v>27.5</c:v>
                </c:pt>
                <c:pt idx="1535">
                  <c:v>27.5</c:v>
                </c:pt>
                <c:pt idx="1536">
                  <c:v>27.5</c:v>
                </c:pt>
                <c:pt idx="1537">
                  <c:v>27.5</c:v>
                </c:pt>
                <c:pt idx="1538">
                  <c:v>27.5</c:v>
                </c:pt>
                <c:pt idx="1539">
                  <c:v>27.5</c:v>
                </c:pt>
                <c:pt idx="1540">
                  <c:v>27.5</c:v>
                </c:pt>
                <c:pt idx="1541">
                  <c:v>27.5</c:v>
                </c:pt>
                <c:pt idx="1542">
                  <c:v>27.5</c:v>
                </c:pt>
                <c:pt idx="1543">
                  <c:v>27.5</c:v>
                </c:pt>
                <c:pt idx="1544">
                  <c:v>27.5</c:v>
                </c:pt>
                <c:pt idx="1545">
                  <c:v>27.5</c:v>
                </c:pt>
                <c:pt idx="1546">
                  <c:v>27.5</c:v>
                </c:pt>
                <c:pt idx="1547">
                  <c:v>27.5</c:v>
                </c:pt>
                <c:pt idx="1548">
                  <c:v>27.5</c:v>
                </c:pt>
                <c:pt idx="1549">
                  <c:v>27.5</c:v>
                </c:pt>
                <c:pt idx="1550">
                  <c:v>27.5</c:v>
                </c:pt>
                <c:pt idx="1551">
                  <c:v>27.5</c:v>
                </c:pt>
                <c:pt idx="1552">
                  <c:v>27.5</c:v>
                </c:pt>
                <c:pt idx="1553">
                  <c:v>27.5</c:v>
                </c:pt>
                <c:pt idx="1554">
                  <c:v>27.5</c:v>
                </c:pt>
                <c:pt idx="1555">
                  <c:v>27.5</c:v>
                </c:pt>
                <c:pt idx="1556">
                  <c:v>27.5</c:v>
                </c:pt>
                <c:pt idx="1557">
                  <c:v>27.5</c:v>
                </c:pt>
                <c:pt idx="1558">
                  <c:v>27.5</c:v>
                </c:pt>
                <c:pt idx="1559">
                  <c:v>27.5</c:v>
                </c:pt>
                <c:pt idx="1560">
                  <c:v>27.5</c:v>
                </c:pt>
                <c:pt idx="1561">
                  <c:v>27.5</c:v>
                </c:pt>
                <c:pt idx="1562">
                  <c:v>27.5</c:v>
                </c:pt>
                <c:pt idx="1563">
                  <c:v>27.5</c:v>
                </c:pt>
                <c:pt idx="1564">
                  <c:v>27.5</c:v>
                </c:pt>
                <c:pt idx="1565">
                  <c:v>27.5</c:v>
                </c:pt>
                <c:pt idx="1566">
                  <c:v>27.5</c:v>
                </c:pt>
                <c:pt idx="1567">
                  <c:v>27.5</c:v>
                </c:pt>
                <c:pt idx="1568">
                  <c:v>27.5</c:v>
                </c:pt>
                <c:pt idx="1569">
                  <c:v>27.5</c:v>
                </c:pt>
                <c:pt idx="1570">
                  <c:v>27.5</c:v>
                </c:pt>
                <c:pt idx="1571">
                  <c:v>27.5</c:v>
                </c:pt>
                <c:pt idx="1572">
                  <c:v>27.5</c:v>
                </c:pt>
                <c:pt idx="1573">
                  <c:v>27.5</c:v>
                </c:pt>
                <c:pt idx="1574">
                  <c:v>27.5</c:v>
                </c:pt>
                <c:pt idx="1575">
                  <c:v>27.5</c:v>
                </c:pt>
                <c:pt idx="1576">
                  <c:v>27.5</c:v>
                </c:pt>
                <c:pt idx="1577">
                  <c:v>27.5</c:v>
                </c:pt>
                <c:pt idx="1578">
                  <c:v>27.5</c:v>
                </c:pt>
                <c:pt idx="1579">
                  <c:v>27.5</c:v>
                </c:pt>
                <c:pt idx="1580">
                  <c:v>27.5</c:v>
                </c:pt>
                <c:pt idx="1581">
                  <c:v>27.5</c:v>
                </c:pt>
                <c:pt idx="1582">
                  <c:v>27.5</c:v>
                </c:pt>
                <c:pt idx="1583">
                  <c:v>27.5</c:v>
                </c:pt>
                <c:pt idx="1584">
                  <c:v>27.5</c:v>
                </c:pt>
                <c:pt idx="1585">
                  <c:v>27.5</c:v>
                </c:pt>
                <c:pt idx="1586">
                  <c:v>27.5</c:v>
                </c:pt>
                <c:pt idx="1587">
                  <c:v>27.5</c:v>
                </c:pt>
                <c:pt idx="1588">
                  <c:v>27.5</c:v>
                </c:pt>
                <c:pt idx="1589">
                  <c:v>27.5</c:v>
                </c:pt>
                <c:pt idx="1590">
                  <c:v>27.5</c:v>
                </c:pt>
                <c:pt idx="1591">
                  <c:v>27.5</c:v>
                </c:pt>
                <c:pt idx="1592">
                  <c:v>27.5</c:v>
                </c:pt>
                <c:pt idx="1593">
                  <c:v>27.5</c:v>
                </c:pt>
                <c:pt idx="1594">
                  <c:v>27.5</c:v>
                </c:pt>
                <c:pt idx="1595">
                  <c:v>27.5</c:v>
                </c:pt>
                <c:pt idx="1596">
                  <c:v>27.5</c:v>
                </c:pt>
                <c:pt idx="1597">
                  <c:v>27.5</c:v>
                </c:pt>
                <c:pt idx="1598">
                  <c:v>27.5</c:v>
                </c:pt>
                <c:pt idx="1599">
                  <c:v>27.5</c:v>
                </c:pt>
                <c:pt idx="1600">
                  <c:v>27.5</c:v>
                </c:pt>
                <c:pt idx="1601">
                  <c:v>27.5</c:v>
                </c:pt>
                <c:pt idx="1602">
                  <c:v>27.5</c:v>
                </c:pt>
                <c:pt idx="1603">
                  <c:v>27.5</c:v>
                </c:pt>
                <c:pt idx="1604">
                  <c:v>27.5</c:v>
                </c:pt>
                <c:pt idx="1605">
                  <c:v>27.5</c:v>
                </c:pt>
                <c:pt idx="1606">
                  <c:v>27.5</c:v>
                </c:pt>
                <c:pt idx="1607">
                  <c:v>27.5</c:v>
                </c:pt>
                <c:pt idx="1608">
                  <c:v>27.5</c:v>
                </c:pt>
                <c:pt idx="1609">
                  <c:v>27.5</c:v>
                </c:pt>
                <c:pt idx="1610">
                  <c:v>27.5</c:v>
                </c:pt>
                <c:pt idx="1611">
                  <c:v>27.5</c:v>
                </c:pt>
                <c:pt idx="1612">
                  <c:v>27.5</c:v>
                </c:pt>
                <c:pt idx="1613">
                  <c:v>27.5</c:v>
                </c:pt>
                <c:pt idx="1614">
                  <c:v>27.5</c:v>
                </c:pt>
                <c:pt idx="1615">
                  <c:v>27.5</c:v>
                </c:pt>
                <c:pt idx="1616">
                  <c:v>27.5</c:v>
                </c:pt>
                <c:pt idx="1617">
                  <c:v>27.5</c:v>
                </c:pt>
                <c:pt idx="1618">
                  <c:v>27.5</c:v>
                </c:pt>
                <c:pt idx="1619">
                  <c:v>27.5</c:v>
                </c:pt>
                <c:pt idx="1620">
                  <c:v>27.5</c:v>
                </c:pt>
                <c:pt idx="1621">
                  <c:v>27.5</c:v>
                </c:pt>
                <c:pt idx="1622">
                  <c:v>27.5</c:v>
                </c:pt>
                <c:pt idx="1623">
                  <c:v>27.5</c:v>
                </c:pt>
                <c:pt idx="1624">
                  <c:v>27.5</c:v>
                </c:pt>
                <c:pt idx="1625">
                  <c:v>27.5</c:v>
                </c:pt>
                <c:pt idx="1626">
                  <c:v>27.5</c:v>
                </c:pt>
                <c:pt idx="1627">
                  <c:v>27.5</c:v>
                </c:pt>
                <c:pt idx="1628">
                  <c:v>27.5</c:v>
                </c:pt>
                <c:pt idx="1629">
                  <c:v>27.5</c:v>
                </c:pt>
                <c:pt idx="1630">
                  <c:v>27.5</c:v>
                </c:pt>
                <c:pt idx="1631">
                  <c:v>27.5</c:v>
                </c:pt>
                <c:pt idx="1632">
                  <c:v>27.5</c:v>
                </c:pt>
                <c:pt idx="1633">
                  <c:v>27.5</c:v>
                </c:pt>
                <c:pt idx="1634">
                  <c:v>27.5</c:v>
                </c:pt>
                <c:pt idx="1635">
                  <c:v>27.5</c:v>
                </c:pt>
                <c:pt idx="1636">
                  <c:v>27.5</c:v>
                </c:pt>
                <c:pt idx="1637">
                  <c:v>27.5</c:v>
                </c:pt>
                <c:pt idx="1638">
                  <c:v>27.5</c:v>
                </c:pt>
                <c:pt idx="1639">
                  <c:v>27.5</c:v>
                </c:pt>
                <c:pt idx="1640">
                  <c:v>27.5</c:v>
                </c:pt>
                <c:pt idx="1641">
                  <c:v>27.5</c:v>
                </c:pt>
                <c:pt idx="1642">
                  <c:v>27.5</c:v>
                </c:pt>
                <c:pt idx="1643">
                  <c:v>27.5</c:v>
                </c:pt>
                <c:pt idx="1644">
                  <c:v>27.5</c:v>
                </c:pt>
                <c:pt idx="1645">
                  <c:v>27.5</c:v>
                </c:pt>
                <c:pt idx="1646">
                  <c:v>27.5</c:v>
                </c:pt>
                <c:pt idx="1647">
                  <c:v>27.5</c:v>
                </c:pt>
                <c:pt idx="1648">
                  <c:v>27.5</c:v>
                </c:pt>
                <c:pt idx="1649">
                  <c:v>27.5</c:v>
                </c:pt>
                <c:pt idx="1650">
                  <c:v>27.5</c:v>
                </c:pt>
                <c:pt idx="1651">
                  <c:v>27.5</c:v>
                </c:pt>
                <c:pt idx="1652">
                  <c:v>27.5</c:v>
                </c:pt>
                <c:pt idx="1653">
                  <c:v>27.5</c:v>
                </c:pt>
                <c:pt idx="1654">
                  <c:v>27.5</c:v>
                </c:pt>
                <c:pt idx="1655">
                  <c:v>27.5</c:v>
                </c:pt>
                <c:pt idx="1656">
                  <c:v>27.5</c:v>
                </c:pt>
                <c:pt idx="1657">
                  <c:v>27.5</c:v>
                </c:pt>
                <c:pt idx="1658">
                  <c:v>27.5</c:v>
                </c:pt>
                <c:pt idx="1659">
                  <c:v>27.5</c:v>
                </c:pt>
                <c:pt idx="1660">
                  <c:v>27.5</c:v>
                </c:pt>
                <c:pt idx="1661">
                  <c:v>27.5</c:v>
                </c:pt>
                <c:pt idx="1662">
                  <c:v>27.5</c:v>
                </c:pt>
                <c:pt idx="1663">
                  <c:v>27.5</c:v>
                </c:pt>
                <c:pt idx="1664">
                  <c:v>27.5</c:v>
                </c:pt>
                <c:pt idx="1665">
                  <c:v>27.5</c:v>
                </c:pt>
                <c:pt idx="1666">
                  <c:v>27.5</c:v>
                </c:pt>
                <c:pt idx="1667">
                  <c:v>27.5</c:v>
                </c:pt>
                <c:pt idx="1668">
                  <c:v>27.5</c:v>
                </c:pt>
                <c:pt idx="1669">
                  <c:v>27.5</c:v>
                </c:pt>
                <c:pt idx="1670">
                  <c:v>27.5</c:v>
                </c:pt>
                <c:pt idx="1671">
                  <c:v>27.5</c:v>
                </c:pt>
                <c:pt idx="1672">
                  <c:v>27.5</c:v>
                </c:pt>
                <c:pt idx="1673">
                  <c:v>27.5</c:v>
                </c:pt>
                <c:pt idx="1674">
                  <c:v>27.5</c:v>
                </c:pt>
                <c:pt idx="1675">
                  <c:v>27.5</c:v>
                </c:pt>
                <c:pt idx="1676">
                  <c:v>27.5</c:v>
                </c:pt>
                <c:pt idx="1677">
                  <c:v>27.5</c:v>
                </c:pt>
                <c:pt idx="1678">
                  <c:v>27.5</c:v>
                </c:pt>
                <c:pt idx="1679">
                  <c:v>27.5</c:v>
                </c:pt>
                <c:pt idx="1680">
                  <c:v>27.5</c:v>
                </c:pt>
                <c:pt idx="1681">
                  <c:v>27.5</c:v>
                </c:pt>
                <c:pt idx="1682">
                  <c:v>27.5</c:v>
                </c:pt>
                <c:pt idx="1683">
                  <c:v>27.5</c:v>
                </c:pt>
                <c:pt idx="1684">
                  <c:v>27.5</c:v>
                </c:pt>
                <c:pt idx="1685">
                  <c:v>27.5</c:v>
                </c:pt>
                <c:pt idx="1686">
                  <c:v>27.5</c:v>
                </c:pt>
                <c:pt idx="1687">
                  <c:v>27.5</c:v>
                </c:pt>
                <c:pt idx="1688">
                  <c:v>27.5</c:v>
                </c:pt>
                <c:pt idx="1689">
                  <c:v>27.5</c:v>
                </c:pt>
                <c:pt idx="1690">
                  <c:v>27.5</c:v>
                </c:pt>
                <c:pt idx="1691">
                  <c:v>27.5</c:v>
                </c:pt>
                <c:pt idx="1692">
                  <c:v>27.5</c:v>
                </c:pt>
                <c:pt idx="1693">
                  <c:v>27.5</c:v>
                </c:pt>
                <c:pt idx="1694">
                  <c:v>27.5</c:v>
                </c:pt>
                <c:pt idx="1695">
                  <c:v>27.5</c:v>
                </c:pt>
                <c:pt idx="1696">
                  <c:v>27.5</c:v>
                </c:pt>
                <c:pt idx="1697">
                  <c:v>27.5</c:v>
                </c:pt>
                <c:pt idx="1698">
                  <c:v>27.5</c:v>
                </c:pt>
              </c:numCache>
            </c:numRef>
          </c:yVal>
          <c:smooth val="0"/>
        </c:ser>
        <c:ser>
          <c:idx val="3"/>
          <c:order val="3"/>
          <c:tx>
            <c:v> Exp</c:v>
          </c:tx>
          <c:spPr>
            <a:ln w="19050" cap="rnd">
              <a:noFill/>
              <a:round/>
            </a:ln>
            <a:effectLst/>
          </c:spPr>
          <c:marker>
            <c:symbol val="circle"/>
            <c:size val="3"/>
            <c:spPr>
              <a:solidFill>
                <a:schemeClr val="accent4"/>
              </a:solidFill>
              <a:ln w="9525">
                <a:solidFill>
                  <a:schemeClr val="accent4"/>
                </a:solidFill>
              </a:ln>
              <a:effectLst/>
            </c:spPr>
          </c:marker>
          <c:xVal>
            <c:numRef>
              <c:f>[1]DynamRot_exp!$A$2:$A$313</c:f>
              <c:numCache>
                <c:formatCode>0.00</c:formatCode>
                <c:ptCount val="312"/>
                <c:pt idx="0">
                  <c:v>-230</c:v>
                </c:pt>
                <c:pt idx="1">
                  <c:v>-225.08</c:v>
                </c:pt>
                <c:pt idx="2">
                  <c:v>-219.19</c:v>
                </c:pt>
                <c:pt idx="3">
                  <c:v>-214.27</c:v>
                </c:pt>
                <c:pt idx="4">
                  <c:v>-209.36</c:v>
                </c:pt>
                <c:pt idx="5">
                  <c:v>-203.46</c:v>
                </c:pt>
                <c:pt idx="6">
                  <c:v>-198.54</c:v>
                </c:pt>
                <c:pt idx="7">
                  <c:v>-193.63</c:v>
                </c:pt>
                <c:pt idx="8">
                  <c:v>-188.71</c:v>
                </c:pt>
                <c:pt idx="9">
                  <c:v>-183.8</c:v>
                </c:pt>
                <c:pt idx="10">
                  <c:v>-176.92</c:v>
                </c:pt>
                <c:pt idx="11">
                  <c:v>-172</c:v>
                </c:pt>
                <c:pt idx="12">
                  <c:v>-166.1</c:v>
                </c:pt>
                <c:pt idx="13">
                  <c:v>-161.19</c:v>
                </c:pt>
                <c:pt idx="14">
                  <c:v>-156.27000000000001</c:v>
                </c:pt>
                <c:pt idx="15">
                  <c:v>-150.37</c:v>
                </c:pt>
                <c:pt idx="16">
                  <c:v>-145.46</c:v>
                </c:pt>
                <c:pt idx="17">
                  <c:v>-140.54</c:v>
                </c:pt>
                <c:pt idx="18">
                  <c:v>-134.65</c:v>
                </c:pt>
                <c:pt idx="19">
                  <c:v>-129.72999999999999</c:v>
                </c:pt>
                <c:pt idx="20">
                  <c:v>-124.81</c:v>
                </c:pt>
                <c:pt idx="21">
                  <c:v>-118.92</c:v>
                </c:pt>
                <c:pt idx="22">
                  <c:v>-113.02</c:v>
                </c:pt>
                <c:pt idx="23">
                  <c:v>-108.1</c:v>
                </c:pt>
                <c:pt idx="24">
                  <c:v>-103.19</c:v>
                </c:pt>
                <c:pt idx="25">
                  <c:v>-97.29</c:v>
                </c:pt>
                <c:pt idx="26">
                  <c:v>-92.37</c:v>
                </c:pt>
                <c:pt idx="27">
                  <c:v>-87.46</c:v>
                </c:pt>
                <c:pt idx="28">
                  <c:v>-81.56</c:v>
                </c:pt>
                <c:pt idx="29">
                  <c:v>-76.650000000000006</c:v>
                </c:pt>
                <c:pt idx="30">
                  <c:v>-71.73</c:v>
                </c:pt>
                <c:pt idx="31">
                  <c:v>-65.83</c:v>
                </c:pt>
                <c:pt idx="32">
                  <c:v>-59.93</c:v>
                </c:pt>
                <c:pt idx="33">
                  <c:v>-55.02</c:v>
                </c:pt>
                <c:pt idx="34">
                  <c:v>-50.1</c:v>
                </c:pt>
                <c:pt idx="35">
                  <c:v>-44.21</c:v>
                </c:pt>
                <c:pt idx="36">
                  <c:v>-39.29</c:v>
                </c:pt>
                <c:pt idx="37">
                  <c:v>-34.380000000000003</c:v>
                </c:pt>
                <c:pt idx="38">
                  <c:v>-28.48</c:v>
                </c:pt>
                <c:pt idx="39">
                  <c:v>-23.56</c:v>
                </c:pt>
                <c:pt idx="40">
                  <c:v>-18.649999999999999</c:v>
                </c:pt>
                <c:pt idx="41">
                  <c:v>-12.75</c:v>
                </c:pt>
                <c:pt idx="42">
                  <c:v>-7.83</c:v>
                </c:pt>
                <c:pt idx="43">
                  <c:v>-1.93</c:v>
                </c:pt>
                <c:pt idx="44">
                  <c:v>3.96</c:v>
                </c:pt>
                <c:pt idx="45">
                  <c:v>8.8800000000000008</c:v>
                </c:pt>
                <c:pt idx="46">
                  <c:v>13.79</c:v>
                </c:pt>
                <c:pt idx="47">
                  <c:v>19.690000000000001</c:v>
                </c:pt>
                <c:pt idx="48">
                  <c:v>24.61</c:v>
                </c:pt>
                <c:pt idx="49">
                  <c:v>29.52</c:v>
                </c:pt>
                <c:pt idx="50">
                  <c:v>34.44</c:v>
                </c:pt>
                <c:pt idx="51">
                  <c:v>40.340000000000003</c:v>
                </c:pt>
                <c:pt idx="52">
                  <c:v>45.25</c:v>
                </c:pt>
                <c:pt idx="53">
                  <c:v>50.17</c:v>
                </c:pt>
                <c:pt idx="54">
                  <c:v>57.05</c:v>
                </c:pt>
                <c:pt idx="55">
                  <c:v>61.96</c:v>
                </c:pt>
                <c:pt idx="56">
                  <c:v>66.88</c:v>
                </c:pt>
                <c:pt idx="57">
                  <c:v>72.78</c:v>
                </c:pt>
                <c:pt idx="58">
                  <c:v>77.69</c:v>
                </c:pt>
                <c:pt idx="59">
                  <c:v>82.61</c:v>
                </c:pt>
                <c:pt idx="60">
                  <c:v>88.5</c:v>
                </c:pt>
                <c:pt idx="61">
                  <c:v>93.42</c:v>
                </c:pt>
                <c:pt idx="62">
                  <c:v>98.34</c:v>
                </c:pt>
                <c:pt idx="63">
                  <c:v>103.25</c:v>
                </c:pt>
                <c:pt idx="64">
                  <c:v>109.15</c:v>
                </c:pt>
                <c:pt idx="65">
                  <c:v>115.05</c:v>
                </c:pt>
                <c:pt idx="66">
                  <c:v>119.96</c:v>
                </c:pt>
                <c:pt idx="67">
                  <c:v>125.86</c:v>
                </c:pt>
                <c:pt idx="68">
                  <c:v>130.78</c:v>
                </c:pt>
                <c:pt idx="69">
                  <c:v>135.69</c:v>
                </c:pt>
                <c:pt idx="70">
                  <c:v>141.59</c:v>
                </c:pt>
                <c:pt idx="71">
                  <c:v>146.5</c:v>
                </c:pt>
                <c:pt idx="72">
                  <c:v>151.41999999999999</c:v>
                </c:pt>
                <c:pt idx="73">
                  <c:v>157.32</c:v>
                </c:pt>
                <c:pt idx="74">
                  <c:v>162.22999999999999</c:v>
                </c:pt>
                <c:pt idx="75">
                  <c:v>167.15</c:v>
                </c:pt>
                <c:pt idx="76">
                  <c:v>173.05</c:v>
                </c:pt>
                <c:pt idx="77">
                  <c:v>178.94</c:v>
                </c:pt>
                <c:pt idx="78">
                  <c:v>183.86</c:v>
                </c:pt>
                <c:pt idx="79">
                  <c:v>188.78</c:v>
                </c:pt>
                <c:pt idx="80">
                  <c:v>194.67</c:v>
                </c:pt>
                <c:pt idx="81">
                  <c:v>199.59</c:v>
                </c:pt>
                <c:pt idx="82">
                  <c:v>204.5</c:v>
                </c:pt>
                <c:pt idx="83">
                  <c:v>210.4</c:v>
                </c:pt>
                <c:pt idx="84">
                  <c:v>215.32</c:v>
                </c:pt>
                <c:pt idx="85">
                  <c:v>220.23</c:v>
                </c:pt>
                <c:pt idx="86">
                  <c:v>227.11</c:v>
                </c:pt>
                <c:pt idx="87">
                  <c:v>232.03</c:v>
                </c:pt>
                <c:pt idx="88">
                  <c:v>236.94</c:v>
                </c:pt>
                <c:pt idx="89">
                  <c:v>242.84</c:v>
                </c:pt>
                <c:pt idx="90">
                  <c:v>248.74</c:v>
                </c:pt>
                <c:pt idx="91">
                  <c:v>253.66</c:v>
                </c:pt>
                <c:pt idx="92">
                  <c:v>258.57</c:v>
                </c:pt>
                <c:pt idx="93">
                  <c:v>264.47000000000003</c:v>
                </c:pt>
                <c:pt idx="94">
                  <c:v>269.38</c:v>
                </c:pt>
                <c:pt idx="95">
                  <c:v>274.3</c:v>
                </c:pt>
                <c:pt idx="96">
                  <c:v>280.2</c:v>
                </c:pt>
                <c:pt idx="97">
                  <c:v>286.10000000000002</c:v>
                </c:pt>
                <c:pt idx="98">
                  <c:v>291.01</c:v>
                </c:pt>
                <c:pt idx="99">
                  <c:v>296.91000000000003</c:v>
                </c:pt>
                <c:pt idx="100">
                  <c:v>301.82</c:v>
                </c:pt>
                <c:pt idx="101">
                  <c:v>306.74</c:v>
                </c:pt>
                <c:pt idx="102">
                  <c:v>312.64</c:v>
                </c:pt>
                <c:pt idx="103">
                  <c:v>317.55</c:v>
                </c:pt>
                <c:pt idx="104">
                  <c:v>322.47000000000003</c:v>
                </c:pt>
                <c:pt idx="105">
                  <c:v>327.38</c:v>
                </c:pt>
                <c:pt idx="106">
                  <c:v>333.28</c:v>
                </c:pt>
                <c:pt idx="107">
                  <c:v>338.2</c:v>
                </c:pt>
                <c:pt idx="108">
                  <c:v>344.1</c:v>
                </c:pt>
                <c:pt idx="109">
                  <c:v>349.99</c:v>
                </c:pt>
                <c:pt idx="110">
                  <c:v>354.91</c:v>
                </c:pt>
                <c:pt idx="111">
                  <c:v>359.82</c:v>
                </c:pt>
                <c:pt idx="112">
                  <c:v>365.72</c:v>
                </c:pt>
                <c:pt idx="113">
                  <c:v>370.64</c:v>
                </c:pt>
                <c:pt idx="114">
                  <c:v>375.55</c:v>
                </c:pt>
                <c:pt idx="115">
                  <c:v>381.45</c:v>
                </c:pt>
                <c:pt idx="116">
                  <c:v>386.37</c:v>
                </c:pt>
                <c:pt idx="117">
                  <c:v>391.28</c:v>
                </c:pt>
                <c:pt idx="118">
                  <c:v>396.2</c:v>
                </c:pt>
                <c:pt idx="119">
                  <c:v>403.08</c:v>
                </c:pt>
                <c:pt idx="120">
                  <c:v>407.99</c:v>
                </c:pt>
                <c:pt idx="121">
                  <c:v>412.91</c:v>
                </c:pt>
                <c:pt idx="122">
                  <c:v>418.81</c:v>
                </c:pt>
                <c:pt idx="123">
                  <c:v>423.72</c:v>
                </c:pt>
                <c:pt idx="124">
                  <c:v>428.64</c:v>
                </c:pt>
                <c:pt idx="125">
                  <c:v>434.54</c:v>
                </c:pt>
                <c:pt idx="126">
                  <c:v>439.45</c:v>
                </c:pt>
                <c:pt idx="127">
                  <c:v>444.37</c:v>
                </c:pt>
                <c:pt idx="128">
                  <c:v>450.26</c:v>
                </c:pt>
                <c:pt idx="129">
                  <c:v>455.18</c:v>
                </c:pt>
                <c:pt idx="130">
                  <c:v>461.08</c:v>
                </c:pt>
                <c:pt idx="131">
                  <c:v>465.99</c:v>
                </c:pt>
                <c:pt idx="132">
                  <c:v>471.89</c:v>
                </c:pt>
                <c:pt idx="133">
                  <c:v>476.81</c:v>
                </c:pt>
                <c:pt idx="134">
                  <c:v>481.72</c:v>
                </c:pt>
                <c:pt idx="135">
                  <c:v>487.62</c:v>
                </c:pt>
                <c:pt idx="136">
                  <c:v>492.53</c:v>
                </c:pt>
                <c:pt idx="137">
                  <c:v>497.45</c:v>
                </c:pt>
                <c:pt idx="138">
                  <c:v>503.35</c:v>
                </c:pt>
                <c:pt idx="139">
                  <c:v>509.25</c:v>
                </c:pt>
                <c:pt idx="140">
                  <c:v>514.16</c:v>
                </c:pt>
                <c:pt idx="141">
                  <c:v>521.04</c:v>
                </c:pt>
                <c:pt idx="142">
                  <c:v>525.96</c:v>
                </c:pt>
                <c:pt idx="143">
                  <c:v>530.87</c:v>
                </c:pt>
                <c:pt idx="144">
                  <c:v>536.77</c:v>
                </c:pt>
                <c:pt idx="145">
                  <c:v>541.69000000000005</c:v>
                </c:pt>
                <c:pt idx="146">
                  <c:v>546.6</c:v>
                </c:pt>
                <c:pt idx="147">
                  <c:v>551.52</c:v>
                </c:pt>
                <c:pt idx="148">
                  <c:v>557.41999999999996</c:v>
                </c:pt>
                <c:pt idx="149">
                  <c:v>562.33000000000004</c:v>
                </c:pt>
                <c:pt idx="150">
                  <c:v>567.25</c:v>
                </c:pt>
                <c:pt idx="151">
                  <c:v>574.13</c:v>
                </c:pt>
                <c:pt idx="152">
                  <c:v>579.04</c:v>
                </c:pt>
                <c:pt idx="153">
                  <c:v>583.96</c:v>
                </c:pt>
                <c:pt idx="154">
                  <c:v>589.86</c:v>
                </c:pt>
                <c:pt idx="155">
                  <c:v>594.77</c:v>
                </c:pt>
                <c:pt idx="156">
                  <c:v>599.69000000000005</c:v>
                </c:pt>
                <c:pt idx="157">
                  <c:v>605.58000000000004</c:v>
                </c:pt>
                <c:pt idx="158">
                  <c:v>610.5</c:v>
                </c:pt>
                <c:pt idx="159">
                  <c:v>615.41</c:v>
                </c:pt>
                <c:pt idx="160">
                  <c:v>621.30999999999995</c:v>
                </c:pt>
                <c:pt idx="161">
                  <c:v>626.23</c:v>
                </c:pt>
                <c:pt idx="162">
                  <c:v>632.13</c:v>
                </c:pt>
                <c:pt idx="163">
                  <c:v>637.04</c:v>
                </c:pt>
                <c:pt idx="164">
                  <c:v>642.94000000000005</c:v>
                </c:pt>
                <c:pt idx="165">
                  <c:v>647.85</c:v>
                </c:pt>
                <c:pt idx="166">
                  <c:v>652.77</c:v>
                </c:pt>
                <c:pt idx="167">
                  <c:v>658.67</c:v>
                </c:pt>
                <c:pt idx="168">
                  <c:v>663.58</c:v>
                </c:pt>
                <c:pt idx="169">
                  <c:v>668.5</c:v>
                </c:pt>
                <c:pt idx="170">
                  <c:v>674.4</c:v>
                </c:pt>
                <c:pt idx="171">
                  <c:v>679.31</c:v>
                </c:pt>
                <c:pt idx="172">
                  <c:v>684.23</c:v>
                </c:pt>
                <c:pt idx="173">
                  <c:v>690.13</c:v>
                </c:pt>
                <c:pt idx="174">
                  <c:v>696.02</c:v>
                </c:pt>
                <c:pt idx="175">
                  <c:v>700.94</c:v>
                </c:pt>
                <c:pt idx="176">
                  <c:v>705.85</c:v>
                </c:pt>
                <c:pt idx="177">
                  <c:v>711.75</c:v>
                </c:pt>
                <c:pt idx="178">
                  <c:v>716.67</c:v>
                </c:pt>
                <c:pt idx="179">
                  <c:v>721.58</c:v>
                </c:pt>
                <c:pt idx="180">
                  <c:v>727.48</c:v>
                </c:pt>
                <c:pt idx="181">
                  <c:v>732.4</c:v>
                </c:pt>
                <c:pt idx="182">
                  <c:v>737.31</c:v>
                </c:pt>
                <c:pt idx="183">
                  <c:v>743.21</c:v>
                </c:pt>
                <c:pt idx="184">
                  <c:v>749.11</c:v>
                </c:pt>
                <c:pt idx="185">
                  <c:v>754.02</c:v>
                </c:pt>
                <c:pt idx="186">
                  <c:v>759.92</c:v>
                </c:pt>
                <c:pt idx="187">
                  <c:v>764.84</c:v>
                </c:pt>
                <c:pt idx="188">
                  <c:v>769.75</c:v>
                </c:pt>
                <c:pt idx="189">
                  <c:v>774.67</c:v>
                </c:pt>
                <c:pt idx="190">
                  <c:v>780.57</c:v>
                </c:pt>
                <c:pt idx="191">
                  <c:v>785.48</c:v>
                </c:pt>
                <c:pt idx="192">
                  <c:v>790.4</c:v>
                </c:pt>
                <c:pt idx="193">
                  <c:v>796.29</c:v>
                </c:pt>
                <c:pt idx="194">
                  <c:v>801.21</c:v>
                </c:pt>
                <c:pt idx="195">
                  <c:v>807.11</c:v>
                </c:pt>
                <c:pt idx="196">
                  <c:v>813.01</c:v>
                </c:pt>
                <c:pt idx="197">
                  <c:v>817.92</c:v>
                </c:pt>
                <c:pt idx="198">
                  <c:v>822.84</c:v>
                </c:pt>
                <c:pt idx="199">
                  <c:v>828.73</c:v>
                </c:pt>
                <c:pt idx="200">
                  <c:v>833.65</c:v>
                </c:pt>
                <c:pt idx="201">
                  <c:v>838.56</c:v>
                </c:pt>
                <c:pt idx="202">
                  <c:v>843.48</c:v>
                </c:pt>
                <c:pt idx="203">
                  <c:v>849.38</c:v>
                </c:pt>
                <c:pt idx="204">
                  <c:v>854.29</c:v>
                </c:pt>
                <c:pt idx="205">
                  <c:v>859.21</c:v>
                </c:pt>
                <c:pt idx="206">
                  <c:v>866.09</c:v>
                </c:pt>
                <c:pt idx="207">
                  <c:v>871</c:v>
                </c:pt>
                <c:pt idx="208">
                  <c:v>875.92</c:v>
                </c:pt>
                <c:pt idx="209">
                  <c:v>881.82</c:v>
                </c:pt>
                <c:pt idx="210">
                  <c:v>886.73</c:v>
                </c:pt>
                <c:pt idx="211">
                  <c:v>891.65</c:v>
                </c:pt>
                <c:pt idx="212">
                  <c:v>897.55</c:v>
                </c:pt>
                <c:pt idx="213">
                  <c:v>902.46</c:v>
                </c:pt>
                <c:pt idx="214">
                  <c:v>907.38</c:v>
                </c:pt>
                <c:pt idx="215">
                  <c:v>912.29</c:v>
                </c:pt>
                <c:pt idx="216">
                  <c:v>918.19</c:v>
                </c:pt>
                <c:pt idx="217">
                  <c:v>924.09</c:v>
                </c:pt>
                <c:pt idx="218">
                  <c:v>929</c:v>
                </c:pt>
                <c:pt idx="219">
                  <c:v>934.9</c:v>
                </c:pt>
                <c:pt idx="220">
                  <c:v>939.82</c:v>
                </c:pt>
                <c:pt idx="221">
                  <c:v>944.73</c:v>
                </c:pt>
                <c:pt idx="222">
                  <c:v>950.63</c:v>
                </c:pt>
                <c:pt idx="223">
                  <c:v>955.55</c:v>
                </c:pt>
                <c:pt idx="224">
                  <c:v>960.46</c:v>
                </c:pt>
                <c:pt idx="225">
                  <c:v>966.36</c:v>
                </c:pt>
                <c:pt idx="226">
                  <c:v>971.27</c:v>
                </c:pt>
                <c:pt idx="227">
                  <c:v>976.19</c:v>
                </c:pt>
                <c:pt idx="228">
                  <c:v>982.09</c:v>
                </c:pt>
                <c:pt idx="229">
                  <c:v>987.99</c:v>
                </c:pt>
                <c:pt idx="230">
                  <c:v>992.9</c:v>
                </c:pt>
                <c:pt idx="231">
                  <c:v>997.82</c:v>
                </c:pt>
                <c:pt idx="232">
                  <c:v>1003.72</c:v>
                </c:pt>
                <c:pt idx="233">
                  <c:v>1008.63</c:v>
                </c:pt>
                <c:pt idx="234">
                  <c:v>1013.55</c:v>
                </c:pt>
                <c:pt idx="235">
                  <c:v>1019.44</c:v>
                </c:pt>
                <c:pt idx="236">
                  <c:v>1025.3399999999999</c:v>
                </c:pt>
                <c:pt idx="237">
                  <c:v>1030.26</c:v>
                </c:pt>
                <c:pt idx="238">
                  <c:v>1036.1600000000001</c:v>
                </c:pt>
                <c:pt idx="239">
                  <c:v>1042.05</c:v>
                </c:pt>
                <c:pt idx="240">
                  <c:v>1046.97</c:v>
                </c:pt>
                <c:pt idx="241">
                  <c:v>1052.8699999999999</c:v>
                </c:pt>
                <c:pt idx="242">
                  <c:v>1057.78</c:v>
                </c:pt>
                <c:pt idx="243">
                  <c:v>1062.7</c:v>
                </c:pt>
                <c:pt idx="244">
                  <c:v>1067.6099999999999</c:v>
                </c:pt>
                <c:pt idx="245">
                  <c:v>1073.51</c:v>
                </c:pt>
                <c:pt idx="246">
                  <c:v>1078.43</c:v>
                </c:pt>
                <c:pt idx="247">
                  <c:v>1083.3399999999999</c:v>
                </c:pt>
                <c:pt idx="248">
                  <c:v>1089.24</c:v>
                </c:pt>
                <c:pt idx="249">
                  <c:v>1094.1500000000001</c:v>
                </c:pt>
                <c:pt idx="250">
                  <c:v>1100.05</c:v>
                </c:pt>
                <c:pt idx="251">
                  <c:v>1105.95</c:v>
                </c:pt>
                <c:pt idx="252">
                  <c:v>1110.8699999999999</c:v>
                </c:pt>
                <c:pt idx="253">
                  <c:v>1115.78</c:v>
                </c:pt>
                <c:pt idx="254">
                  <c:v>1121.68</c:v>
                </c:pt>
                <c:pt idx="255">
                  <c:v>1126.5999999999999</c:v>
                </c:pt>
                <c:pt idx="256">
                  <c:v>1131.51</c:v>
                </c:pt>
                <c:pt idx="257">
                  <c:v>1136.43</c:v>
                </c:pt>
                <c:pt idx="258">
                  <c:v>1142.32</c:v>
                </c:pt>
                <c:pt idx="259">
                  <c:v>1147.24</c:v>
                </c:pt>
                <c:pt idx="260">
                  <c:v>1152.1500000000001</c:v>
                </c:pt>
                <c:pt idx="261">
                  <c:v>1159.04</c:v>
                </c:pt>
                <c:pt idx="262">
                  <c:v>1163.95</c:v>
                </c:pt>
                <c:pt idx="263">
                  <c:v>1168.8699999999999</c:v>
                </c:pt>
                <c:pt idx="264">
                  <c:v>1174.76</c:v>
                </c:pt>
                <c:pt idx="265">
                  <c:v>1179.68</c:v>
                </c:pt>
                <c:pt idx="266">
                  <c:v>1184.5899999999999</c:v>
                </c:pt>
                <c:pt idx="267">
                  <c:v>1190.49</c:v>
                </c:pt>
                <c:pt idx="268">
                  <c:v>1195.4100000000001</c:v>
                </c:pt>
                <c:pt idx="269">
                  <c:v>1200.32</c:v>
                </c:pt>
                <c:pt idx="270">
                  <c:v>1205.24</c:v>
                </c:pt>
                <c:pt idx="271">
                  <c:v>1212.1199999999999</c:v>
                </c:pt>
                <c:pt idx="272">
                  <c:v>1217.03</c:v>
                </c:pt>
                <c:pt idx="273">
                  <c:v>1221.95</c:v>
                </c:pt>
                <c:pt idx="274">
                  <c:v>1227.8499999999999</c:v>
                </c:pt>
                <c:pt idx="275">
                  <c:v>1232.76</c:v>
                </c:pt>
                <c:pt idx="276">
                  <c:v>1237.68</c:v>
                </c:pt>
                <c:pt idx="277">
                  <c:v>1243.58</c:v>
                </c:pt>
                <c:pt idx="278">
                  <c:v>1248.49</c:v>
                </c:pt>
                <c:pt idx="279">
                  <c:v>1253.4100000000001</c:v>
                </c:pt>
                <c:pt idx="280">
                  <c:v>1259.31</c:v>
                </c:pt>
                <c:pt idx="281">
                  <c:v>1264.22</c:v>
                </c:pt>
                <c:pt idx="282">
                  <c:v>1270.1199999999999</c:v>
                </c:pt>
                <c:pt idx="283">
                  <c:v>1276.02</c:v>
                </c:pt>
                <c:pt idx="284">
                  <c:v>1280.93</c:v>
                </c:pt>
                <c:pt idx="285">
                  <c:v>1285.8499999999999</c:v>
                </c:pt>
                <c:pt idx="286">
                  <c:v>1290.76</c:v>
                </c:pt>
                <c:pt idx="287">
                  <c:v>1296.6600000000001</c:v>
                </c:pt>
                <c:pt idx="288">
                  <c:v>1301.58</c:v>
                </c:pt>
                <c:pt idx="289">
                  <c:v>1306.49</c:v>
                </c:pt>
                <c:pt idx="290">
                  <c:v>1311.41</c:v>
                </c:pt>
                <c:pt idx="291">
                  <c:v>1317.3</c:v>
                </c:pt>
                <c:pt idx="292">
                  <c:v>1322.22</c:v>
                </c:pt>
                <c:pt idx="293">
                  <c:v>1329.1</c:v>
                </c:pt>
                <c:pt idx="294">
                  <c:v>1334.02</c:v>
                </c:pt>
                <c:pt idx="295">
                  <c:v>1338.93</c:v>
                </c:pt>
                <c:pt idx="296">
                  <c:v>1344.83</c:v>
                </c:pt>
                <c:pt idx="297">
                  <c:v>1349.75</c:v>
                </c:pt>
                <c:pt idx="298">
                  <c:v>1354.66</c:v>
                </c:pt>
                <c:pt idx="299">
                  <c:v>1359.58</c:v>
                </c:pt>
                <c:pt idx="300">
                  <c:v>1365.47</c:v>
                </c:pt>
                <c:pt idx="301">
                  <c:v>1370.39</c:v>
                </c:pt>
                <c:pt idx="302">
                  <c:v>1375.3</c:v>
                </c:pt>
                <c:pt idx="303">
                  <c:v>1381.2</c:v>
                </c:pt>
                <c:pt idx="304">
                  <c:v>1387.1</c:v>
                </c:pt>
                <c:pt idx="305">
                  <c:v>1392.02</c:v>
                </c:pt>
                <c:pt idx="306">
                  <c:v>1397.91</c:v>
                </c:pt>
                <c:pt idx="307">
                  <c:v>1402.83</c:v>
                </c:pt>
                <c:pt idx="308">
                  <c:v>1407.74</c:v>
                </c:pt>
                <c:pt idx="309">
                  <c:v>1413.64</c:v>
                </c:pt>
                <c:pt idx="310">
                  <c:v>1418.56</c:v>
                </c:pt>
              </c:numCache>
            </c:numRef>
          </c:xVal>
          <c:yVal>
            <c:numRef>
              <c:f>[1]DynamRot_exp!$C$2:$C$312</c:f>
              <c:numCache>
                <c:formatCode>0.00E+00</c:formatCode>
                <c:ptCount val="311"/>
                <c:pt idx="0">
                  <c:v>0.52888462349003995</c:v>
                </c:pt>
                <c:pt idx="1">
                  <c:v>1.0124106654531</c:v>
                </c:pt>
                <c:pt idx="2">
                  <c:v>0.91490697953139799</c:v>
                </c:pt>
                <c:pt idx="3">
                  <c:v>1.12636245938041</c:v>
                </c:pt>
                <c:pt idx="4">
                  <c:v>1.64760517765888</c:v>
                </c:pt>
                <c:pt idx="5">
                  <c:v>2.0323746079991301</c:v>
                </c:pt>
                <c:pt idx="6">
                  <c:v>2.3587636890197898</c:v>
                </c:pt>
                <c:pt idx="7">
                  <c:v>2.7647790099973699</c:v>
                </c:pt>
                <c:pt idx="8">
                  <c:v>2.9329395816710102</c:v>
                </c:pt>
                <c:pt idx="9">
                  <c:v>4.22868598643322</c:v>
                </c:pt>
                <c:pt idx="10">
                  <c:v>6.0726112925974798</c:v>
                </c:pt>
                <c:pt idx="11">
                  <c:v>9.5923167945572505</c:v>
                </c:pt>
                <c:pt idx="12">
                  <c:v>5.1871873055247004</c:v>
                </c:pt>
                <c:pt idx="13">
                  <c:v>5.9067288788022703</c:v>
                </c:pt>
                <c:pt idx="14">
                  <c:v>5.51247279274852</c:v>
                </c:pt>
                <c:pt idx="15">
                  <c:v>6.8089985449475599</c:v>
                </c:pt>
                <c:pt idx="16">
                  <c:v>8.4760970224172691</c:v>
                </c:pt>
                <c:pt idx="17">
                  <c:v>7.8759696900307601</c:v>
                </c:pt>
                <c:pt idx="18">
                  <c:v>8.0597999512296603</c:v>
                </c:pt>
                <c:pt idx="19">
                  <c:v>8.1422373407236908</c:v>
                </c:pt>
                <c:pt idx="20">
                  <c:v>8.1667683771851802</c:v>
                </c:pt>
                <c:pt idx="21">
                  <c:v>8.1576115243257004</c:v>
                </c:pt>
                <c:pt idx="22">
                  <c:v>8.1873754236696499</c:v>
                </c:pt>
                <c:pt idx="23">
                  <c:v>8.1621059449746802</c:v>
                </c:pt>
                <c:pt idx="24">
                  <c:v>8.1648828153564494</c:v>
                </c:pt>
                <c:pt idx="25">
                  <c:v>8.0536169219881693</c:v>
                </c:pt>
                <c:pt idx="26">
                  <c:v>7.9914936217637003</c:v>
                </c:pt>
                <c:pt idx="27">
                  <c:v>7.9987081552788704</c:v>
                </c:pt>
                <c:pt idx="28">
                  <c:v>7.8876897717877403</c:v>
                </c:pt>
                <c:pt idx="29">
                  <c:v>7.5983674696292303</c:v>
                </c:pt>
                <c:pt idx="30">
                  <c:v>7.5667504853233201</c:v>
                </c:pt>
                <c:pt idx="31">
                  <c:v>7.4250062370398702</c:v>
                </c:pt>
                <c:pt idx="32">
                  <c:v>7.2385304233020298</c:v>
                </c:pt>
                <c:pt idx="33">
                  <c:v>7.0252025309876602</c:v>
                </c:pt>
                <c:pt idx="34">
                  <c:v>7.0603909201007502</c:v>
                </c:pt>
                <c:pt idx="35">
                  <c:v>6.7857267741001399</c:v>
                </c:pt>
                <c:pt idx="36">
                  <c:v>7.3660293139711701</c:v>
                </c:pt>
                <c:pt idx="37">
                  <c:v>7.6026142897468096</c:v>
                </c:pt>
                <c:pt idx="38">
                  <c:v>7.9796402898169996</c:v>
                </c:pt>
                <c:pt idx="39">
                  <c:v>7.9445848963111798</c:v>
                </c:pt>
                <c:pt idx="40">
                  <c:v>8.4608600637215901</c:v>
                </c:pt>
                <c:pt idx="41">
                  <c:v>8.7435139656617995</c:v>
                </c:pt>
                <c:pt idx="42">
                  <c:v>8.8891529047796798</c:v>
                </c:pt>
                <c:pt idx="43">
                  <c:v>9.26624518060345</c:v>
                </c:pt>
                <c:pt idx="44">
                  <c:v>9.92377399845833</c:v>
                </c:pt>
                <c:pt idx="45">
                  <c:v>10.468397186009099</c:v>
                </c:pt>
                <c:pt idx="46">
                  <c:v>10.9887375780916</c:v>
                </c:pt>
                <c:pt idx="47">
                  <c:v>11.700355361567301</c:v>
                </c:pt>
                <c:pt idx="48">
                  <c:v>12.135220490267001</c:v>
                </c:pt>
                <c:pt idx="49">
                  <c:v>14.436532072490801</c:v>
                </c:pt>
                <c:pt idx="50">
                  <c:v>12.950093625439999</c:v>
                </c:pt>
                <c:pt idx="51">
                  <c:v>16.255261023795999</c:v>
                </c:pt>
                <c:pt idx="52">
                  <c:v>18.092931212249201</c:v>
                </c:pt>
                <c:pt idx="53">
                  <c:v>15.656335644732099</c:v>
                </c:pt>
                <c:pt idx="54">
                  <c:v>18.575676762196402</c:v>
                </c:pt>
                <c:pt idx="55">
                  <c:v>16.166458711829101</c:v>
                </c:pt>
                <c:pt idx="56">
                  <c:v>15.927795660757299</c:v>
                </c:pt>
                <c:pt idx="57">
                  <c:v>18.834251407322199</c:v>
                </c:pt>
                <c:pt idx="58">
                  <c:v>18.130811922983501</c:v>
                </c:pt>
                <c:pt idx="59">
                  <c:v>18.8313891166407</c:v>
                </c:pt>
                <c:pt idx="60">
                  <c:v>20.9946624563276</c:v>
                </c:pt>
                <c:pt idx="61">
                  <c:v>19.795488507450099</c:v>
                </c:pt>
                <c:pt idx="62">
                  <c:v>19.2358520316224</c:v>
                </c:pt>
                <c:pt idx="63">
                  <c:v>20.4101501758932</c:v>
                </c:pt>
                <c:pt idx="64">
                  <c:v>21.316208570899398</c:v>
                </c:pt>
                <c:pt idx="65">
                  <c:v>21.6141106466781</c:v>
                </c:pt>
                <c:pt idx="66">
                  <c:v>20.269067282586999</c:v>
                </c:pt>
                <c:pt idx="67">
                  <c:v>20.351228245443199</c:v>
                </c:pt>
                <c:pt idx="68">
                  <c:v>21.5778664704101</c:v>
                </c:pt>
                <c:pt idx="69">
                  <c:v>21.807495356364399</c:v>
                </c:pt>
                <c:pt idx="70">
                  <c:v>22.526166236157</c:v>
                </c:pt>
                <c:pt idx="71">
                  <c:v>20.839918585270599</c:v>
                </c:pt>
                <c:pt idx="72">
                  <c:v>21.854948093460099</c:v>
                </c:pt>
                <c:pt idx="73">
                  <c:v>22.2017808826762</c:v>
                </c:pt>
                <c:pt idx="74">
                  <c:v>23.378542143309001</c:v>
                </c:pt>
                <c:pt idx="75">
                  <c:v>21.955898826438801</c:v>
                </c:pt>
                <c:pt idx="76">
                  <c:v>21.330714446512399</c:v>
                </c:pt>
                <c:pt idx="77">
                  <c:v>24.062769025716801</c:v>
                </c:pt>
                <c:pt idx="78">
                  <c:v>20.868214853001401</c:v>
                </c:pt>
                <c:pt idx="79">
                  <c:v>23.672230317777402</c:v>
                </c:pt>
                <c:pt idx="80">
                  <c:v>23.615301598619599</c:v>
                </c:pt>
                <c:pt idx="81">
                  <c:v>23.861599597194498</c:v>
                </c:pt>
                <c:pt idx="82">
                  <c:v>23.744724379936699</c:v>
                </c:pt>
                <c:pt idx="83">
                  <c:v>23.951361546082701</c:v>
                </c:pt>
                <c:pt idx="84">
                  <c:v>22.650077989552099</c:v>
                </c:pt>
                <c:pt idx="85">
                  <c:v>23.459082838656201</c:v>
                </c:pt>
                <c:pt idx="86">
                  <c:v>23.312242602845799</c:v>
                </c:pt>
                <c:pt idx="87">
                  <c:v>22.845658002147601</c:v>
                </c:pt>
                <c:pt idx="88">
                  <c:v>24.096652994257301</c:v>
                </c:pt>
                <c:pt idx="89">
                  <c:v>24.834055986595601</c:v>
                </c:pt>
                <c:pt idx="90">
                  <c:v>24.050714973767899</c:v>
                </c:pt>
                <c:pt idx="91">
                  <c:v>23.505505925823002</c:v>
                </c:pt>
                <c:pt idx="92">
                  <c:v>24.438850942938501</c:v>
                </c:pt>
                <c:pt idx="93">
                  <c:v>23.306997708579399</c:v>
                </c:pt>
                <c:pt idx="94">
                  <c:v>25.450861455703699</c:v>
                </c:pt>
                <c:pt idx="95">
                  <c:v>25.109232728185201</c:v>
                </c:pt>
                <c:pt idx="96">
                  <c:v>23.448527806278499</c:v>
                </c:pt>
                <c:pt idx="97">
                  <c:v>24.025321300435099</c:v>
                </c:pt>
                <c:pt idx="98">
                  <c:v>24.3259009674974</c:v>
                </c:pt>
                <c:pt idx="99">
                  <c:v>24.755769073657198</c:v>
                </c:pt>
                <c:pt idx="100">
                  <c:v>25.273946610544101</c:v>
                </c:pt>
                <c:pt idx="101">
                  <c:v>24.199490059973101</c:v>
                </c:pt>
                <c:pt idx="102">
                  <c:v>25.279080877189301</c:v>
                </c:pt>
                <c:pt idx="103">
                  <c:v>25.523130169114101</c:v>
                </c:pt>
                <c:pt idx="104">
                  <c:v>25.8104461578917</c:v>
                </c:pt>
                <c:pt idx="105">
                  <c:v>24.816554438828501</c:v>
                </c:pt>
                <c:pt idx="106">
                  <c:v>25.904536252571202</c:v>
                </c:pt>
                <c:pt idx="107">
                  <c:v>25.370158623400901</c:v>
                </c:pt>
                <c:pt idx="108">
                  <c:v>26.177352968111901</c:v>
                </c:pt>
                <c:pt idx="109">
                  <c:v>25.3607234893678</c:v>
                </c:pt>
                <c:pt idx="110">
                  <c:v>26.212720154167499</c:v>
                </c:pt>
                <c:pt idx="111">
                  <c:v>25.751262984197702</c:v>
                </c:pt>
                <c:pt idx="112">
                  <c:v>26.003469038265798</c:v>
                </c:pt>
                <c:pt idx="113">
                  <c:v>25.342542051568699</c:v>
                </c:pt>
                <c:pt idx="114">
                  <c:v>24.954927810279301</c:v>
                </c:pt>
                <c:pt idx="115">
                  <c:v>25.5755071816208</c:v>
                </c:pt>
                <c:pt idx="116">
                  <c:v>25.794191173787599</c:v>
                </c:pt>
                <c:pt idx="117">
                  <c:v>25.917472649637698</c:v>
                </c:pt>
                <c:pt idx="118">
                  <c:v>26.4470516280258</c:v>
                </c:pt>
                <c:pt idx="119">
                  <c:v>25.693399326340799</c:v>
                </c:pt>
                <c:pt idx="120">
                  <c:v>26.054555631911299</c:v>
                </c:pt>
                <c:pt idx="121">
                  <c:v>27.1948818289504</c:v>
                </c:pt>
                <c:pt idx="122">
                  <c:v>26.4202767110556</c:v>
                </c:pt>
                <c:pt idx="123">
                  <c:v>26.259596440495802</c:v>
                </c:pt>
                <c:pt idx="124">
                  <c:v>26.0894781435757</c:v>
                </c:pt>
                <c:pt idx="125">
                  <c:v>26.4429375998156</c:v>
                </c:pt>
                <c:pt idx="126">
                  <c:v>26.959668226234999</c:v>
                </c:pt>
                <c:pt idx="127">
                  <c:v>26.458636329664898</c:v>
                </c:pt>
                <c:pt idx="128">
                  <c:v>26.6915176205869</c:v>
                </c:pt>
                <c:pt idx="129">
                  <c:v>26.316764568504698</c:v>
                </c:pt>
                <c:pt idx="130">
                  <c:v>26.014479130867102</c:v>
                </c:pt>
                <c:pt idx="131">
                  <c:v>26.890486589152101</c:v>
                </c:pt>
                <c:pt idx="132">
                  <c:v>27.360096245514299</c:v>
                </c:pt>
                <c:pt idx="133">
                  <c:v>26.8573029802223</c:v>
                </c:pt>
                <c:pt idx="134">
                  <c:v>26.967310920525499</c:v>
                </c:pt>
                <c:pt idx="135">
                  <c:v>26.1011796833407</c:v>
                </c:pt>
                <c:pt idx="136">
                  <c:v>27.582298727896902</c:v>
                </c:pt>
                <c:pt idx="137">
                  <c:v>27.216950714614999</c:v>
                </c:pt>
                <c:pt idx="138">
                  <c:v>26.974490113249299</c:v>
                </c:pt>
                <c:pt idx="139">
                  <c:v>26.681838443315598</c:v>
                </c:pt>
                <c:pt idx="140">
                  <c:v>27.2878889802343</c:v>
                </c:pt>
                <c:pt idx="141">
                  <c:v>27.467045802879099</c:v>
                </c:pt>
                <c:pt idx="142">
                  <c:v>27.307356824126199</c:v>
                </c:pt>
                <c:pt idx="143">
                  <c:v>27.255302097489398</c:v>
                </c:pt>
                <c:pt idx="144">
                  <c:v>27.597755485000199</c:v>
                </c:pt>
                <c:pt idx="145">
                  <c:v>27.0861044936767</c:v>
                </c:pt>
                <c:pt idx="146">
                  <c:v>27.540682526705201</c:v>
                </c:pt>
                <c:pt idx="147">
                  <c:v>28.143168854538199</c:v>
                </c:pt>
                <c:pt idx="148">
                  <c:v>28.074958131210199</c:v>
                </c:pt>
                <c:pt idx="149">
                  <c:v>27.169530749692601</c:v>
                </c:pt>
                <c:pt idx="150">
                  <c:v>27.6502221606594</c:v>
                </c:pt>
                <c:pt idx="151">
                  <c:v>27.3120242247718</c:v>
                </c:pt>
                <c:pt idx="152">
                  <c:v>28.245749181136699</c:v>
                </c:pt>
                <c:pt idx="153">
                  <c:v>28.1583135740857</c:v>
                </c:pt>
                <c:pt idx="154">
                  <c:v>28.795759311903499</c:v>
                </c:pt>
                <c:pt idx="155">
                  <c:v>27.328988008881002</c:v>
                </c:pt>
                <c:pt idx="156">
                  <c:v>27.5170573539265</c:v>
                </c:pt>
                <c:pt idx="157">
                  <c:v>27.9157066388094</c:v>
                </c:pt>
                <c:pt idx="158">
                  <c:v>27.870581794349501</c:v>
                </c:pt>
                <c:pt idx="159">
                  <c:v>27.648754708918698</c:v>
                </c:pt>
                <c:pt idx="160">
                  <c:v>27.980479472002902</c:v>
                </c:pt>
                <c:pt idx="161">
                  <c:v>28.058110979336401</c:v>
                </c:pt>
                <c:pt idx="162">
                  <c:v>28.367440644448099</c:v>
                </c:pt>
                <c:pt idx="163">
                  <c:v>27.656798359604799</c:v>
                </c:pt>
                <c:pt idx="164">
                  <c:v>28.417406556442799</c:v>
                </c:pt>
                <c:pt idx="165">
                  <c:v>27.8354791984396</c:v>
                </c:pt>
                <c:pt idx="166">
                  <c:v>28.298549872195998</c:v>
                </c:pt>
                <c:pt idx="167">
                  <c:v>28.511532682192101</c:v>
                </c:pt>
                <c:pt idx="168">
                  <c:v>28.684569872798399</c:v>
                </c:pt>
                <c:pt idx="169">
                  <c:v>27.924160269950001</c:v>
                </c:pt>
                <c:pt idx="170">
                  <c:v>28.2399126762873</c:v>
                </c:pt>
                <c:pt idx="171">
                  <c:v>28.405538022600702</c:v>
                </c:pt>
                <c:pt idx="172">
                  <c:v>28.718465557675</c:v>
                </c:pt>
                <c:pt idx="173">
                  <c:v>28.618264927306502</c:v>
                </c:pt>
                <c:pt idx="174">
                  <c:v>28.320717936982199</c:v>
                </c:pt>
                <c:pt idx="175">
                  <c:v>28.6012927217811</c:v>
                </c:pt>
                <c:pt idx="176">
                  <c:v>28.104062004457099</c:v>
                </c:pt>
                <c:pt idx="177">
                  <c:v>28.20079903217</c:v>
                </c:pt>
                <c:pt idx="178">
                  <c:v>28.5264384541968</c:v>
                </c:pt>
                <c:pt idx="179">
                  <c:v>28.889474412651001</c:v>
                </c:pt>
                <c:pt idx="180">
                  <c:v>28.5270907475428</c:v>
                </c:pt>
                <c:pt idx="181">
                  <c:v>28.762197594416602</c:v>
                </c:pt>
                <c:pt idx="182">
                  <c:v>28.8616490635596</c:v>
                </c:pt>
                <c:pt idx="183">
                  <c:v>28.962514664353399</c:v>
                </c:pt>
                <c:pt idx="184">
                  <c:v>28.801577002568699</c:v>
                </c:pt>
                <c:pt idx="185">
                  <c:v>28.596220211475501</c:v>
                </c:pt>
                <c:pt idx="186">
                  <c:v>29.4170019444541</c:v>
                </c:pt>
                <c:pt idx="187">
                  <c:v>29.4929800330444</c:v>
                </c:pt>
                <c:pt idx="188">
                  <c:v>29.244070900230199</c:v>
                </c:pt>
                <c:pt idx="189">
                  <c:v>29.2415430824176</c:v>
                </c:pt>
                <c:pt idx="190">
                  <c:v>29.095716471425501</c:v>
                </c:pt>
                <c:pt idx="191">
                  <c:v>29.307581798965899</c:v>
                </c:pt>
                <c:pt idx="192">
                  <c:v>28.8264601463388</c:v>
                </c:pt>
                <c:pt idx="193">
                  <c:v>29.2007177508934</c:v>
                </c:pt>
                <c:pt idx="194">
                  <c:v>30.013034713478199</c:v>
                </c:pt>
                <c:pt idx="195">
                  <c:v>29.128007399266099</c:v>
                </c:pt>
                <c:pt idx="196">
                  <c:v>29.447525045109401</c:v>
                </c:pt>
                <c:pt idx="197">
                  <c:v>29.310293710583601</c:v>
                </c:pt>
                <c:pt idx="198">
                  <c:v>29.335306840721099</c:v>
                </c:pt>
                <c:pt idx="199">
                  <c:v>29.3763455877565</c:v>
                </c:pt>
                <c:pt idx="200">
                  <c:v>29.4676906331926</c:v>
                </c:pt>
                <c:pt idx="201">
                  <c:v>28.996230740607501</c:v>
                </c:pt>
                <c:pt idx="202">
                  <c:v>29.222654112430199</c:v>
                </c:pt>
                <c:pt idx="203">
                  <c:v>29.449834548337002</c:v>
                </c:pt>
                <c:pt idx="204">
                  <c:v>29.1673468890423</c:v>
                </c:pt>
                <c:pt idx="205">
                  <c:v>29.456637962654799</c:v>
                </c:pt>
                <c:pt idx="206">
                  <c:v>29.367869239646399</c:v>
                </c:pt>
                <c:pt idx="207">
                  <c:v>29.0137384305214</c:v>
                </c:pt>
                <c:pt idx="208">
                  <c:v>29.270905862961602</c:v>
                </c:pt>
                <c:pt idx="209">
                  <c:v>29.825933069434502</c:v>
                </c:pt>
                <c:pt idx="210">
                  <c:v>29.361918300746201</c:v>
                </c:pt>
                <c:pt idx="211">
                  <c:v>29.146656086357901</c:v>
                </c:pt>
                <c:pt idx="212">
                  <c:v>29.338208680880399</c:v>
                </c:pt>
                <c:pt idx="213">
                  <c:v>29.352338538827599</c:v>
                </c:pt>
                <c:pt idx="214">
                  <c:v>29.630782979402198</c:v>
                </c:pt>
                <c:pt idx="215">
                  <c:v>29.2091776964063</c:v>
                </c:pt>
                <c:pt idx="216">
                  <c:v>29.675704955160501</c:v>
                </c:pt>
                <c:pt idx="217">
                  <c:v>29.4604452581511</c:v>
                </c:pt>
                <c:pt idx="218">
                  <c:v>29.540870902474701</c:v>
                </c:pt>
                <c:pt idx="219">
                  <c:v>29.3421927902405</c:v>
                </c:pt>
                <c:pt idx="220">
                  <c:v>29.977128869469599</c:v>
                </c:pt>
                <c:pt idx="221">
                  <c:v>29.550678758869299</c:v>
                </c:pt>
                <c:pt idx="222">
                  <c:v>29.570998729856601</c:v>
                </c:pt>
                <c:pt idx="223">
                  <c:v>29.534562643520299</c:v>
                </c:pt>
                <c:pt idx="224">
                  <c:v>29.514225252850199</c:v>
                </c:pt>
                <c:pt idx="225">
                  <c:v>29.661701315339901</c:v>
                </c:pt>
                <c:pt idx="226">
                  <c:v>29.674205053401899</c:v>
                </c:pt>
                <c:pt idx="227">
                  <c:v>29.251993460413502</c:v>
                </c:pt>
                <c:pt idx="228">
                  <c:v>29.548644961712998</c:v>
                </c:pt>
                <c:pt idx="229">
                  <c:v>29.515212394989501</c:v>
                </c:pt>
                <c:pt idx="230">
                  <c:v>29.5554299415857</c:v>
                </c:pt>
                <c:pt idx="231">
                  <c:v>30.138004824350201</c:v>
                </c:pt>
                <c:pt idx="232">
                  <c:v>29.565125257898</c:v>
                </c:pt>
                <c:pt idx="233">
                  <c:v>29.460644254863499</c:v>
                </c:pt>
                <c:pt idx="234">
                  <c:v>30.099192736717601</c:v>
                </c:pt>
                <c:pt idx="235">
                  <c:v>29.288280465626201</c:v>
                </c:pt>
                <c:pt idx="236">
                  <c:v>29.7473502391789</c:v>
                </c:pt>
                <c:pt idx="237">
                  <c:v>29.5097658609726</c:v>
                </c:pt>
                <c:pt idx="238">
                  <c:v>29.526974250243399</c:v>
                </c:pt>
                <c:pt idx="239">
                  <c:v>29.892776809262401</c:v>
                </c:pt>
                <c:pt idx="240">
                  <c:v>29.540064088567501</c:v>
                </c:pt>
                <c:pt idx="241">
                  <c:v>29.191284540437799</c:v>
                </c:pt>
                <c:pt idx="242">
                  <c:v>29.953714347994001</c:v>
                </c:pt>
                <c:pt idx="243">
                  <c:v>29.2288950734482</c:v>
                </c:pt>
                <c:pt idx="244">
                  <c:v>29.235848828775602</c:v>
                </c:pt>
                <c:pt idx="245">
                  <c:v>29.014137354549199</c:v>
                </c:pt>
                <c:pt idx="246">
                  <c:v>29.665740779187601</c:v>
                </c:pt>
                <c:pt idx="247">
                  <c:v>30.0003257856734</c:v>
                </c:pt>
                <c:pt idx="248">
                  <c:v>29.590117065820799</c:v>
                </c:pt>
                <c:pt idx="249">
                  <c:v>29.790470687883602</c:v>
                </c:pt>
                <c:pt idx="250">
                  <c:v>29.300681155893098</c:v>
                </c:pt>
                <c:pt idx="251">
                  <c:v>29.735457328749401</c:v>
                </c:pt>
                <c:pt idx="252">
                  <c:v>30.115061909925199</c:v>
                </c:pt>
                <c:pt idx="253">
                  <c:v>30.0845208683793</c:v>
                </c:pt>
                <c:pt idx="254">
                  <c:v>29.814403723029901</c:v>
                </c:pt>
                <c:pt idx="255">
                  <c:v>29.4098737421576</c:v>
                </c:pt>
                <c:pt idx="256">
                  <c:v>30.0414094917524</c:v>
                </c:pt>
                <c:pt idx="257">
                  <c:v>29.933078345735399</c:v>
                </c:pt>
                <c:pt idx="258">
                  <c:v>30.0309907288513</c:v>
                </c:pt>
                <c:pt idx="259">
                  <c:v>30.1448710663323</c:v>
                </c:pt>
                <c:pt idx="260">
                  <c:v>30.091272618517799</c:v>
                </c:pt>
                <c:pt idx="261">
                  <c:v>29.698940745500199</c:v>
                </c:pt>
                <c:pt idx="262">
                  <c:v>29.782700110642399</c:v>
                </c:pt>
                <c:pt idx="263">
                  <c:v>30.184733591951002</c:v>
                </c:pt>
                <c:pt idx="264">
                  <c:v>29.6165606945567</c:v>
                </c:pt>
                <c:pt idx="265">
                  <c:v>30.028439300316801</c:v>
                </c:pt>
                <c:pt idx="266">
                  <c:v>30.054849726400199</c:v>
                </c:pt>
                <c:pt idx="267">
                  <c:v>29.790811361751398</c:v>
                </c:pt>
                <c:pt idx="268">
                  <c:v>30.047029385924301</c:v>
                </c:pt>
                <c:pt idx="269">
                  <c:v>30.231859066012198</c:v>
                </c:pt>
                <c:pt idx="270">
                  <c:v>29.852543371391899</c:v>
                </c:pt>
                <c:pt idx="271">
                  <c:v>30.072633376336299</c:v>
                </c:pt>
                <c:pt idx="272">
                  <c:v>29.6819938449059</c:v>
                </c:pt>
                <c:pt idx="273">
                  <c:v>30.0260404079179</c:v>
                </c:pt>
                <c:pt idx="274">
                  <c:v>30.139839983076001</c:v>
                </c:pt>
                <c:pt idx="275">
                  <c:v>30.134039924425501</c:v>
                </c:pt>
                <c:pt idx="276">
                  <c:v>30.056955496103701</c:v>
                </c:pt>
                <c:pt idx="277">
                  <c:v>29.716743745279999</c:v>
                </c:pt>
                <c:pt idx="278">
                  <c:v>29.817966444030699</c:v>
                </c:pt>
                <c:pt idx="279">
                  <c:v>29.9682144338244</c:v>
                </c:pt>
                <c:pt idx="280">
                  <c:v>29.778715459684602</c:v>
                </c:pt>
                <c:pt idx="281">
                  <c:v>30.144658101961198</c:v>
                </c:pt>
                <c:pt idx="282">
                  <c:v>29.729382133995301</c:v>
                </c:pt>
                <c:pt idx="283">
                  <c:v>30.303281212749901</c:v>
                </c:pt>
                <c:pt idx="284">
                  <c:v>30.2643994345419</c:v>
                </c:pt>
                <c:pt idx="285">
                  <c:v>30.4837466073235</c:v>
                </c:pt>
                <c:pt idx="286">
                  <c:v>29.7915548545249</c:v>
                </c:pt>
                <c:pt idx="287">
                  <c:v>30.435326763238798</c:v>
                </c:pt>
                <c:pt idx="288">
                  <c:v>30.025808832681701</c:v>
                </c:pt>
                <c:pt idx="289">
                  <c:v>29.621215243741201</c:v>
                </c:pt>
                <c:pt idx="290">
                  <c:v>30.2154024831292</c:v>
                </c:pt>
                <c:pt idx="291">
                  <c:v>30.664842035536999</c:v>
                </c:pt>
                <c:pt idx="292">
                  <c:v>29.884544463833201</c:v>
                </c:pt>
                <c:pt idx="293">
                  <c:v>30.364505738815701</c:v>
                </c:pt>
                <c:pt idx="294">
                  <c:v>29.792228337530201</c:v>
                </c:pt>
                <c:pt idx="295">
                  <c:v>29.892189447819302</c:v>
                </c:pt>
                <c:pt idx="296">
                  <c:v>30.4603027251888</c:v>
                </c:pt>
                <c:pt idx="297">
                  <c:v>30.293531805268</c:v>
                </c:pt>
                <c:pt idx="298">
                  <c:v>29.3598960887327</c:v>
                </c:pt>
                <c:pt idx="299">
                  <c:v>29.975685376095701</c:v>
                </c:pt>
                <c:pt idx="300">
                  <c:v>30.431575000386498</c:v>
                </c:pt>
                <c:pt idx="301">
                  <c:v>30.373139249641099</c:v>
                </c:pt>
                <c:pt idx="302">
                  <c:v>30.168865919413498</c:v>
                </c:pt>
                <c:pt idx="303">
                  <c:v>30.079639435253501</c:v>
                </c:pt>
                <c:pt idx="304">
                  <c:v>30.278467149355301</c:v>
                </c:pt>
                <c:pt idx="305">
                  <c:v>30.0210351272925</c:v>
                </c:pt>
                <c:pt idx="306">
                  <c:v>29.842801156723102</c:v>
                </c:pt>
                <c:pt idx="307">
                  <c:v>30.6321019831062</c:v>
                </c:pt>
                <c:pt idx="308">
                  <c:v>30.378233869144601</c:v>
                </c:pt>
                <c:pt idx="309">
                  <c:v>30.732541303665499</c:v>
                </c:pt>
                <c:pt idx="310">
                  <c:v>30.2936317108685</c:v>
                </c:pt>
              </c:numCache>
            </c:numRef>
          </c:yVal>
          <c:smooth val="0"/>
        </c:ser>
        <c:dLbls>
          <c:showLegendKey val="0"/>
          <c:showVal val="0"/>
          <c:showCatName val="0"/>
          <c:showSerName val="0"/>
          <c:showPercent val="0"/>
          <c:showBubbleSize val="0"/>
        </c:dLbls>
        <c:axId val="206756456"/>
        <c:axId val="206754104"/>
      </c:scatterChart>
      <c:valAx>
        <c:axId val="206756456"/>
        <c:scaling>
          <c:orientation val="minMax"/>
          <c:max val="14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Temps [s]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06754104"/>
        <c:crosses val="autoZero"/>
        <c:crossBetween val="midCat"/>
        <c:majorUnit val="200"/>
      </c:valAx>
      <c:valAx>
        <c:axId val="206754104"/>
        <c:scaling>
          <c:orientation val="minMax"/>
          <c:max val="32"/>
          <c:min val="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Amp [µm]</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06756456"/>
        <c:crosses val="autoZero"/>
        <c:crossBetween val="midCat"/>
      </c:valAx>
      <c:spPr>
        <a:noFill/>
        <a:ln>
          <a:noFill/>
        </a:ln>
        <a:effectLst/>
      </c:spPr>
    </c:plotArea>
    <c:legend>
      <c:legendPos val="t"/>
      <c:layout>
        <c:manualLayout>
          <c:xMode val="edge"/>
          <c:yMode val="edge"/>
          <c:x val="0.37558871527777787"/>
          <c:y val="0.56744166666666662"/>
          <c:w val="0.54868379629629638"/>
          <c:h val="0.23156034946292581"/>
        </c:manualLayout>
      </c:layout>
      <c:overlay val="0"/>
      <c:spPr>
        <a:solidFill>
          <a:schemeClr val="bg1"/>
        </a:solid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chemeClr val="tx1"/>
          </a:solidFill>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a:t>PhaX</a:t>
            </a:r>
          </a:p>
        </c:rich>
      </c:tx>
      <c:layout>
        <c:manualLayout>
          <c:xMode val="edge"/>
          <c:yMode val="edge"/>
          <c:x val="0.61556412037037045"/>
          <c:y val="0.48947916666666669"/>
        </c:manualLayout>
      </c:layout>
      <c:overlay val="0"/>
      <c:spPr>
        <a:noFill/>
        <a:ln>
          <a:no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3978674230167801"/>
          <c:y val="6.7925694444444434E-2"/>
          <c:w val="0.79212705039552767"/>
          <c:h val="0.75384756944444442"/>
        </c:manualLayout>
      </c:layout>
      <c:scatterChart>
        <c:scatterStyle val="lineMarker"/>
        <c:varyColors val="0"/>
        <c:ser>
          <c:idx val="0"/>
          <c:order val="0"/>
          <c:tx>
            <c:v>4DDL Masse concentrée</c:v>
          </c:tx>
          <c:spPr>
            <a:ln w="19050" cap="rnd">
              <a:solidFill>
                <a:srgbClr val="00B050"/>
              </a:solidFill>
              <a:prstDash val="sysDash"/>
              <a:round/>
            </a:ln>
            <a:effectLst/>
          </c:spPr>
          <c:marker>
            <c:symbol val="none"/>
          </c:marker>
          <c:xVal>
            <c:numRef>
              <c:f>[1]DynamRot_4DDLAM!$A$2:$A$2500</c:f>
              <c:numCache>
                <c:formatCode>0.00</c:formatCode>
                <c:ptCount val="2499"/>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[1]DynamRot_4DDLAM!$D$2:$D$2500</c:f>
              <c:numCache>
                <c:formatCode>0.00</c:formatCode>
                <c:ptCount val="2499"/>
                <c:pt idx="0">
                  <c:v>103.670662359365</c:v>
                </c:pt>
                <c:pt idx="1">
                  <c:v>100.384363590579</c:v>
                </c:pt>
                <c:pt idx="2">
                  <c:v>100.461221520866</c:v>
                </c:pt>
                <c:pt idx="3">
                  <c:v>100.040379556402</c:v>
                </c:pt>
                <c:pt idx="4">
                  <c:v>99.961962583861904</c:v>
                </c:pt>
                <c:pt idx="5">
                  <c:v>100.031909138941</c:v>
                </c:pt>
                <c:pt idx="6">
                  <c:v>100.17866192691601</c:v>
                </c:pt>
                <c:pt idx="7">
                  <c:v>100.39439618238499</c:v>
                </c:pt>
                <c:pt idx="8">
                  <c:v>100.627888361534</c:v>
                </c:pt>
                <c:pt idx="9">
                  <c:v>100.84714735336</c:v>
                </c:pt>
                <c:pt idx="10">
                  <c:v>101.006633983296</c:v>
                </c:pt>
                <c:pt idx="11">
                  <c:v>101.101071308342</c:v>
                </c:pt>
                <c:pt idx="12">
                  <c:v>101.141133624354</c:v>
                </c:pt>
                <c:pt idx="13">
                  <c:v>101.156924591871</c:v>
                </c:pt>
                <c:pt idx="14">
                  <c:v>101.128968583496</c:v>
                </c:pt>
                <c:pt idx="15">
                  <c:v>101.08789875511199</c:v>
                </c:pt>
                <c:pt idx="16">
                  <c:v>101.043896987747</c:v>
                </c:pt>
                <c:pt idx="17">
                  <c:v>101.00457495626</c:v>
                </c:pt>
                <c:pt idx="18">
                  <c:v>100.973239985405</c:v>
                </c:pt>
                <c:pt idx="19">
                  <c:v>100.934706516652</c:v>
                </c:pt>
                <c:pt idx="20">
                  <c:v>100.88938565190701</c:v>
                </c:pt>
                <c:pt idx="21">
                  <c:v>100.830688267216</c:v>
                </c:pt>
                <c:pt idx="22">
                  <c:v>100.781915282181</c:v>
                </c:pt>
                <c:pt idx="23">
                  <c:v>100.73400101635001</c:v>
                </c:pt>
                <c:pt idx="24">
                  <c:v>100.674667363517</c:v>
                </c:pt>
                <c:pt idx="25">
                  <c:v>100.603381864418</c:v>
                </c:pt>
                <c:pt idx="26">
                  <c:v>100.52388296920699</c:v>
                </c:pt>
                <c:pt idx="27">
                  <c:v>100.44192855287</c:v>
                </c:pt>
                <c:pt idx="28">
                  <c:v>100.35935416824699</c:v>
                </c:pt>
                <c:pt idx="29">
                  <c:v>100.278078156182</c:v>
                </c:pt>
                <c:pt idx="30">
                  <c:v>100.19385585703399</c:v>
                </c:pt>
                <c:pt idx="31">
                  <c:v>100.10037677821001</c:v>
                </c:pt>
                <c:pt idx="32">
                  <c:v>100.000562304437</c:v>
                </c:pt>
                <c:pt idx="33">
                  <c:v>99.906528257456699</c:v>
                </c:pt>
                <c:pt idx="34">
                  <c:v>99.822633126521694</c:v>
                </c:pt>
                <c:pt idx="35">
                  <c:v>99.741057377020397</c:v>
                </c:pt>
                <c:pt idx="36">
                  <c:v>99.659701995785596</c:v>
                </c:pt>
                <c:pt idx="37">
                  <c:v>99.654031110556303</c:v>
                </c:pt>
                <c:pt idx="38">
                  <c:v>99.543208390802704</c:v>
                </c:pt>
                <c:pt idx="39">
                  <c:v>99.495660399059602</c:v>
                </c:pt>
                <c:pt idx="40">
                  <c:v>99.417811893266801</c:v>
                </c:pt>
                <c:pt idx="41">
                  <c:v>99.363835181058803</c:v>
                </c:pt>
                <c:pt idx="42">
                  <c:v>99.298690540686906</c:v>
                </c:pt>
                <c:pt idx="43">
                  <c:v>99.243070450132095</c:v>
                </c:pt>
                <c:pt idx="44">
                  <c:v>99.188278596812793</c:v>
                </c:pt>
                <c:pt idx="45">
                  <c:v>99.131056299627005</c:v>
                </c:pt>
                <c:pt idx="46">
                  <c:v>99.074836504202096</c:v>
                </c:pt>
                <c:pt idx="47">
                  <c:v>99.012848335564897</c:v>
                </c:pt>
                <c:pt idx="48">
                  <c:v>98.952296641421</c:v>
                </c:pt>
                <c:pt idx="49">
                  <c:v>98.890458365308305</c:v>
                </c:pt>
                <c:pt idx="50">
                  <c:v>98.830511619702904</c:v>
                </c:pt>
                <c:pt idx="51">
                  <c:v>98.767428885769604</c:v>
                </c:pt>
                <c:pt idx="52">
                  <c:v>98.700531597035194</c:v>
                </c:pt>
                <c:pt idx="53">
                  <c:v>98.628241851253094</c:v>
                </c:pt>
                <c:pt idx="54">
                  <c:v>98.558516090408204</c:v>
                </c:pt>
                <c:pt idx="55">
                  <c:v>98.488583143678596</c:v>
                </c:pt>
                <c:pt idx="56">
                  <c:v>98.423151233453396</c:v>
                </c:pt>
                <c:pt idx="57">
                  <c:v>98.356065541852701</c:v>
                </c:pt>
                <c:pt idx="58">
                  <c:v>98.293589241050697</c:v>
                </c:pt>
                <c:pt idx="59">
                  <c:v>98.224277919440894</c:v>
                </c:pt>
                <c:pt idx="60">
                  <c:v>98.159570531719595</c:v>
                </c:pt>
                <c:pt idx="61">
                  <c:v>98.096561310408703</c:v>
                </c:pt>
                <c:pt idx="62">
                  <c:v>98.037406772997301</c:v>
                </c:pt>
                <c:pt idx="63">
                  <c:v>97.979125923040101</c:v>
                </c:pt>
                <c:pt idx="64">
                  <c:v>97.922214070133904</c:v>
                </c:pt>
                <c:pt idx="65">
                  <c:v>97.867628670131694</c:v>
                </c:pt>
                <c:pt idx="66">
                  <c:v>97.816633547037995</c:v>
                </c:pt>
                <c:pt idx="67">
                  <c:v>97.769123385450797</c:v>
                </c:pt>
                <c:pt idx="68">
                  <c:v>97.723180909321698</c:v>
                </c:pt>
                <c:pt idx="69">
                  <c:v>97.679267586534806</c:v>
                </c:pt>
                <c:pt idx="70">
                  <c:v>97.637165159659702</c:v>
                </c:pt>
                <c:pt idx="71">
                  <c:v>97.598417868220295</c:v>
                </c:pt>
                <c:pt idx="72">
                  <c:v>97.562639845217703</c:v>
                </c:pt>
                <c:pt idx="73">
                  <c:v>97.525302809612199</c:v>
                </c:pt>
                <c:pt idx="74">
                  <c:v>97.487051284857898</c:v>
                </c:pt>
                <c:pt idx="75">
                  <c:v>97.449726728402695</c:v>
                </c:pt>
                <c:pt idx="76">
                  <c:v>97.4112059696198</c:v>
                </c:pt>
                <c:pt idx="77">
                  <c:v>97.374335256970596</c:v>
                </c:pt>
                <c:pt idx="78">
                  <c:v>97.337290749178507</c:v>
                </c:pt>
                <c:pt idx="79">
                  <c:v>97.300738768567896</c:v>
                </c:pt>
                <c:pt idx="80">
                  <c:v>97.261856895286201</c:v>
                </c:pt>
                <c:pt idx="81">
                  <c:v>97.220211017723003</c:v>
                </c:pt>
                <c:pt idx="82">
                  <c:v>97.179714067475103</c:v>
                </c:pt>
                <c:pt idx="83">
                  <c:v>97.138094597928998</c:v>
                </c:pt>
                <c:pt idx="84">
                  <c:v>97.102099265550606</c:v>
                </c:pt>
                <c:pt idx="85">
                  <c:v>97.064249604078398</c:v>
                </c:pt>
                <c:pt idx="86">
                  <c:v>97.028674073619996</c:v>
                </c:pt>
                <c:pt idx="87">
                  <c:v>96.991613194047602</c:v>
                </c:pt>
                <c:pt idx="88">
                  <c:v>96.954683209780001</c:v>
                </c:pt>
                <c:pt idx="89">
                  <c:v>96.919553136808801</c:v>
                </c:pt>
                <c:pt idx="90">
                  <c:v>96.886906442987794</c:v>
                </c:pt>
                <c:pt idx="91">
                  <c:v>96.855503279577803</c:v>
                </c:pt>
                <c:pt idx="92">
                  <c:v>96.825102778888805</c:v>
                </c:pt>
                <c:pt idx="93">
                  <c:v>96.796114017759905</c:v>
                </c:pt>
                <c:pt idx="94">
                  <c:v>96.767226168384994</c:v>
                </c:pt>
                <c:pt idx="95">
                  <c:v>96.740311627571501</c:v>
                </c:pt>
                <c:pt idx="96">
                  <c:v>96.712528098960703</c:v>
                </c:pt>
                <c:pt idx="97">
                  <c:v>96.684676960137594</c:v>
                </c:pt>
                <c:pt idx="98">
                  <c:v>96.658214259510999</c:v>
                </c:pt>
                <c:pt idx="99">
                  <c:v>96.630127678218201</c:v>
                </c:pt>
                <c:pt idx="100">
                  <c:v>96.601796661672495</c:v>
                </c:pt>
                <c:pt idx="101">
                  <c:v>96.574945183530204</c:v>
                </c:pt>
                <c:pt idx="102">
                  <c:v>96.547117297360899</c:v>
                </c:pt>
                <c:pt idx="103">
                  <c:v>96.520299616680305</c:v>
                </c:pt>
                <c:pt idx="104">
                  <c:v>96.491820692696905</c:v>
                </c:pt>
                <c:pt idx="105">
                  <c:v>96.464004824094403</c:v>
                </c:pt>
                <c:pt idx="106">
                  <c:v>96.4393181944274</c:v>
                </c:pt>
                <c:pt idx="107">
                  <c:v>96.415038001012604</c:v>
                </c:pt>
                <c:pt idx="108">
                  <c:v>96.389135647964594</c:v>
                </c:pt>
                <c:pt idx="109">
                  <c:v>96.364641480146801</c:v>
                </c:pt>
                <c:pt idx="110">
                  <c:v>96.340054233317503</c:v>
                </c:pt>
                <c:pt idx="111">
                  <c:v>96.321537451878996</c:v>
                </c:pt>
                <c:pt idx="112">
                  <c:v>96.298071549402295</c:v>
                </c:pt>
                <c:pt idx="113">
                  <c:v>96.274968118369998</c:v>
                </c:pt>
                <c:pt idx="114">
                  <c:v>96.2536713200886</c:v>
                </c:pt>
                <c:pt idx="115">
                  <c:v>96.238098596158395</c:v>
                </c:pt>
                <c:pt idx="116">
                  <c:v>96.217146438165301</c:v>
                </c:pt>
                <c:pt idx="117">
                  <c:v>96.197154862352704</c:v>
                </c:pt>
                <c:pt idx="118">
                  <c:v>96.175912722299003</c:v>
                </c:pt>
                <c:pt idx="119">
                  <c:v>96.155172239416103</c:v>
                </c:pt>
                <c:pt idx="120">
                  <c:v>96.1344301068155</c:v>
                </c:pt>
                <c:pt idx="121">
                  <c:v>96.114370299074196</c:v>
                </c:pt>
                <c:pt idx="122">
                  <c:v>96.093958938839606</c:v>
                </c:pt>
                <c:pt idx="123">
                  <c:v>96.074417492728003</c:v>
                </c:pt>
                <c:pt idx="124">
                  <c:v>96.055145698655394</c:v>
                </c:pt>
                <c:pt idx="125">
                  <c:v>96.036274448922796</c:v>
                </c:pt>
                <c:pt idx="126">
                  <c:v>96.018286171297305</c:v>
                </c:pt>
                <c:pt idx="127">
                  <c:v>96.003728225429299</c:v>
                </c:pt>
                <c:pt idx="128">
                  <c:v>95.985408797078506</c:v>
                </c:pt>
                <c:pt idx="129">
                  <c:v>95.968210035097897</c:v>
                </c:pt>
                <c:pt idx="130">
                  <c:v>95.954718474196</c:v>
                </c:pt>
                <c:pt idx="131">
                  <c:v>95.937398849922999</c:v>
                </c:pt>
                <c:pt idx="132">
                  <c:v>95.921595927721</c:v>
                </c:pt>
                <c:pt idx="133">
                  <c:v>95.906620577671802</c:v>
                </c:pt>
                <c:pt idx="134">
                  <c:v>95.892159031085498</c:v>
                </c:pt>
                <c:pt idx="135">
                  <c:v>95.878072345461007</c:v>
                </c:pt>
                <c:pt idx="136">
                  <c:v>95.864934122793798</c:v>
                </c:pt>
                <c:pt idx="137">
                  <c:v>95.852753230509805</c:v>
                </c:pt>
                <c:pt idx="138">
                  <c:v>95.841153500470099</c:v>
                </c:pt>
                <c:pt idx="139">
                  <c:v>95.829865279803101</c:v>
                </c:pt>
                <c:pt idx="140">
                  <c:v>95.819189969969401</c:v>
                </c:pt>
                <c:pt idx="141">
                  <c:v>95.809247441735195</c:v>
                </c:pt>
                <c:pt idx="142">
                  <c:v>95.798778902082503</c:v>
                </c:pt>
                <c:pt idx="143">
                  <c:v>95.788873146721002</c:v>
                </c:pt>
                <c:pt idx="144">
                  <c:v>95.778735417688097</c:v>
                </c:pt>
                <c:pt idx="145">
                  <c:v>95.769914881838105</c:v>
                </c:pt>
                <c:pt idx="146">
                  <c:v>95.762714195138599</c:v>
                </c:pt>
                <c:pt idx="147">
                  <c:v>95.752629688870599</c:v>
                </c:pt>
                <c:pt idx="148">
                  <c:v>95.741940775907807</c:v>
                </c:pt>
                <c:pt idx="149">
                  <c:v>95.731155413507096</c:v>
                </c:pt>
                <c:pt idx="150">
                  <c:v>95.719923731499705</c:v>
                </c:pt>
                <c:pt idx="151">
                  <c:v>95.709297841224895</c:v>
                </c:pt>
                <c:pt idx="152">
                  <c:v>95.698146770298493</c:v>
                </c:pt>
                <c:pt idx="153">
                  <c:v>95.686022077475698</c:v>
                </c:pt>
                <c:pt idx="154">
                  <c:v>95.6743734130756</c:v>
                </c:pt>
                <c:pt idx="155">
                  <c:v>95.663970024372603</c:v>
                </c:pt>
                <c:pt idx="156">
                  <c:v>95.651593041642698</c:v>
                </c:pt>
                <c:pt idx="157">
                  <c:v>95.640013887825404</c:v>
                </c:pt>
                <c:pt idx="158">
                  <c:v>95.628509527536906</c:v>
                </c:pt>
                <c:pt idx="159">
                  <c:v>95.618140670799306</c:v>
                </c:pt>
                <c:pt idx="160">
                  <c:v>95.6068539543258</c:v>
                </c:pt>
                <c:pt idx="161">
                  <c:v>95.595001892304794</c:v>
                </c:pt>
                <c:pt idx="162">
                  <c:v>95.582722184801</c:v>
                </c:pt>
                <c:pt idx="163">
                  <c:v>95.570699440121501</c:v>
                </c:pt>
                <c:pt idx="164">
                  <c:v>95.559174366709598</c:v>
                </c:pt>
                <c:pt idx="165">
                  <c:v>95.547800850557195</c:v>
                </c:pt>
                <c:pt idx="166">
                  <c:v>95.536583415032496</c:v>
                </c:pt>
                <c:pt idx="167">
                  <c:v>95.525188094815604</c:v>
                </c:pt>
                <c:pt idx="168">
                  <c:v>95.514165280852694</c:v>
                </c:pt>
                <c:pt idx="169">
                  <c:v>95.506434720186505</c:v>
                </c:pt>
                <c:pt idx="170">
                  <c:v>95.495120345322604</c:v>
                </c:pt>
                <c:pt idx="171">
                  <c:v>95.484075270176504</c:v>
                </c:pt>
                <c:pt idx="172">
                  <c:v>95.474224511588105</c:v>
                </c:pt>
                <c:pt idx="173">
                  <c:v>95.461307416411003</c:v>
                </c:pt>
                <c:pt idx="174">
                  <c:v>95.451855349982793</c:v>
                </c:pt>
                <c:pt idx="175">
                  <c:v>95.441791799102504</c:v>
                </c:pt>
                <c:pt idx="176">
                  <c:v>95.431924715490595</c:v>
                </c:pt>
                <c:pt idx="177">
                  <c:v>95.422366076720806</c:v>
                </c:pt>
                <c:pt idx="178">
                  <c:v>95.412923265067107</c:v>
                </c:pt>
                <c:pt idx="179">
                  <c:v>95.403478561611905</c:v>
                </c:pt>
                <c:pt idx="180">
                  <c:v>95.394175347507996</c:v>
                </c:pt>
                <c:pt idx="181">
                  <c:v>95.384778547448505</c:v>
                </c:pt>
                <c:pt idx="182">
                  <c:v>95.374506732707403</c:v>
                </c:pt>
                <c:pt idx="183">
                  <c:v>95.365546094154695</c:v>
                </c:pt>
                <c:pt idx="184">
                  <c:v>95.355834862639497</c:v>
                </c:pt>
                <c:pt idx="185">
                  <c:v>95.346123822937599</c:v>
                </c:pt>
                <c:pt idx="186">
                  <c:v>95.337048941033103</c:v>
                </c:pt>
                <c:pt idx="187">
                  <c:v>95.328137361348794</c:v>
                </c:pt>
                <c:pt idx="188">
                  <c:v>95.320009115228103</c:v>
                </c:pt>
                <c:pt idx="189">
                  <c:v>95.310736780483296</c:v>
                </c:pt>
                <c:pt idx="190">
                  <c:v>95.301945370684194</c:v>
                </c:pt>
                <c:pt idx="191">
                  <c:v>95.293169635195</c:v>
                </c:pt>
                <c:pt idx="192">
                  <c:v>95.284618898871003</c:v>
                </c:pt>
                <c:pt idx="193">
                  <c:v>95.277055544811006</c:v>
                </c:pt>
                <c:pt idx="194">
                  <c:v>95.268181418444897</c:v>
                </c:pt>
                <c:pt idx="195">
                  <c:v>95.260233796291303</c:v>
                </c:pt>
                <c:pt idx="196">
                  <c:v>95.252030898302806</c:v>
                </c:pt>
                <c:pt idx="197">
                  <c:v>95.239300230537197</c:v>
                </c:pt>
                <c:pt idx="198">
                  <c:v>95.233182513493901</c:v>
                </c:pt>
                <c:pt idx="199">
                  <c:v>95.225548832055594</c:v>
                </c:pt>
                <c:pt idx="200">
                  <c:v>95.217987433128002</c:v>
                </c:pt>
                <c:pt idx="201">
                  <c:v>95.211007075684805</c:v>
                </c:pt>
                <c:pt idx="202">
                  <c:v>95.203617212558896</c:v>
                </c:pt>
                <c:pt idx="203">
                  <c:v>95.196902550957304</c:v>
                </c:pt>
                <c:pt idx="204">
                  <c:v>95.190030408218703</c:v>
                </c:pt>
                <c:pt idx="205">
                  <c:v>95.183407726263496</c:v>
                </c:pt>
                <c:pt idx="206">
                  <c:v>95.176858925566293</c:v>
                </c:pt>
                <c:pt idx="207">
                  <c:v>95.170463962361595</c:v>
                </c:pt>
                <c:pt idx="208">
                  <c:v>95.164199517666901</c:v>
                </c:pt>
                <c:pt idx="209">
                  <c:v>95.158507387033097</c:v>
                </c:pt>
                <c:pt idx="210">
                  <c:v>95.152035545973604</c:v>
                </c:pt>
                <c:pt idx="211">
                  <c:v>95.146174931521998</c:v>
                </c:pt>
                <c:pt idx="212">
                  <c:v>95.140727216979201</c:v>
                </c:pt>
                <c:pt idx="213">
                  <c:v>95.135391429989497</c:v>
                </c:pt>
                <c:pt idx="214">
                  <c:v>95.130397983816806</c:v>
                </c:pt>
                <c:pt idx="215">
                  <c:v>95.125479440491205</c:v>
                </c:pt>
                <c:pt idx="216">
                  <c:v>95.120628621596595</c:v>
                </c:pt>
                <c:pt idx="217">
                  <c:v>95.1158825805758</c:v>
                </c:pt>
                <c:pt idx="218">
                  <c:v>95.1143088010936</c:v>
                </c:pt>
                <c:pt idx="219">
                  <c:v>95.109153438722004</c:v>
                </c:pt>
                <c:pt idx="220">
                  <c:v>95.104221326545499</c:v>
                </c:pt>
                <c:pt idx="221">
                  <c:v>95.099352123346705</c:v>
                </c:pt>
                <c:pt idx="222">
                  <c:v>95.095431445763495</c:v>
                </c:pt>
                <c:pt idx="223">
                  <c:v>95.091651263087797</c:v>
                </c:pt>
                <c:pt idx="224">
                  <c:v>95.087552637917995</c:v>
                </c:pt>
                <c:pt idx="225">
                  <c:v>95.084081964714699</c:v>
                </c:pt>
                <c:pt idx="226">
                  <c:v>95.080200692988299</c:v>
                </c:pt>
                <c:pt idx="227">
                  <c:v>95.077695284291593</c:v>
                </c:pt>
                <c:pt idx="228">
                  <c:v>95.074260501832697</c:v>
                </c:pt>
                <c:pt idx="229">
                  <c:v>95.071110897827893</c:v>
                </c:pt>
                <c:pt idx="230">
                  <c:v>95.0674946404624</c:v>
                </c:pt>
                <c:pt idx="231">
                  <c:v>95.063878576712398</c:v>
                </c:pt>
                <c:pt idx="232">
                  <c:v>95.060431193259902</c:v>
                </c:pt>
                <c:pt idx="233">
                  <c:v>95.056868602084506</c:v>
                </c:pt>
                <c:pt idx="234">
                  <c:v>95.053357459160594</c:v>
                </c:pt>
                <c:pt idx="235">
                  <c:v>95.049452075874896</c:v>
                </c:pt>
                <c:pt idx="236">
                  <c:v>95.046220942545602</c:v>
                </c:pt>
                <c:pt idx="237">
                  <c:v>95.042601057041196</c:v>
                </c:pt>
                <c:pt idx="238">
                  <c:v>95.039061032767805</c:v>
                </c:pt>
                <c:pt idx="239">
                  <c:v>95.035649471285296</c:v>
                </c:pt>
                <c:pt idx="240">
                  <c:v>95.0321014425935</c:v>
                </c:pt>
                <c:pt idx="241">
                  <c:v>95.0286072382697</c:v>
                </c:pt>
                <c:pt idx="242">
                  <c:v>95.025151252162601</c:v>
                </c:pt>
                <c:pt idx="243">
                  <c:v>95.021526543238707</c:v>
                </c:pt>
                <c:pt idx="244">
                  <c:v>95.018005739725893</c:v>
                </c:pt>
                <c:pt idx="245">
                  <c:v>95.014408591056295</c:v>
                </c:pt>
                <c:pt idx="246">
                  <c:v>95.011117910774004</c:v>
                </c:pt>
                <c:pt idx="247">
                  <c:v>95.007557723554399</c:v>
                </c:pt>
                <c:pt idx="248">
                  <c:v>95.004209911319194</c:v>
                </c:pt>
                <c:pt idx="249">
                  <c:v>95.000677828195506</c:v>
                </c:pt>
                <c:pt idx="250">
                  <c:v>94.996830221227299</c:v>
                </c:pt>
                <c:pt idx="251">
                  <c:v>94.992248306379295</c:v>
                </c:pt>
                <c:pt idx="252">
                  <c:v>94.988699100271901</c:v>
                </c:pt>
                <c:pt idx="253">
                  <c:v>94.984972251183294</c:v>
                </c:pt>
                <c:pt idx="254">
                  <c:v>94.981335157330307</c:v>
                </c:pt>
                <c:pt idx="255">
                  <c:v>94.978315380498699</c:v>
                </c:pt>
                <c:pt idx="256">
                  <c:v>94.974532759201594</c:v>
                </c:pt>
                <c:pt idx="257">
                  <c:v>94.971030543215306</c:v>
                </c:pt>
                <c:pt idx="258">
                  <c:v>94.967364621106199</c:v>
                </c:pt>
                <c:pt idx="259">
                  <c:v>94.963691508387697</c:v>
                </c:pt>
                <c:pt idx="260">
                  <c:v>94.960097841998106</c:v>
                </c:pt>
                <c:pt idx="261">
                  <c:v>94.9564829232541</c:v>
                </c:pt>
                <c:pt idx="262">
                  <c:v>94.952886319001095</c:v>
                </c:pt>
                <c:pt idx="263">
                  <c:v>94.949212453411704</c:v>
                </c:pt>
                <c:pt idx="264">
                  <c:v>94.945533308913099</c:v>
                </c:pt>
                <c:pt idx="265">
                  <c:v>94.941966244327304</c:v>
                </c:pt>
                <c:pt idx="266">
                  <c:v>94.938288069288603</c:v>
                </c:pt>
                <c:pt idx="267">
                  <c:v>94.934777201633494</c:v>
                </c:pt>
                <c:pt idx="268">
                  <c:v>94.931097523534504</c:v>
                </c:pt>
                <c:pt idx="269">
                  <c:v>94.927576817299993</c:v>
                </c:pt>
                <c:pt idx="270">
                  <c:v>94.923978888289994</c:v>
                </c:pt>
                <c:pt idx="271">
                  <c:v>94.920168355543197</c:v>
                </c:pt>
                <c:pt idx="272">
                  <c:v>94.916195009103404</c:v>
                </c:pt>
                <c:pt idx="273">
                  <c:v>94.912704324161794</c:v>
                </c:pt>
                <c:pt idx="274">
                  <c:v>94.908758427554801</c:v>
                </c:pt>
                <c:pt idx="275">
                  <c:v>94.905025112100304</c:v>
                </c:pt>
                <c:pt idx="276">
                  <c:v>94.901588256406995</c:v>
                </c:pt>
                <c:pt idx="277">
                  <c:v>94.898066544207296</c:v>
                </c:pt>
                <c:pt idx="278">
                  <c:v>94.896093441813093</c:v>
                </c:pt>
                <c:pt idx="279">
                  <c:v>94.892233978996799</c:v>
                </c:pt>
                <c:pt idx="280">
                  <c:v>94.888708591916597</c:v>
                </c:pt>
                <c:pt idx="281">
                  <c:v>94.885218130698107</c:v>
                </c:pt>
                <c:pt idx="282">
                  <c:v>94.881707621070305</c:v>
                </c:pt>
                <c:pt idx="283">
                  <c:v>94.878408342306798</c:v>
                </c:pt>
                <c:pt idx="284">
                  <c:v>94.874836332124005</c:v>
                </c:pt>
                <c:pt idx="285">
                  <c:v>94.871544766182197</c:v>
                </c:pt>
                <c:pt idx="286">
                  <c:v>94.868252210009899</c:v>
                </c:pt>
                <c:pt idx="287">
                  <c:v>94.864965644843906</c:v>
                </c:pt>
                <c:pt idx="288">
                  <c:v>94.861726039406904</c:v>
                </c:pt>
                <c:pt idx="289">
                  <c:v>94.858533856020301</c:v>
                </c:pt>
                <c:pt idx="290">
                  <c:v>94.8552627556179</c:v>
                </c:pt>
                <c:pt idx="291">
                  <c:v>94.852123428308701</c:v>
                </c:pt>
                <c:pt idx="292">
                  <c:v>94.849185674487899</c:v>
                </c:pt>
                <c:pt idx="293">
                  <c:v>94.846116311739706</c:v>
                </c:pt>
                <c:pt idx="294">
                  <c:v>94.842928918601004</c:v>
                </c:pt>
                <c:pt idx="295">
                  <c:v>94.840220980273102</c:v>
                </c:pt>
                <c:pt idx="296">
                  <c:v>94.837106801139797</c:v>
                </c:pt>
                <c:pt idx="297">
                  <c:v>94.834122216106095</c:v>
                </c:pt>
                <c:pt idx="298">
                  <c:v>94.831076505831405</c:v>
                </c:pt>
                <c:pt idx="299">
                  <c:v>94.828076023789095</c:v>
                </c:pt>
                <c:pt idx="300">
                  <c:v>94.825130791603897</c:v>
                </c:pt>
                <c:pt idx="301">
                  <c:v>94.822011120008796</c:v>
                </c:pt>
                <c:pt idx="302">
                  <c:v>94.819232876074096</c:v>
                </c:pt>
                <c:pt idx="303">
                  <c:v>94.816289935013501</c:v>
                </c:pt>
                <c:pt idx="304">
                  <c:v>94.813510046517194</c:v>
                </c:pt>
                <c:pt idx="305">
                  <c:v>94.810697683502795</c:v>
                </c:pt>
                <c:pt idx="306">
                  <c:v>94.807990823789893</c:v>
                </c:pt>
                <c:pt idx="307">
                  <c:v>94.805108347058706</c:v>
                </c:pt>
                <c:pt idx="308">
                  <c:v>94.802473477576797</c:v>
                </c:pt>
                <c:pt idx="309">
                  <c:v>94.799829400775906</c:v>
                </c:pt>
                <c:pt idx="310">
                  <c:v>94.797233031967195</c:v>
                </c:pt>
                <c:pt idx="311">
                  <c:v>94.794592980524698</c:v>
                </c:pt>
                <c:pt idx="312">
                  <c:v>94.791925475490601</c:v>
                </c:pt>
                <c:pt idx="313">
                  <c:v>94.789458385593207</c:v>
                </c:pt>
                <c:pt idx="314">
                  <c:v>94.783054413593007</c:v>
                </c:pt>
                <c:pt idx="315">
                  <c:v>94.7854944856727</c:v>
                </c:pt>
                <c:pt idx="316">
                  <c:v>94.7822095180057</c:v>
                </c:pt>
                <c:pt idx="317">
                  <c:v>94.779346197636002</c:v>
                </c:pt>
                <c:pt idx="318">
                  <c:v>94.7772094302114</c:v>
                </c:pt>
                <c:pt idx="319">
                  <c:v>94.774698658698298</c:v>
                </c:pt>
                <c:pt idx="320">
                  <c:v>94.772375303800501</c:v>
                </c:pt>
                <c:pt idx="321">
                  <c:v>94.770073816782102</c:v>
                </c:pt>
                <c:pt idx="322">
                  <c:v>94.763951127940302</c:v>
                </c:pt>
                <c:pt idx="323">
                  <c:v>94.762758012400894</c:v>
                </c:pt>
                <c:pt idx="324">
                  <c:v>94.760694756582893</c:v>
                </c:pt>
                <c:pt idx="325">
                  <c:v>94.762528579038005</c:v>
                </c:pt>
                <c:pt idx="326">
                  <c:v>94.7554797334451</c:v>
                </c:pt>
                <c:pt idx="327">
                  <c:v>94.758088205649003</c:v>
                </c:pt>
                <c:pt idx="328">
                  <c:v>94.755455120769398</c:v>
                </c:pt>
                <c:pt idx="329">
                  <c:v>94.752751708691406</c:v>
                </c:pt>
                <c:pt idx="330">
                  <c:v>94.750966901441203</c:v>
                </c:pt>
                <c:pt idx="331">
                  <c:v>94.744648647462597</c:v>
                </c:pt>
                <c:pt idx="332">
                  <c:v>94.743645352820295</c:v>
                </c:pt>
                <c:pt idx="333">
                  <c:v>94.741905306508002</c:v>
                </c:pt>
                <c:pt idx="334">
                  <c:v>94.743910724718404</c:v>
                </c:pt>
                <c:pt idx="335">
                  <c:v>94.737376783186804</c:v>
                </c:pt>
                <c:pt idx="336">
                  <c:v>94.735892077067803</c:v>
                </c:pt>
                <c:pt idx="337">
                  <c:v>94.734399958503602</c:v>
                </c:pt>
                <c:pt idx="338">
                  <c:v>94.7322609335408</c:v>
                </c:pt>
                <c:pt idx="339">
                  <c:v>94.730543415067999</c:v>
                </c:pt>
                <c:pt idx="340">
                  <c:v>94.728517773738901</c:v>
                </c:pt>
                <c:pt idx="341">
                  <c:v>94.726733804405796</c:v>
                </c:pt>
                <c:pt idx="342">
                  <c:v>94.724868647295494</c:v>
                </c:pt>
                <c:pt idx="343">
                  <c:v>94.723014873779306</c:v>
                </c:pt>
                <c:pt idx="344">
                  <c:v>94.721225101467596</c:v>
                </c:pt>
                <c:pt idx="345">
                  <c:v>94.7193879070892</c:v>
                </c:pt>
                <c:pt idx="346">
                  <c:v>94.717597066311498</c:v>
                </c:pt>
                <c:pt idx="347">
                  <c:v>94.715807790556696</c:v>
                </c:pt>
                <c:pt idx="348">
                  <c:v>94.714050345455902</c:v>
                </c:pt>
                <c:pt idx="349">
                  <c:v>94.7121838792674</c:v>
                </c:pt>
                <c:pt idx="350">
                  <c:v>94.710669003093201</c:v>
                </c:pt>
                <c:pt idx="351">
                  <c:v>94.7089968072098</c:v>
                </c:pt>
                <c:pt idx="352">
                  <c:v>94.707211938889003</c:v>
                </c:pt>
                <c:pt idx="353">
                  <c:v>94.705524745438694</c:v>
                </c:pt>
                <c:pt idx="354">
                  <c:v>94.7038037492065</c:v>
                </c:pt>
                <c:pt idx="355">
                  <c:v>94.702088050770001</c:v>
                </c:pt>
                <c:pt idx="356">
                  <c:v>94.700335214053595</c:v>
                </c:pt>
                <c:pt idx="357">
                  <c:v>94.698644197712497</c:v>
                </c:pt>
                <c:pt idx="358">
                  <c:v>94.696926572783198</c:v>
                </c:pt>
                <c:pt idx="359">
                  <c:v>94.695263915074506</c:v>
                </c:pt>
                <c:pt idx="360">
                  <c:v>94.693588330442495</c:v>
                </c:pt>
                <c:pt idx="361">
                  <c:v>94.691898214029905</c:v>
                </c:pt>
                <c:pt idx="362">
                  <c:v>94.690227098880101</c:v>
                </c:pt>
                <c:pt idx="363">
                  <c:v>94.688549289277006</c:v>
                </c:pt>
                <c:pt idx="364">
                  <c:v>94.686915138142595</c:v>
                </c:pt>
                <c:pt idx="365">
                  <c:v>94.685255406557602</c:v>
                </c:pt>
                <c:pt idx="366">
                  <c:v>94.683630546542403</c:v>
                </c:pt>
                <c:pt idx="367">
                  <c:v>94.682037893917993</c:v>
                </c:pt>
                <c:pt idx="368">
                  <c:v>94.680428034937506</c:v>
                </c:pt>
                <c:pt idx="369">
                  <c:v>94.678843269470207</c:v>
                </c:pt>
                <c:pt idx="370">
                  <c:v>94.677241204957198</c:v>
                </c:pt>
                <c:pt idx="371">
                  <c:v>94.675670849209894</c:v>
                </c:pt>
                <c:pt idx="372">
                  <c:v>94.674140256151802</c:v>
                </c:pt>
                <c:pt idx="373">
                  <c:v>94.672347598895598</c:v>
                </c:pt>
                <c:pt idx="374">
                  <c:v>94.670438486312506</c:v>
                </c:pt>
                <c:pt idx="375">
                  <c:v>94.668834348881802</c:v>
                </c:pt>
                <c:pt idx="376">
                  <c:v>94.667391689884099</c:v>
                </c:pt>
                <c:pt idx="377">
                  <c:v>94.665945159440497</c:v>
                </c:pt>
                <c:pt idx="378">
                  <c:v>94.664421985053195</c:v>
                </c:pt>
                <c:pt idx="379">
                  <c:v>94.662899030999299</c:v>
                </c:pt>
                <c:pt idx="380">
                  <c:v>94.661396024002201</c:v>
                </c:pt>
                <c:pt idx="381">
                  <c:v>94.659892040703895</c:v>
                </c:pt>
                <c:pt idx="382">
                  <c:v>94.658404569141098</c:v>
                </c:pt>
                <c:pt idx="383">
                  <c:v>94.656903742785502</c:v>
                </c:pt>
                <c:pt idx="384">
                  <c:v>94.655444926997106</c:v>
                </c:pt>
                <c:pt idx="385">
                  <c:v>94.654003616827396</c:v>
                </c:pt>
                <c:pt idx="386">
                  <c:v>94.652555994723897</c:v>
                </c:pt>
                <c:pt idx="387">
                  <c:v>94.651136262704298</c:v>
                </c:pt>
                <c:pt idx="388">
                  <c:v>94.649694431382699</c:v>
                </c:pt>
                <c:pt idx="389">
                  <c:v>94.648287352105697</c:v>
                </c:pt>
                <c:pt idx="390">
                  <c:v>94.646868332380194</c:v>
                </c:pt>
                <c:pt idx="391">
                  <c:v>94.645430956035</c:v>
                </c:pt>
                <c:pt idx="392">
                  <c:v>94.644059013763098</c:v>
                </c:pt>
                <c:pt idx="393">
                  <c:v>94.642581648745406</c:v>
                </c:pt>
                <c:pt idx="394">
                  <c:v>94.641235699558706</c:v>
                </c:pt>
                <c:pt idx="395">
                  <c:v>94.639898500457605</c:v>
                </c:pt>
                <c:pt idx="396">
                  <c:v>94.638548969083999</c:v>
                </c:pt>
                <c:pt idx="397">
                  <c:v>94.637244434276894</c:v>
                </c:pt>
                <c:pt idx="398">
                  <c:v>94.635929503042902</c:v>
                </c:pt>
                <c:pt idx="399">
                  <c:v>94.634637562924297</c:v>
                </c:pt>
                <c:pt idx="400">
                  <c:v>94.633380830135707</c:v>
                </c:pt>
                <c:pt idx="401">
                  <c:v>94.632149078705595</c:v>
                </c:pt>
                <c:pt idx="402">
                  <c:v>94.630915480881001</c:v>
                </c:pt>
                <c:pt idx="403">
                  <c:v>94.629733564584399</c:v>
                </c:pt>
                <c:pt idx="404">
                  <c:v>94.628495433621396</c:v>
                </c:pt>
                <c:pt idx="405">
                  <c:v>94.627321220660093</c:v>
                </c:pt>
                <c:pt idx="406">
                  <c:v>94.626103981882494</c:v>
                </c:pt>
                <c:pt idx="407">
                  <c:v>94.624934355861598</c:v>
                </c:pt>
                <c:pt idx="408">
                  <c:v>94.623768486977397</c:v>
                </c:pt>
                <c:pt idx="409">
                  <c:v>94.622612157560994</c:v>
                </c:pt>
                <c:pt idx="410">
                  <c:v>94.621460153097203</c:v>
                </c:pt>
                <c:pt idx="411">
                  <c:v>94.620326610742794</c:v>
                </c:pt>
                <c:pt idx="412">
                  <c:v>94.619214940582395</c:v>
                </c:pt>
                <c:pt idx="413">
                  <c:v>94.618084039369293</c:v>
                </c:pt>
                <c:pt idx="414">
                  <c:v>94.617015476616203</c:v>
                </c:pt>
                <c:pt idx="415">
                  <c:v>94.615916815555593</c:v>
                </c:pt>
                <c:pt idx="416">
                  <c:v>94.614852332063705</c:v>
                </c:pt>
                <c:pt idx="417">
                  <c:v>94.613780181612597</c:v>
                </c:pt>
                <c:pt idx="418">
                  <c:v>94.612723886842304</c:v>
                </c:pt>
                <c:pt idx="419">
                  <c:v>94.611695124127806</c:v>
                </c:pt>
                <c:pt idx="420">
                  <c:v>94.610674025099897</c:v>
                </c:pt>
                <c:pt idx="421">
                  <c:v>94.609665140397396</c:v>
                </c:pt>
                <c:pt idx="422">
                  <c:v>94.608637654743703</c:v>
                </c:pt>
                <c:pt idx="423">
                  <c:v>94.607567273909396</c:v>
                </c:pt>
                <c:pt idx="424">
                  <c:v>94.606582238852198</c:v>
                </c:pt>
                <c:pt idx="425">
                  <c:v>94.605658931889707</c:v>
                </c:pt>
                <c:pt idx="426">
                  <c:v>94.604738141457602</c:v>
                </c:pt>
                <c:pt idx="427">
                  <c:v>94.603819947852898</c:v>
                </c:pt>
                <c:pt idx="428">
                  <c:v>94.602890546643394</c:v>
                </c:pt>
                <c:pt idx="429">
                  <c:v>94.6019818375905</c:v>
                </c:pt>
                <c:pt idx="430">
                  <c:v>94.601075059925094</c:v>
                </c:pt>
                <c:pt idx="431">
                  <c:v>94.600172604959795</c:v>
                </c:pt>
                <c:pt idx="432">
                  <c:v>94.599284515149094</c:v>
                </c:pt>
                <c:pt idx="433">
                  <c:v>94.598394882142898</c:v>
                </c:pt>
                <c:pt idx="434">
                  <c:v>94.5975114434966</c:v>
                </c:pt>
                <c:pt idx="435">
                  <c:v>94.596656976863301</c:v>
                </c:pt>
                <c:pt idx="436">
                  <c:v>94.595785632154104</c:v>
                </c:pt>
                <c:pt idx="437">
                  <c:v>94.594922400340906</c:v>
                </c:pt>
                <c:pt idx="438">
                  <c:v>94.594056668539906</c:v>
                </c:pt>
                <c:pt idx="439">
                  <c:v>94.593212350755806</c:v>
                </c:pt>
                <c:pt idx="440">
                  <c:v>94.592379011189493</c:v>
                </c:pt>
                <c:pt idx="441">
                  <c:v>94.591421944126694</c:v>
                </c:pt>
                <c:pt idx="442">
                  <c:v>94.590670042493301</c:v>
                </c:pt>
                <c:pt idx="443">
                  <c:v>94.589811248439602</c:v>
                </c:pt>
                <c:pt idx="444">
                  <c:v>94.5890432909476</c:v>
                </c:pt>
                <c:pt idx="445">
                  <c:v>94.587780078900096</c:v>
                </c:pt>
                <c:pt idx="446">
                  <c:v>94.586753965276301</c:v>
                </c:pt>
                <c:pt idx="447">
                  <c:v>94.586066089894899</c:v>
                </c:pt>
                <c:pt idx="448">
                  <c:v>94.5852412510514</c:v>
                </c:pt>
                <c:pt idx="449">
                  <c:v>94.584382675889699</c:v>
                </c:pt>
                <c:pt idx="450">
                  <c:v>94.583567254586995</c:v>
                </c:pt>
                <c:pt idx="451">
                  <c:v>94.582692867023496</c:v>
                </c:pt>
                <c:pt idx="452">
                  <c:v>94.581909849225795</c:v>
                </c:pt>
                <c:pt idx="453">
                  <c:v>94.581094448259705</c:v>
                </c:pt>
                <c:pt idx="454">
                  <c:v>94.5803378085226</c:v>
                </c:pt>
                <c:pt idx="455">
                  <c:v>94.579449962970202</c:v>
                </c:pt>
                <c:pt idx="456">
                  <c:v>94.578751872340504</c:v>
                </c:pt>
                <c:pt idx="457">
                  <c:v>94.578081387694098</c:v>
                </c:pt>
                <c:pt idx="458">
                  <c:v>94.577325601306896</c:v>
                </c:pt>
                <c:pt idx="459">
                  <c:v>94.576508779766996</c:v>
                </c:pt>
                <c:pt idx="460">
                  <c:v>94.575838599488193</c:v>
                </c:pt>
                <c:pt idx="461">
                  <c:v>94.575183978477696</c:v>
                </c:pt>
                <c:pt idx="462">
                  <c:v>94.574474561011002</c:v>
                </c:pt>
                <c:pt idx="463">
                  <c:v>94.573917316136701</c:v>
                </c:pt>
                <c:pt idx="464">
                  <c:v>94.573058155874705</c:v>
                </c:pt>
                <c:pt idx="465">
                  <c:v>94.572491199164602</c:v>
                </c:pt>
                <c:pt idx="466">
                  <c:v>94.572028243820796</c:v>
                </c:pt>
                <c:pt idx="467">
                  <c:v>94.570958018138995</c:v>
                </c:pt>
                <c:pt idx="468">
                  <c:v>94.570643918277298</c:v>
                </c:pt>
                <c:pt idx="469">
                  <c:v>94.569602682950404</c:v>
                </c:pt>
                <c:pt idx="470">
                  <c:v>94.569297744196305</c:v>
                </c:pt>
                <c:pt idx="471">
                  <c:v>94.568500243855894</c:v>
                </c:pt>
                <c:pt idx="472">
                  <c:v>94.567865203067498</c:v>
                </c:pt>
                <c:pt idx="473">
                  <c:v>94.567211416320703</c:v>
                </c:pt>
                <c:pt idx="474">
                  <c:v>94.566586397561395</c:v>
                </c:pt>
                <c:pt idx="475">
                  <c:v>94.565947026481098</c:v>
                </c:pt>
                <c:pt idx="476">
                  <c:v>94.565352976933994</c:v>
                </c:pt>
                <c:pt idx="477">
                  <c:v>94.564739222639702</c:v>
                </c:pt>
                <c:pt idx="478">
                  <c:v>94.564116979368904</c:v>
                </c:pt>
                <c:pt idx="479">
                  <c:v>94.563530752728795</c:v>
                </c:pt>
                <c:pt idx="480">
                  <c:v>94.562953315663904</c:v>
                </c:pt>
                <c:pt idx="481">
                  <c:v>94.562338044949499</c:v>
                </c:pt>
                <c:pt idx="482">
                  <c:v>94.561752173534103</c:v>
                </c:pt>
                <c:pt idx="483">
                  <c:v>94.561188500500094</c:v>
                </c:pt>
                <c:pt idx="484">
                  <c:v>94.560602881112501</c:v>
                </c:pt>
                <c:pt idx="485">
                  <c:v>94.560027854145702</c:v>
                </c:pt>
                <c:pt idx="486">
                  <c:v>94.559469826933096</c:v>
                </c:pt>
                <c:pt idx="487">
                  <c:v>94.558932500762296</c:v>
                </c:pt>
                <c:pt idx="488">
                  <c:v>94.558363945142105</c:v>
                </c:pt>
                <c:pt idx="489">
                  <c:v>94.5578480048665</c:v>
                </c:pt>
                <c:pt idx="490">
                  <c:v>94.557300019965595</c:v>
                </c:pt>
                <c:pt idx="491">
                  <c:v>94.556761675662997</c:v>
                </c:pt>
                <c:pt idx="492">
                  <c:v>94.556243403798007</c:v>
                </c:pt>
                <c:pt idx="493">
                  <c:v>94.555736688389601</c:v>
                </c:pt>
                <c:pt idx="494">
                  <c:v>94.555197371310797</c:v>
                </c:pt>
                <c:pt idx="495">
                  <c:v>94.554708783771403</c:v>
                </c:pt>
                <c:pt idx="496">
                  <c:v>94.554180630683206</c:v>
                </c:pt>
                <c:pt idx="497">
                  <c:v>94.553695538731901</c:v>
                </c:pt>
                <c:pt idx="498">
                  <c:v>94.553217283397998</c:v>
                </c:pt>
                <c:pt idx="499">
                  <c:v>94.552698870656897</c:v>
                </c:pt>
                <c:pt idx="500">
                  <c:v>94.552230470652106</c:v>
                </c:pt>
                <c:pt idx="501">
                  <c:v>94.551751861772999</c:v>
                </c:pt>
                <c:pt idx="502">
                  <c:v>94.551266527919395</c:v>
                </c:pt>
                <c:pt idx="503">
                  <c:v>94.550809984788998</c:v>
                </c:pt>
                <c:pt idx="504">
                  <c:v>94.550321872750004</c:v>
                </c:pt>
                <c:pt idx="505">
                  <c:v>94.549895166200798</c:v>
                </c:pt>
                <c:pt idx="506">
                  <c:v>94.549408838830004</c:v>
                </c:pt>
                <c:pt idx="507">
                  <c:v>94.548955685722603</c:v>
                </c:pt>
                <c:pt idx="508">
                  <c:v>94.548532702458402</c:v>
                </c:pt>
                <c:pt idx="509">
                  <c:v>94.548057315362996</c:v>
                </c:pt>
                <c:pt idx="510">
                  <c:v>94.547611596914706</c:v>
                </c:pt>
                <c:pt idx="511">
                  <c:v>94.547169342326896</c:v>
                </c:pt>
                <c:pt idx="512">
                  <c:v>94.546760915462897</c:v>
                </c:pt>
                <c:pt idx="513">
                  <c:v>94.546320663773002</c:v>
                </c:pt>
                <c:pt idx="514">
                  <c:v>94.545880412727897</c:v>
                </c:pt>
                <c:pt idx="515">
                  <c:v>94.545480102652903</c:v>
                </c:pt>
                <c:pt idx="516">
                  <c:v>94.545025642890494</c:v>
                </c:pt>
                <c:pt idx="517">
                  <c:v>94.544616506971593</c:v>
                </c:pt>
                <c:pt idx="518">
                  <c:v>94.544202636178298</c:v>
                </c:pt>
                <c:pt idx="519">
                  <c:v>94.543789864631094</c:v>
                </c:pt>
                <c:pt idx="520">
                  <c:v>94.5433750243226</c:v>
                </c:pt>
                <c:pt idx="521">
                  <c:v>94.542971382481497</c:v>
                </c:pt>
                <c:pt idx="522">
                  <c:v>94.542555980840405</c:v>
                </c:pt>
                <c:pt idx="523">
                  <c:v>94.542163588411199</c:v>
                </c:pt>
                <c:pt idx="524">
                  <c:v>94.541746399764307</c:v>
                </c:pt>
                <c:pt idx="525">
                  <c:v>94.541356990568701</c:v>
                </c:pt>
                <c:pt idx="526">
                  <c:v>94.540961616066198</c:v>
                </c:pt>
                <c:pt idx="527">
                  <c:v>94.540566772646201</c:v>
                </c:pt>
                <c:pt idx="528">
                  <c:v>94.540178064856704</c:v>
                </c:pt>
                <c:pt idx="529">
                  <c:v>94.539787068306396</c:v>
                </c:pt>
                <c:pt idx="530">
                  <c:v>94.539409484745306</c:v>
                </c:pt>
                <c:pt idx="531">
                  <c:v>94.539039276250904</c:v>
                </c:pt>
                <c:pt idx="532">
                  <c:v>94.538646536309997</c:v>
                </c:pt>
                <c:pt idx="533">
                  <c:v>94.538257923441193</c:v>
                </c:pt>
                <c:pt idx="534">
                  <c:v>94.537905682796094</c:v>
                </c:pt>
                <c:pt idx="535">
                  <c:v>94.537770168768006</c:v>
                </c:pt>
                <c:pt idx="536">
                  <c:v>94.537519209416203</c:v>
                </c:pt>
                <c:pt idx="537">
                  <c:v>94.537140716732793</c:v>
                </c:pt>
                <c:pt idx="538">
                  <c:v>94.536776301862204</c:v>
                </c:pt>
                <c:pt idx="539">
                  <c:v>94.536439263033401</c:v>
                </c:pt>
                <c:pt idx="540">
                  <c:v>94.5360830116106</c:v>
                </c:pt>
                <c:pt idx="541">
                  <c:v>94.535761389637599</c:v>
                </c:pt>
                <c:pt idx="542">
                  <c:v>94.535433235072105</c:v>
                </c:pt>
                <c:pt idx="543">
                  <c:v>94.535083486023197</c:v>
                </c:pt>
                <c:pt idx="544">
                  <c:v>94.534757971294397</c:v>
                </c:pt>
                <c:pt idx="545">
                  <c:v>94.534409730416002</c:v>
                </c:pt>
                <c:pt idx="546">
                  <c:v>94.534101264677801</c:v>
                </c:pt>
                <c:pt idx="547">
                  <c:v>94.533771693980398</c:v>
                </c:pt>
                <c:pt idx="548">
                  <c:v>94.533429537392493</c:v>
                </c:pt>
                <c:pt idx="549">
                  <c:v>94.533111358932203</c:v>
                </c:pt>
                <c:pt idx="550">
                  <c:v>94.5328109018091</c:v>
                </c:pt>
                <c:pt idx="551">
                  <c:v>94.532463482971806</c:v>
                </c:pt>
                <c:pt idx="552">
                  <c:v>94.532163227017904</c:v>
                </c:pt>
                <c:pt idx="553">
                  <c:v>94.530208225805197</c:v>
                </c:pt>
                <c:pt idx="554">
                  <c:v>94.529886172477106</c:v>
                </c:pt>
                <c:pt idx="555">
                  <c:v>94.529868120772505</c:v>
                </c:pt>
                <c:pt idx="556">
                  <c:v>94.529513899303296</c:v>
                </c:pt>
                <c:pt idx="557">
                  <c:v>94.529242720060196</c:v>
                </c:pt>
                <c:pt idx="558">
                  <c:v>94.528960142261596</c:v>
                </c:pt>
                <c:pt idx="559">
                  <c:v>94.528639664033904</c:v>
                </c:pt>
                <c:pt idx="560">
                  <c:v>94.528392999636594</c:v>
                </c:pt>
                <c:pt idx="561">
                  <c:v>94.526877908918607</c:v>
                </c:pt>
                <c:pt idx="562">
                  <c:v>94.526716712203296</c:v>
                </c:pt>
                <c:pt idx="563">
                  <c:v>94.526837968748495</c:v>
                </c:pt>
                <c:pt idx="564">
                  <c:v>94.526460340160298</c:v>
                </c:pt>
                <c:pt idx="565">
                  <c:v>94.526303341163498</c:v>
                </c:pt>
                <c:pt idx="566">
                  <c:v>94.526033097757093</c:v>
                </c:pt>
                <c:pt idx="567">
                  <c:v>94.525810284435096</c:v>
                </c:pt>
                <c:pt idx="568">
                  <c:v>94.525554987388304</c:v>
                </c:pt>
                <c:pt idx="569">
                  <c:v>94.522311788891599</c:v>
                </c:pt>
                <c:pt idx="570">
                  <c:v>94.522373456676107</c:v>
                </c:pt>
                <c:pt idx="571">
                  <c:v>94.522521744886603</c:v>
                </c:pt>
                <c:pt idx="572">
                  <c:v>94.522196576662495</c:v>
                </c:pt>
                <c:pt idx="573">
                  <c:v>94.522034797693493</c:v>
                </c:pt>
                <c:pt idx="574">
                  <c:v>94.521796586628597</c:v>
                </c:pt>
                <c:pt idx="575">
                  <c:v>94.521484821082595</c:v>
                </c:pt>
                <c:pt idx="576">
                  <c:v>94.521297228355607</c:v>
                </c:pt>
                <c:pt idx="577">
                  <c:v>94.521072715607403</c:v>
                </c:pt>
                <c:pt idx="578">
                  <c:v>94.520854365321298</c:v>
                </c:pt>
                <c:pt idx="579">
                  <c:v>94.5206354575175</c:v>
                </c:pt>
                <c:pt idx="580">
                  <c:v>94.520411745941203</c:v>
                </c:pt>
                <c:pt idx="581">
                  <c:v>94.520173035603506</c:v>
                </c:pt>
                <c:pt idx="582">
                  <c:v>94.5199570685906</c:v>
                </c:pt>
                <c:pt idx="583">
                  <c:v>94.519746185178093</c:v>
                </c:pt>
                <c:pt idx="584">
                  <c:v>94.519496635100595</c:v>
                </c:pt>
                <c:pt idx="585">
                  <c:v>94.519304176765402</c:v>
                </c:pt>
                <c:pt idx="586">
                  <c:v>94.519049883274704</c:v>
                </c:pt>
                <c:pt idx="587">
                  <c:v>94.518828194348302</c:v>
                </c:pt>
                <c:pt idx="588">
                  <c:v>94.518596081260696</c:v>
                </c:pt>
                <c:pt idx="589">
                  <c:v>94.518397804442699</c:v>
                </c:pt>
                <c:pt idx="590">
                  <c:v>94.5181648495508</c:v>
                </c:pt>
                <c:pt idx="591">
                  <c:v>94.517898540517507</c:v>
                </c:pt>
                <c:pt idx="592">
                  <c:v>94.517688921972805</c:v>
                </c:pt>
                <c:pt idx="593">
                  <c:v>94.517463876164697</c:v>
                </c:pt>
                <c:pt idx="594">
                  <c:v>94.517252800064199</c:v>
                </c:pt>
                <c:pt idx="595">
                  <c:v>94.517028970046297</c:v>
                </c:pt>
                <c:pt idx="596">
                  <c:v>94.516831820878906</c:v>
                </c:pt>
                <c:pt idx="597">
                  <c:v>94.516600922061798</c:v>
                </c:pt>
                <c:pt idx="598">
                  <c:v>94.516394055024094</c:v>
                </c:pt>
                <c:pt idx="599">
                  <c:v>94.516180231261998</c:v>
                </c:pt>
                <c:pt idx="600">
                  <c:v>94.515946325422206</c:v>
                </c:pt>
                <c:pt idx="601">
                  <c:v>94.515733757164298</c:v>
                </c:pt>
                <c:pt idx="602">
                  <c:v>94.515540176197106</c:v>
                </c:pt>
                <c:pt idx="603">
                  <c:v>94.515313318716096</c:v>
                </c:pt>
                <c:pt idx="604">
                  <c:v>94.515108673870003</c:v>
                </c:pt>
                <c:pt idx="605">
                  <c:v>94.5149021290147</c:v>
                </c:pt>
                <c:pt idx="606">
                  <c:v>94.514707089437906</c:v>
                </c:pt>
                <c:pt idx="607">
                  <c:v>94.514481630553902</c:v>
                </c:pt>
                <c:pt idx="608">
                  <c:v>94.514283879265705</c:v>
                </c:pt>
                <c:pt idx="609">
                  <c:v>94.514079411698305</c:v>
                </c:pt>
                <c:pt idx="610">
                  <c:v>94.513873696686204</c:v>
                </c:pt>
                <c:pt idx="611">
                  <c:v>94.513688412502702</c:v>
                </c:pt>
                <c:pt idx="612">
                  <c:v>94.513461658711407</c:v>
                </c:pt>
                <c:pt idx="613">
                  <c:v>94.513269630104105</c:v>
                </c:pt>
                <c:pt idx="614">
                  <c:v>94.513071271150196</c:v>
                </c:pt>
                <c:pt idx="615">
                  <c:v>94.512863211299106</c:v>
                </c:pt>
                <c:pt idx="616">
                  <c:v>94.5126639809707</c:v>
                </c:pt>
                <c:pt idx="617">
                  <c:v>94.512469899835693</c:v>
                </c:pt>
                <c:pt idx="618">
                  <c:v>94.512271386666299</c:v>
                </c:pt>
                <c:pt idx="619">
                  <c:v>94.512084832119299</c:v>
                </c:pt>
                <c:pt idx="620">
                  <c:v>94.511884339263304</c:v>
                </c:pt>
                <c:pt idx="621">
                  <c:v>94.511698073075195</c:v>
                </c:pt>
                <c:pt idx="622">
                  <c:v>94.511492098213196</c:v>
                </c:pt>
                <c:pt idx="623">
                  <c:v>94.511317700676599</c:v>
                </c:pt>
                <c:pt idx="624">
                  <c:v>94.5111138634105</c:v>
                </c:pt>
                <c:pt idx="625">
                  <c:v>94.510919287814303</c:v>
                </c:pt>
                <c:pt idx="626">
                  <c:v>94.510751056936101</c:v>
                </c:pt>
                <c:pt idx="627">
                  <c:v>94.510536632471997</c:v>
                </c:pt>
                <c:pt idx="628">
                  <c:v>94.510346456914604</c:v>
                </c:pt>
                <c:pt idx="629">
                  <c:v>94.510171257127098</c:v>
                </c:pt>
                <c:pt idx="630">
                  <c:v>94.509988521464606</c:v>
                </c:pt>
                <c:pt idx="631">
                  <c:v>94.509807211244706</c:v>
                </c:pt>
                <c:pt idx="632">
                  <c:v>94.5096217821566</c:v>
                </c:pt>
                <c:pt idx="633">
                  <c:v>94.509440306748303</c:v>
                </c:pt>
                <c:pt idx="634">
                  <c:v>94.509240237915094</c:v>
                </c:pt>
                <c:pt idx="635">
                  <c:v>94.509061482327994</c:v>
                </c:pt>
                <c:pt idx="636">
                  <c:v>94.508912464039199</c:v>
                </c:pt>
                <c:pt idx="637">
                  <c:v>94.508702318878704</c:v>
                </c:pt>
                <c:pt idx="638">
                  <c:v>94.508528322065402</c:v>
                </c:pt>
                <c:pt idx="639">
                  <c:v>94.508358673047496</c:v>
                </c:pt>
                <c:pt idx="640">
                  <c:v>94.508176463604698</c:v>
                </c:pt>
                <c:pt idx="641">
                  <c:v>94.508017489653994</c:v>
                </c:pt>
                <c:pt idx="642">
                  <c:v>94.507821012269602</c:v>
                </c:pt>
                <c:pt idx="643">
                  <c:v>94.507680416197502</c:v>
                </c:pt>
                <c:pt idx="644">
                  <c:v>94.507472540549401</c:v>
                </c:pt>
                <c:pt idx="645">
                  <c:v>94.507307161231793</c:v>
                </c:pt>
                <c:pt idx="646">
                  <c:v>94.507153720397895</c:v>
                </c:pt>
                <c:pt idx="647">
                  <c:v>94.506982656077199</c:v>
                </c:pt>
                <c:pt idx="648">
                  <c:v>94.506793957907405</c:v>
                </c:pt>
                <c:pt idx="649">
                  <c:v>94.506646581705496</c:v>
                </c:pt>
                <c:pt idx="650">
                  <c:v>94.506461162216198</c:v>
                </c:pt>
                <c:pt idx="651">
                  <c:v>94.506323454679205</c:v>
                </c:pt>
                <c:pt idx="652">
                  <c:v>94.506137890166002</c:v>
                </c:pt>
                <c:pt idx="653">
                  <c:v>94.505964969635698</c:v>
                </c:pt>
                <c:pt idx="654">
                  <c:v>94.505788254166205</c:v>
                </c:pt>
                <c:pt idx="655">
                  <c:v>94.505648748805399</c:v>
                </c:pt>
                <c:pt idx="656">
                  <c:v>94.505461097337999</c:v>
                </c:pt>
                <c:pt idx="657">
                  <c:v>94.505319526508899</c:v>
                </c:pt>
                <c:pt idx="658">
                  <c:v>94.505164645033602</c:v>
                </c:pt>
                <c:pt idx="659">
                  <c:v>94.5049738333676</c:v>
                </c:pt>
                <c:pt idx="660">
                  <c:v>94.504820340767196</c:v>
                </c:pt>
                <c:pt idx="661">
                  <c:v>94.504667126497196</c:v>
                </c:pt>
                <c:pt idx="662">
                  <c:v>94.504507118565101</c:v>
                </c:pt>
                <c:pt idx="663">
                  <c:v>94.504365510109494</c:v>
                </c:pt>
                <c:pt idx="664">
                  <c:v>94.504187980058603</c:v>
                </c:pt>
                <c:pt idx="665">
                  <c:v>94.504053656848498</c:v>
                </c:pt>
                <c:pt idx="666">
                  <c:v>94.503901720474502</c:v>
                </c:pt>
                <c:pt idx="667">
                  <c:v>94.503734028597904</c:v>
                </c:pt>
                <c:pt idx="668">
                  <c:v>94.503577742212798</c:v>
                </c:pt>
                <c:pt idx="669">
                  <c:v>94.503453929463504</c:v>
                </c:pt>
                <c:pt idx="670">
                  <c:v>94.503279269651102</c:v>
                </c:pt>
                <c:pt idx="671">
                  <c:v>94.503139463500105</c:v>
                </c:pt>
                <c:pt idx="672">
                  <c:v>94.502997800908503</c:v>
                </c:pt>
                <c:pt idx="673">
                  <c:v>94.502851828691604</c:v>
                </c:pt>
                <c:pt idx="674">
                  <c:v>94.502690927618602</c:v>
                </c:pt>
                <c:pt idx="675">
                  <c:v>94.502554625670797</c:v>
                </c:pt>
                <c:pt idx="676">
                  <c:v>94.502405590793302</c:v>
                </c:pt>
                <c:pt idx="677">
                  <c:v>94.502255336930503</c:v>
                </c:pt>
                <c:pt idx="678">
                  <c:v>94.502133415507004</c:v>
                </c:pt>
                <c:pt idx="679">
                  <c:v>94.501987436922605</c:v>
                </c:pt>
                <c:pt idx="680">
                  <c:v>94.501842532032498</c:v>
                </c:pt>
                <c:pt idx="681">
                  <c:v>94.501695945015101</c:v>
                </c:pt>
                <c:pt idx="682">
                  <c:v>94.5015646347413</c:v>
                </c:pt>
                <c:pt idx="683">
                  <c:v>94.501424212599503</c:v>
                </c:pt>
                <c:pt idx="684">
                  <c:v>94.501288120571701</c:v>
                </c:pt>
                <c:pt idx="685">
                  <c:v>94.5011368798814</c:v>
                </c:pt>
                <c:pt idx="686">
                  <c:v>94.501012389449897</c:v>
                </c:pt>
                <c:pt idx="687">
                  <c:v>94.500858132972894</c:v>
                </c:pt>
                <c:pt idx="688">
                  <c:v>94.500727116043507</c:v>
                </c:pt>
                <c:pt idx="689">
                  <c:v>94.500590516349206</c:v>
                </c:pt>
                <c:pt idx="690">
                  <c:v>94.500464393768397</c:v>
                </c:pt>
                <c:pt idx="691">
                  <c:v>94.500322716960795</c:v>
                </c:pt>
                <c:pt idx="692">
                  <c:v>94.500186798124602</c:v>
                </c:pt>
                <c:pt idx="693">
                  <c:v>94.500058584656102</c:v>
                </c:pt>
                <c:pt idx="694">
                  <c:v>94.499921595546198</c:v>
                </c:pt>
                <c:pt idx="695">
                  <c:v>94.499809102972705</c:v>
                </c:pt>
                <c:pt idx="696">
                  <c:v>94.499650631274804</c:v>
                </c:pt>
                <c:pt idx="697">
                  <c:v>94.499548242403506</c:v>
                </c:pt>
                <c:pt idx="698">
                  <c:v>94.499402299240202</c:v>
                </c:pt>
                <c:pt idx="699">
                  <c:v>94.499284948405602</c:v>
                </c:pt>
                <c:pt idx="700">
                  <c:v>94.499136013890805</c:v>
                </c:pt>
                <c:pt idx="701">
                  <c:v>94.499023695948196</c:v>
                </c:pt>
                <c:pt idx="702">
                  <c:v>94.498905698948505</c:v>
                </c:pt>
                <c:pt idx="703">
                  <c:v>94.498765938712395</c:v>
                </c:pt>
                <c:pt idx="704">
                  <c:v>94.498630539533295</c:v>
                </c:pt>
                <c:pt idx="705">
                  <c:v>94.498503706759095</c:v>
                </c:pt>
                <c:pt idx="706">
                  <c:v>94.498384146031398</c:v>
                </c:pt>
                <c:pt idx="707">
                  <c:v>94.498258407913497</c:v>
                </c:pt>
                <c:pt idx="708">
                  <c:v>94.498137443176205</c:v>
                </c:pt>
                <c:pt idx="709">
                  <c:v>94.498005312971898</c:v>
                </c:pt>
                <c:pt idx="710">
                  <c:v>94.497897406916394</c:v>
                </c:pt>
                <c:pt idx="711">
                  <c:v>94.497765075198899</c:v>
                </c:pt>
                <c:pt idx="712">
                  <c:v>94.497641654251296</c:v>
                </c:pt>
                <c:pt idx="713">
                  <c:v>94.497542705103399</c:v>
                </c:pt>
                <c:pt idx="714">
                  <c:v>94.497409557060607</c:v>
                </c:pt>
                <c:pt idx="715">
                  <c:v>94.497303873432799</c:v>
                </c:pt>
                <c:pt idx="716">
                  <c:v>94.497177602780496</c:v>
                </c:pt>
                <c:pt idx="717">
                  <c:v>94.497041822679293</c:v>
                </c:pt>
                <c:pt idx="718">
                  <c:v>94.496942117181703</c:v>
                </c:pt>
                <c:pt idx="719">
                  <c:v>94.496821925840493</c:v>
                </c:pt>
                <c:pt idx="720">
                  <c:v>94.496693405658405</c:v>
                </c:pt>
                <c:pt idx="721">
                  <c:v>94.496587220923701</c:v>
                </c:pt>
                <c:pt idx="722">
                  <c:v>94.496470014206594</c:v>
                </c:pt>
                <c:pt idx="723">
                  <c:v>94.496351376464801</c:v>
                </c:pt>
                <c:pt idx="724">
                  <c:v>94.496254264489906</c:v>
                </c:pt>
                <c:pt idx="725">
                  <c:v>94.496117361751999</c:v>
                </c:pt>
                <c:pt idx="726">
                  <c:v>94.496007523298502</c:v>
                </c:pt>
                <c:pt idx="727">
                  <c:v>94.495889612398599</c:v>
                </c:pt>
                <c:pt idx="728">
                  <c:v>94.495778142718706</c:v>
                </c:pt>
                <c:pt idx="729">
                  <c:v>94.495681837592798</c:v>
                </c:pt>
                <c:pt idx="730">
                  <c:v>94.4955618548275</c:v>
                </c:pt>
                <c:pt idx="731">
                  <c:v>94.495434338095606</c:v>
                </c:pt>
                <c:pt idx="732">
                  <c:v>94.495345323916496</c:v>
                </c:pt>
                <c:pt idx="733">
                  <c:v>94.495205203768606</c:v>
                </c:pt>
                <c:pt idx="734">
                  <c:v>94.495124898188905</c:v>
                </c:pt>
                <c:pt idx="735">
                  <c:v>94.4949903488899</c:v>
                </c:pt>
                <c:pt idx="736">
                  <c:v>94.494893639153503</c:v>
                </c:pt>
                <c:pt idx="737">
                  <c:v>94.494769308132305</c:v>
                </c:pt>
                <c:pt idx="738">
                  <c:v>94.494692788091896</c:v>
                </c:pt>
                <c:pt idx="739">
                  <c:v>94.494550954229993</c:v>
                </c:pt>
                <c:pt idx="740">
                  <c:v>94.494450819118995</c:v>
                </c:pt>
                <c:pt idx="741">
                  <c:v>94.494359501625595</c:v>
                </c:pt>
                <c:pt idx="742">
                  <c:v>94.494261012088202</c:v>
                </c:pt>
                <c:pt idx="743">
                  <c:v>94.494141013794106</c:v>
                </c:pt>
                <c:pt idx="744">
                  <c:v>94.494037721110104</c:v>
                </c:pt>
                <c:pt idx="745">
                  <c:v>94.493921872238502</c:v>
                </c:pt>
                <c:pt idx="746">
                  <c:v>94.493834252026303</c:v>
                </c:pt>
                <c:pt idx="747">
                  <c:v>94.493706370580497</c:v>
                </c:pt>
                <c:pt idx="748">
                  <c:v>94.493633296636304</c:v>
                </c:pt>
                <c:pt idx="749">
                  <c:v>94.493494797193904</c:v>
                </c:pt>
                <c:pt idx="750">
                  <c:v>94.493401786455294</c:v>
                </c:pt>
                <c:pt idx="751">
                  <c:v>94.493307220032094</c:v>
                </c:pt>
                <c:pt idx="752">
                  <c:v>94.493182441435593</c:v>
                </c:pt>
                <c:pt idx="753">
                  <c:v>94.493086857778493</c:v>
                </c:pt>
                <c:pt idx="754">
                  <c:v>94.492966467926706</c:v>
                </c:pt>
                <c:pt idx="755">
                  <c:v>94.492887486961706</c:v>
                </c:pt>
                <c:pt idx="756">
                  <c:v>94.4927820705785</c:v>
                </c:pt>
                <c:pt idx="757">
                  <c:v>94.492670113855397</c:v>
                </c:pt>
                <c:pt idx="758">
                  <c:v>94.492578509342096</c:v>
                </c:pt>
                <c:pt idx="759">
                  <c:v>94.492476320546501</c:v>
                </c:pt>
                <c:pt idx="760">
                  <c:v>94.492365295870599</c:v>
                </c:pt>
                <c:pt idx="761">
                  <c:v>94.492277077909506</c:v>
                </c:pt>
                <c:pt idx="762">
                  <c:v>94.492196623396296</c:v>
                </c:pt>
                <c:pt idx="763">
                  <c:v>94.492077721706394</c:v>
                </c:pt>
                <c:pt idx="764">
                  <c:v>94.491975926884606</c:v>
                </c:pt>
                <c:pt idx="765">
                  <c:v>94.491897786908595</c:v>
                </c:pt>
                <c:pt idx="766">
                  <c:v>94.4918005700614</c:v>
                </c:pt>
                <c:pt idx="767">
                  <c:v>94.491679148159307</c:v>
                </c:pt>
                <c:pt idx="768">
                  <c:v>94.491594368374294</c:v>
                </c:pt>
                <c:pt idx="769">
                  <c:v>94.491516253697299</c:v>
                </c:pt>
                <c:pt idx="770">
                  <c:v>94.491400954447201</c:v>
                </c:pt>
                <c:pt idx="771">
                  <c:v>94.491307753960896</c:v>
                </c:pt>
                <c:pt idx="772">
                  <c:v>94.491211532533697</c:v>
                </c:pt>
                <c:pt idx="773">
                  <c:v>94.491112988248304</c:v>
                </c:pt>
                <c:pt idx="774">
                  <c:v>94.491026030649905</c:v>
                </c:pt>
                <c:pt idx="775">
                  <c:v>94.490932117177493</c:v>
                </c:pt>
                <c:pt idx="776">
                  <c:v>94.490844063021797</c:v>
                </c:pt>
                <c:pt idx="777">
                  <c:v>94.490754887013495</c:v>
                </c:pt>
                <c:pt idx="778">
                  <c:v>94.490683773281702</c:v>
                </c:pt>
                <c:pt idx="779">
                  <c:v>94.490576024009201</c:v>
                </c:pt>
                <c:pt idx="780">
                  <c:v>94.490493009090599</c:v>
                </c:pt>
                <c:pt idx="781">
                  <c:v>94.490386555556299</c:v>
                </c:pt>
                <c:pt idx="782">
                  <c:v>94.490288204230396</c:v>
                </c:pt>
                <c:pt idx="783">
                  <c:v>94.490207609194002</c:v>
                </c:pt>
                <c:pt idx="784">
                  <c:v>94.490113271979595</c:v>
                </c:pt>
                <c:pt idx="785">
                  <c:v>94.490031567301003</c:v>
                </c:pt>
                <c:pt idx="786">
                  <c:v>94.489937626661003</c:v>
                </c:pt>
                <c:pt idx="787">
                  <c:v>94.489850857312405</c:v>
                </c:pt>
                <c:pt idx="788">
                  <c:v>94.489789092875696</c:v>
                </c:pt>
                <c:pt idx="789">
                  <c:v>94.489668918330807</c:v>
                </c:pt>
                <c:pt idx="790">
                  <c:v>94.489608898754398</c:v>
                </c:pt>
                <c:pt idx="791">
                  <c:v>94.4895032047949</c:v>
                </c:pt>
                <c:pt idx="792">
                  <c:v>94.489417327325299</c:v>
                </c:pt>
                <c:pt idx="793">
                  <c:v>94.489340431619198</c:v>
                </c:pt>
                <c:pt idx="794">
                  <c:v>94.4892530868606</c:v>
                </c:pt>
                <c:pt idx="795">
                  <c:v>94.489169642659704</c:v>
                </c:pt>
                <c:pt idx="796">
                  <c:v>94.489094591536599</c:v>
                </c:pt>
                <c:pt idx="797">
                  <c:v>94.489004508061001</c:v>
                </c:pt>
                <c:pt idx="798">
                  <c:v>94.488929831242899</c:v>
                </c:pt>
                <c:pt idx="799">
                  <c:v>94.488834506245198</c:v>
                </c:pt>
                <c:pt idx="800">
                  <c:v>94.488769369697295</c:v>
                </c:pt>
                <c:pt idx="801">
                  <c:v>94.488694644073405</c:v>
                </c:pt>
                <c:pt idx="802">
                  <c:v>94.488589996715802</c:v>
                </c:pt>
                <c:pt idx="803">
                  <c:v>94.488515367643501</c:v>
                </c:pt>
                <c:pt idx="804">
                  <c:v>94.488455356956806</c:v>
                </c:pt>
                <c:pt idx="805">
                  <c:v>94.488363490362403</c:v>
                </c:pt>
                <c:pt idx="806">
                  <c:v>94.488284163171798</c:v>
                </c:pt>
                <c:pt idx="807">
                  <c:v>94.488205160410402</c:v>
                </c:pt>
                <c:pt idx="808">
                  <c:v>94.488114083484504</c:v>
                </c:pt>
                <c:pt idx="809">
                  <c:v>94.488039230395202</c:v>
                </c:pt>
                <c:pt idx="810">
                  <c:v>94.487962969810994</c:v>
                </c:pt>
                <c:pt idx="811">
                  <c:v>94.487887582513395</c:v>
                </c:pt>
                <c:pt idx="812">
                  <c:v>94.487813341088099</c:v>
                </c:pt>
                <c:pt idx="813">
                  <c:v>94.487735114038401</c:v>
                </c:pt>
                <c:pt idx="814">
                  <c:v>94.487668936082898</c:v>
                </c:pt>
                <c:pt idx="815">
                  <c:v>94.487600922152396</c:v>
                </c:pt>
                <c:pt idx="816">
                  <c:v>94.487502477224794</c:v>
                </c:pt>
                <c:pt idx="817">
                  <c:v>94.487431694466906</c:v>
                </c:pt>
                <c:pt idx="818">
                  <c:v>94.487356857422697</c:v>
                </c:pt>
                <c:pt idx="819">
                  <c:v>94.487291530044899</c:v>
                </c:pt>
                <c:pt idx="820">
                  <c:v>94.487199435231503</c:v>
                </c:pt>
                <c:pt idx="821">
                  <c:v>94.487131822408799</c:v>
                </c:pt>
                <c:pt idx="822">
                  <c:v>94.487059677976305</c:v>
                </c:pt>
                <c:pt idx="823">
                  <c:v>94.486980010359702</c:v>
                </c:pt>
                <c:pt idx="824">
                  <c:v>94.486901760669497</c:v>
                </c:pt>
                <c:pt idx="825">
                  <c:v>94.486842197599401</c:v>
                </c:pt>
                <c:pt idx="826">
                  <c:v>94.486775486678496</c:v>
                </c:pt>
                <c:pt idx="827">
                  <c:v>94.486686105446296</c:v>
                </c:pt>
                <c:pt idx="828">
                  <c:v>94.486619870561398</c:v>
                </c:pt>
                <c:pt idx="829">
                  <c:v>94.486559616427002</c:v>
                </c:pt>
                <c:pt idx="830">
                  <c:v>94.486462620192299</c:v>
                </c:pt>
                <c:pt idx="831">
                  <c:v>94.486398993007299</c:v>
                </c:pt>
                <c:pt idx="832">
                  <c:v>94.486327697988202</c:v>
                </c:pt>
                <c:pt idx="833">
                  <c:v>94.486272887860807</c:v>
                </c:pt>
                <c:pt idx="834">
                  <c:v>94.486180679847607</c:v>
                </c:pt>
                <c:pt idx="835">
                  <c:v>94.486122087549901</c:v>
                </c:pt>
                <c:pt idx="836">
                  <c:v>94.486059515431506</c:v>
                </c:pt>
                <c:pt idx="837">
                  <c:v>94.485992938193903</c:v>
                </c:pt>
                <c:pt idx="838">
                  <c:v>94.485927545497702</c:v>
                </c:pt>
                <c:pt idx="839">
                  <c:v>94.485835640561305</c:v>
                </c:pt>
                <c:pt idx="840">
                  <c:v>94.484296772127607</c:v>
                </c:pt>
                <c:pt idx="841">
                  <c:v>94.484267277167305</c:v>
                </c:pt>
                <c:pt idx="842">
                  <c:v>94.484532234539301</c:v>
                </c:pt>
                <c:pt idx="843">
                  <c:v>94.484415228069594</c:v>
                </c:pt>
                <c:pt idx="844">
                  <c:v>94.484408596606002</c:v>
                </c:pt>
                <c:pt idx="845">
                  <c:v>94.484360650701603</c:v>
                </c:pt>
                <c:pt idx="846">
                  <c:v>94.4843019715656</c:v>
                </c:pt>
                <c:pt idx="847">
                  <c:v>94.484267414277099</c:v>
                </c:pt>
                <c:pt idx="848">
                  <c:v>94.4841977204008</c:v>
                </c:pt>
                <c:pt idx="849">
                  <c:v>94.484163821620697</c:v>
                </c:pt>
                <c:pt idx="850">
                  <c:v>94.484113395551105</c:v>
                </c:pt>
                <c:pt idx="851">
                  <c:v>94.484040237411506</c:v>
                </c:pt>
                <c:pt idx="852">
                  <c:v>94.484006036719606</c:v>
                </c:pt>
                <c:pt idx="853">
                  <c:v>94.483934565635593</c:v>
                </c:pt>
                <c:pt idx="854">
                  <c:v>94.483896702651705</c:v>
                </c:pt>
                <c:pt idx="855">
                  <c:v>94.483839073991007</c:v>
                </c:pt>
                <c:pt idx="856">
                  <c:v>94.483785483967907</c:v>
                </c:pt>
                <c:pt idx="857">
                  <c:v>94.483736512020499</c:v>
                </c:pt>
                <c:pt idx="858">
                  <c:v>94.483674135084001</c:v>
                </c:pt>
                <c:pt idx="859">
                  <c:v>94.483607019084303</c:v>
                </c:pt>
                <c:pt idx="860">
                  <c:v>94.4835538465599</c:v>
                </c:pt>
                <c:pt idx="861">
                  <c:v>94.483501522147094</c:v>
                </c:pt>
                <c:pt idx="862">
                  <c:v>94.483484046594896</c:v>
                </c:pt>
                <c:pt idx="863">
                  <c:v>94.483415676592898</c:v>
                </c:pt>
                <c:pt idx="864">
                  <c:v>94.483342052377296</c:v>
                </c:pt>
                <c:pt idx="865">
                  <c:v>94.483308840940893</c:v>
                </c:pt>
                <c:pt idx="866">
                  <c:v>94.483246646362204</c:v>
                </c:pt>
                <c:pt idx="867">
                  <c:v>94.483181028239798</c:v>
                </c:pt>
                <c:pt idx="868">
                  <c:v>94.483151273611398</c:v>
                </c:pt>
                <c:pt idx="869">
                  <c:v>94.4830839593929</c:v>
                </c:pt>
                <c:pt idx="870">
                  <c:v>94.483022157183001</c:v>
                </c:pt>
                <c:pt idx="871">
                  <c:v>94.482988012008093</c:v>
                </c:pt>
                <c:pt idx="872">
                  <c:v>94.482918566146097</c:v>
                </c:pt>
                <c:pt idx="873">
                  <c:v>94.482859094114403</c:v>
                </c:pt>
                <c:pt idx="874">
                  <c:v>94.482803414749</c:v>
                </c:pt>
                <c:pt idx="875">
                  <c:v>94.482755065837097</c:v>
                </c:pt>
                <c:pt idx="876">
                  <c:v>94.482678448900003</c:v>
                </c:pt>
                <c:pt idx="877">
                  <c:v>94.482657091701896</c:v>
                </c:pt>
                <c:pt idx="878">
                  <c:v>94.482589289370395</c:v>
                </c:pt>
                <c:pt idx="879">
                  <c:v>94.482521884290705</c:v>
                </c:pt>
                <c:pt idx="880">
                  <c:v>94.482459052545195</c:v>
                </c:pt>
                <c:pt idx="881">
                  <c:v>94.482420742868797</c:v>
                </c:pt>
                <c:pt idx="882">
                  <c:v>94.482353663923405</c:v>
                </c:pt>
                <c:pt idx="883">
                  <c:v>94.482304651975298</c:v>
                </c:pt>
                <c:pt idx="884">
                  <c:v>94.482255980987802</c:v>
                </c:pt>
                <c:pt idx="885">
                  <c:v>94.482197810365506</c:v>
                </c:pt>
                <c:pt idx="886">
                  <c:v>94.482153033487094</c:v>
                </c:pt>
                <c:pt idx="887">
                  <c:v>94.4820893185111</c:v>
                </c:pt>
                <c:pt idx="888">
                  <c:v>94.482038742191506</c:v>
                </c:pt>
                <c:pt idx="889">
                  <c:v>94.481989497246602</c:v>
                </c:pt>
                <c:pt idx="890">
                  <c:v>94.481949400668199</c:v>
                </c:pt>
                <c:pt idx="891">
                  <c:v>94.481877037989193</c:v>
                </c:pt>
                <c:pt idx="892">
                  <c:v>94.481833949804596</c:v>
                </c:pt>
                <c:pt idx="893">
                  <c:v>94.481802327986301</c:v>
                </c:pt>
                <c:pt idx="894">
                  <c:v>94.481728540710705</c:v>
                </c:pt>
                <c:pt idx="895">
                  <c:v>94.481677588415195</c:v>
                </c:pt>
                <c:pt idx="896">
                  <c:v>94.481637323863197</c:v>
                </c:pt>
                <c:pt idx="897">
                  <c:v>94.481594842389697</c:v>
                </c:pt>
                <c:pt idx="898">
                  <c:v>94.481519539881106</c:v>
                </c:pt>
                <c:pt idx="899">
                  <c:v>94.481464740358703</c:v>
                </c:pt>
                <c:pt idx="900">
                  <c:v>94.481434637488704</c:v>
                </c:pt>
                <c:pt idx="901">
                  <c:v>94.481361108512104</c:v>
                </c:pt>
                <c:pt idx="902">
                  <c:v>94.481316687845805</c:v>
                </c:pt>
                <c:pt idx="903">
                  <c:v>94.4812783330093</c:v>
                </c:pt>
                <c:pt idx="904">
                  <c:v>94.481245022303398</c:v>
                </c:pt>
                <c:pt idx="905">
                  <c:v>94.481173652260296</c:v>
                </c:pt>
                <c:pt idx="906">
                  <c:v>94.481115091780794</c:v>
                </c:pt>
                <c:pt idx="907">
                  <c:v>94.481081402166595</c:v>
                </c:pt>
                <c:pt idx="908">
                  <c:v>94.481028131365207</c:v>
                </c:pt>
                <c:pt idx="909">
                  <c:v>94.480963682160905</c:v>
                </c:pt>
                <c:pt idx="910">
                  <c:v>94.4809250193601</c:v>
                </c:pt>
                <c:pt idx="911">
                  <c:v>94.480850950012993</c:v>
                </c:pt>
                <c:pt idx="912">
                  <c:v>94.480497583541904</c:v>
                </c:pt>
                <c:pt idx="913">
                  <c:v>94.480588226167399</c:v>
                </c:pt>
                <c:pt idx="914">
                  <c:v>94.480507592664395</c:v>
                </c:pt>
                <c:pt idx="915">
                  <c:v>94.480492935700696</c:v>
                </c:pt>
                <c:pt idx="916">
                  <c:v>94.480465600338505</c:v>
                </c:pt>
                <c:pt idx="917">
                  <c:v>94.480450608320695</c:v>
                </c:pt>
                <c:pt idx="918">
                  <c:v>94.480395194017007</c:v>
                </c:pt>
                <c:pt idx="919">
                  <c:v>94.480343338690503</c:v>
                </c:pt>
                <c:pt idx="920">
                  <c:v>94.480326264124699</c:v>
                </c:pt>
                <c:pt idx="921">
                  <c:v>94.480285355054505</c:v>
                </c:pt>
                <c:pt idx="922">
                  <c:v>94.480242402320201</c:v>
                </c:pt>
                <c:pt idx="923">
                  <c:v>94.480211022618903</c:v>
                </c:pt>
                <c:pt idx="924">
                  <c:v>94.480157977512803</c:v>
                </c:pt>
                <c:pt idx="925">
                  <c:v>94.480137347367602</c:v>
                </c:pt>
                <c:pt idx="926">
                  <c:v>94.480081499024806</c:v>
                </c:pt>
                <c:pt idx="927">
                  <c:v>94.480053874708801</c:v>
                </c:pt>
                <c:pt idx="928">
                  <c:v>94.479988005633203</c:v>
                </c:pt>
                <c:pt idx="929">
                  <c:v>94.479970476108605</c:v>
                </c:pt>
                <c:pt idx="930">
                  <c:v>94.479932560232299</c:v>
                </c:pt>
                <c:pt idx="931">
                  <c:v>94.479865685594305</c:v>
                </c:pt>
                <c:pt idx="932">
                  <c:v>94.479830690861903</c:v>
                </c:pt>
                <c:pt idx="933">
                  <c:v>94.479792693144503</c:v>
                </c:pt>
                <c:pt idx="934">
                  <c:v>94.479780112003795</c:v>
                </c:pt>
                <c:pt idx="935">
                  <c:v>94.479720258662297</c:v>
                </c:pt>
                <c:pt idx="936">
                  <c:v>94.479659692232005</c:v>
                </c:pt>
                <c:pt idx="937">
                  <c:v>94.479627936073697</c:v>
                </c:pt>
                <c:pt idx="938">
                  <c:v>94.479599282897397</c:v>
                </c:pt>
                <c:pt idx="939">
                  <c:v>94.479552491422297</c:v>
                </c:pt>
                <c:pt idx="940">
                  <c:v>94.479518359641801</c:v>
                </c:pt>
                <c:pt idx="941">
                  <c:v>94.4794793396957</c:v>
                </c:pt>
                <c:pt idx="942">
                  <c:v>94.479432883274697</c:v>
                </c:pt>
                <c:pt idx="943">
                  <c:v>94.479376593634797</c:v>
                </c:pt>
                <c:pt idx="944">
                  <c:v>94.479349650779</c:v>
                </c:pt>
                <c:pt idx="945">
                  <c:v>94.479321420091097</c:v>
                </c:pt>
                <c:pt idx="946">
                  <c:v>94.479253166832805</c:v>
                </c:pt>
                <c:pt idx="947">
                  <c:v>94.479221402299302</c:v>
                </c:pt>
                <c:pt idx="948">
                  <c:v>94.479184199648998</c:v>
                </c:pt>
                <c:pt idx="949">
                  <c:v>94.479140218427801</c:v>
                </c:pt>
                <c:pt idx="950">
                  <c:v>94.479123490708602</c:v>
                </c:pt>
                <c:pt idx="951">
                  <c:v>94.479064767780798</c:v>
                </c:pt>
                <c:pt idx="952">
                  <c:v>94.479022620168195</c:v>
                </c:pt>
                <c:pt idx="953">
                  <c:v>94.479006216567996</c:v>
                </c:pt>
                <c:pt idx="954">
                  <c:v>94.478951467784697</c:v>
                </c:pt>
                <c:pt idx="955">
                  <c:v>94.478902260402506</c:v>
                </c:pt>
                <c:pt idx="956">
                  <c:v>94.478873742126098</c:v>
                </c:pt>
                <c:pt idx="957">
                  <c:v>94.478843089527501</c:v>
                </c:pt>
                <c:pt idx="958">
                  <c:v>94.478785158425893</c:v>
                </c:pt>
                <c:pt idx="959">
                  <c:v>94.478759550536196</c:v>
                </c:pt>
                <c:pt idx="960">
                  <c:v>94.478726023371195</c:v>
                </c:pt>
                <c:pt idx="961">
                  <c:v>94.478664874224094</c:v>
                </c:pt>
                <c:pt idx="962">
                  <c:v>94.478637209795707</c:v>
                </c:pt>
                <c:pt idx="963">
                  <c:v>94.478590032714393</c:v>
                </c:pt>
                <c:pt idx="964">
                  <c:v>94.478560722528002</c:v>
                </c:pt>
                <c:pt idx="965">
                  <c:v>94.478534033941401</c:v>
                </c:pt>
                <c:pt idx="966">
                  <c:v>94.478478488115698</c:v>
                </c:pt>
                <c:pt idx="967">
                  <c:v>94.478458490990505</c:v>
                </c:pt>
                <c:pt idx="968">
                  <c:v>94.478420611905904</c:v>
                </c:pt>
                <c:pt idx="969">
                  <c:v>94.478364277940003</c:v>
                </c:pt>
                <c:pt idx="970">
                  <c:v>94.478331393256497</c:v>
                </c:pt>
                <c:pt idx="971">
                  <c:v>94.478294952658601</c:v>
                </c:pt>
                <c:pt idx="972">
                  <c:v>94.4782727284164</c:v>
                </c:pt>
                <c:pt idx="973">
                  <c:v>94.478232327327106</c:v>
                </c:pt>
                <c:pt idx="974">
                  <c:v>94.478175991116302</c:v>
                </c:pt>
                <c:pt idx="975">
                  <c:v>94.478151106618398</c:v>
                </c:pt>
                <c:pt idx="976">
                  <c:v>94.478112896199207</c:v>
                </c:pt>
                <c:pt idx="977">
                  <c:v>94.478072612093001</c:v>
                </c:pt>
                <c:pt idx="978">
                  <c:v>94.478047360159906</c:v>
                </c:pt>
                <c:pt idx="979">
                  <c:v>94.478010935358995</c:v>
                </c:pt>
                <c:pt idx="980">
                  <c:v>94.477960017273304</c:v>
                </c:pt>
                <c:pt idx="981">
                  <c:v>94.477921614951001</c:v>
                </c:pt>
                <c:pt idx="982">
                  <c:v>94.477896628455298</c:v>
                </c:pt>
                <c:pt idx="983">
                  <c:v>94.477862335754693</c:v>
                </c:pt>
                <c:pt idx="984">
                  <c:v>94.477816094379094</c:v>
                </c:pt>
                <c:pt idx="985">
                  <c:v>94.477798186416393</c:v>
                </c:pt>
                <c:pt idx="986">
                  <c:v>94.477752837380507</c:v>
                </c:pt>
                <c:pt idx="987">
                  <c:v>94.477708046041997</c:v>
                </c:pt>
                <c:pt idx="988">
                  <c:v>94.477684680739401</c:v>
                </c:pt>
                <c:pt idx="989">
                  <c:v>94.477666636913895</c:v>
                </c:pt>
                <c:pt idx="990">
                  <c:v>94.477626527279597</c:v>
                </c:pt>
                <c:pt idx="991">
                  <c:v>94.477584948349701</c:v>
                </c:pt>
                <c:pt idx="992">
                  <c:v>94.477536132417896</c:v>
                </c:pt>
                <c:pt idx="993">
                  <c:v>94.477500160895403</c:v>
                </c:pt>
                <c:pt idx="994">
                  <c:v>94.477481505988493</c:v>
                </c:pt>
                <c:pt idx="995">
                  <c:v>94.477429923889801</c:v>
                </c:pt>
                <c:pt idx="996">
                  <c:v>94.477404461804099</c:v>
                </c:pt>
                <c:pt idx="997">
                  <c:v>94.477373155854195</c:v>
                </c:pt>
                <c:pt idx="998">
                  <c:v>94.477335898556902</c:v>
                </c:pt>
                <c:pt idx="999">
                  <c:v>94.477307869394195</c:v>
                </c:pt>
                <c:pt idx="1000">
                  <c:v>94.477281597017395</c:v>
                </c:pt>
                <c:pt idx="1001">
                  <c:v>94.477232210923702</c:v>
                </c:pt>
                <c:pt idx="1002">
                  <c:v>94.477205559772003</c:v>
                </c:pt>
                <c:pt idx="1003">
                  <c:v>94.477175051807507</c:v>
                </c:pt>
                <c:pt idx="1004">
                  <c:v>94.477154714104898</c:v>
                </c:pt>
                <c:pt idx="1005">
                  <c:v>94.477101676515503</c:v>
                </c:pt>
                <c:pt idx="1006">
                  <c:v>94.477086850400397</c:v>
                </c:pt>
                <c:pt idx="1007">
                  <c:v>94.477039779234602</c:v>
                </c:pt>
                <c:pt idx="1008">
                  <c:v>94.477013708542202</c:v>
                </c:pt>
                <c:pt idx="1009">
                  <c:v>94.476979370328195</c:v>
                </c:pt>
                <c:pt idx="1010">
                  <c:v>94.476962762196493</c:v>
                </c:pt>
                <c:pt idx="1011">
                  <c:v>94.476916343087197</c:v>
                </c:pt>
                <c:pt idx="1012">
                  <c:v>94.476887801223697</c:v>
                </c:pt>
                <c:pt idx="1013">
                  <c:v>94.476852814676505</c:v>
                </c:pt>
                <c:pt idx="1014">
                  <c:v>94.476808549701403</c:v>
                </c:pt>
                <c:pt idx="1015">
                  <c:v>94.476795155412901</c:v>
                </c:pt>
                <c:pt idx="1016">
                  <c:v>94.476755907137104</c:v>
                </c:pt>
                <c:pt idx="1017">
                  <c:v>94.476732027758203</c:v>
                </c:pt>
                <c:pt idx="1018">
                  <c:v>94.476703091687199</c:v>
                </c:pt>
                <c:pt idx="1019">
                  <c:v>94.476676002624203</c:v>
                </c:pt>
                <c:pt idx="1020">
                  <c:v>94.476624046935001</c:v>
                </c:pt>
                <c:pt idx="1021">
                  <c:v>94.476603138638495</c:v>
                </c:pt>
                <c:pt idx="1022">
                  <c:v>94.476563381181506</c:v>
                </c:pt>
                <c:pt idx="1023">
                  <c:v>94.476542813117703</c:v>
                </c:pt>
                <c:pt idx="1024">
                  <c:v>94.476516798093101</c:v>
                </c:pt>
                <c:pt idx="1025">
                  <c:v>94.4764861131695</c:v>
                </c:pt>
                <c:pt idx="1026">
                  <c:v>94.476450508433501</c:v>
                </c:pt>
                <c:pt idx="1027">
                  <c:v>94.476421997737205</c:v>
                </c:pt>
                <c:pt idx="1028">
                  <c:v>94.476408002865995</c:v>
                </c:pt>
                <c:pt idx="1029">
                  <c:v>94.476367757617695</c:v>
                </c:pt>
                <c:pt idx="1030">
                  <c:v>94.4763596455022</c:v>
                </c:pt>
                <c:pt idx="1031">
                  <c:v>94.476292686325806</c:v>
                </c:pt>
                <c:pt idx="1032">
                  <c:v>94.476272843231399</c:v>
                </c:pt>
                <c:pt idx="1033">
                  <c:v>94.476251435447395</c:v>
                </c:pt>
                <c:pt idx="1034">
                  <c:v>94.476233247163094</c:v>
                </c:pt>
                <c:pt idx="1035">
                  <c:v>94.476203483359001</c:v>
                </c:pt>
                <c:pt idx="1036">
                  <c:v>94.4761776713286</c:v>
                </c:pt>
                <c:pt idx="1037">
                  <c:v>94.476122846066104</c:v>
                </c:pt>
                <c:pt idx="1038">
                  <c:v>94.476110680492795</c:v>
                </c:pt>
                <c:pt idx="1039">
                  <c:v>94.476073055242296</c:v>
                </c:pt>
                <c:pt idx="1040">
                  <c:v>94.476056990684</c:v>
                </c:pt>
                <c:pt idx="1041">
                  <c:v>94.476027841444306</c:v>
                </c:pt>
                <c:pt idx="1042">
                  <c:v>94.475998514810101</c:v>
                </c:pt>
                <c:pt idx="1043">
                  <c:v>94.475971492147593</c:v>
                </c:pt>
                <c:pt idx="1044">
                  <c:v>94.475945549781997</c:v>
                </c:pt>
                <c:pt idx="1045">
                  <c:v>94.475901280813602</c:v>
                </c:pt>
                <c:pt idx="1046">
                  <c:v>94.475875553748395</c:v>
                </c:pt>
                <c:pt idx="1047">
                  <c:v>94.475848798233201</c:v>
                </c:pt>
                <c:pt idx="1048">
                  <c:v>94.475848768978494</c:v>
                </c:pt>
                <c:pt idx="1049">
                  <c:v>94.475792619834195</c:v>
                </c:pt>
                <c:pt idx="1050">
                  <c:v>94.475771616312599</c:v>
                </c:pt>
                <c:pt idx="1051">
                  <c:v>94.475753723838196</c:v>
                </c:pt>
                <c:pt idx="1052">
                  <c:v>94.475717270418997</c:v>
                </c:pt>
                <c:pt idx="1053">
                  <c:v>94.475692025987001</c:v>
                </c:pt>
                <c:pt idx="1054">
                  <c:v>94.475662669628306</c:v>
                </c:pt>
                <c:pt idx="1055">
                  <c:v>94.475640400320003</c:v>
                </c:pt>
                <c:pt idx="1056">
                  <c:v>94.475612596909102</c:v>
                </c:pt>
                <c:pt idx="1057">
                  <c:v>94.475596254566398</c:v>
                </c:pt>
                <c:pt idx="1058">
                  <c:v>94.4755709779011</c:v>
                </c:pt>
                <c:pt idx="1059">
                  <c:v>94.475536206737303</c:v>
                </c:pt>
                <c:pt idx="1060">
                  <c:v>94.475507534969793</c:v>
                </c:pt>
                <c:pt idx="1061">
                  <c:v>94.475491541911097</c:v>
                </c:pt>
                <c:pt idx="1062">
                  <c:v>94.475460355957594</c:v>
                </c:pt>
                <c:pt idx="1063">
                  <c:v>94.475454684499397</c:v>
                </c:pt>
                <c:pt idx="1064">
                  <c:v>94.475401254977996</c:v>
                </c:pt>
                <c:pt idx="1065">
                  <c:v>94.475384731154904</c:v>
                </c:pt>
                <c:pt idx="1066">
                  <c:v>94.475364848003395</c:v>
                </c:pt>
                <c:pt idx="1067">
                  <c:v>94.475325140025802</c:v>
                </c:pt>
                <c:pt idx="1068">
                  <c:v>94.475309308016307</c:v>
                </c:pt>
                <c:pt idx="1069">
                  <c:v>94.475278181476796</c:v>
                </c:pt>
                <c:pt idx="1070">
                  <c:v>94.475253936547503</c:v>
                </c:pt>
                <c:pt idx="1071">
                  <c:v>94.475231844493905</c:v>
                </c:pt>
                <c:pt idx="1072">
                  <c:v>94.475217031555204</c:v>
                </c:pt>
                <c:pt idx="1073">
                  <c:v>94.475203114491194</c:v>
                </c:pt>
                <c:pt idx="1074">
                  <c:v>94.4751538423575</c:v>
                </c:pt>
                <c:pt idx="1075">
                  <c:v>94.4751509332296</c:v>
                </c:pt>
                <c:pt idx="1076">
                  <c:v>94.475102570780507</c:v>
                </c:pt>
                <c:pt idx="1077">
                  <c:v>94.475092935993601</c:v>
                </c:pt>
                <c:pt idx="1078">
                  <c:v>94.475060121666203</c:v>
                </c:pt>
                <c:pt idx="1079">
                  <c:v>94.475055261807697</c:v>
                </c:pt>
                <c:pt idx="1080">
                  <c:v>94.475033880209395</c:v>
                </c:pt>
                <c:pt idx="1081">
                  <c:v>94.474981530890105</c:v>
                </c:pt>
                <c:pt idx="1082">
                  <c:v>94.474966579959798</c:v>
                </c:pt>
                <c:pt idx="1083">
                  <c:v>94.474952787084007</c:v>
                </c:pt>
                <c:pt idx="1084">
                  <c:v>94.474916520097295</c:v>
                </c:pt>
                <c:pt idx="1085">
                  <c:v>94.474901539473706</c:v>
                </c:pt>
                <c:pt idx="1086">
                  <c:v>94.474878319062995</c:v>
                </c:pt>
                <c:pt idx="1087">
                  <c:v>94.474863542858699</c:v>
                </c:pt>
                <c:pt idx="1088">
                  <c:v>94.474814344283999</c:v>
                </c:pt>
                <c:pt idx="1089">
                  <c:v>94.474806737220007</c:v>
                </c:pt>
                <c:pt idx="1090">
                  <c:v>94.474803969425807</c:v>
                </c:pt>
                <c:pt idx="1091">
                  <c:v>94.4747600729428</c:v>
                </c:pt>
                <c:pt idx="1092">
                  <c:v>94.474736755009403</c:v>
                </c:pt>
                <c:pt idx="1093">
                  <c:v>94.474713003343496</c:v>
                </c:pt>
                <c:pt idx="1094">
                  <c:v>94.474696253134198</c:v>
                </c:pt>
                <c:pt idx="1095">
                  <c:v>94.474671039952995</c:v>
                </c:pt>
                <c:pt idx="1096">
                  <c:v>94.474646357556495</c:v>
                </c:pt>
                <c:pt idx="1097">
                  <c:v>94.474621248518801</c:v>
                </c:pt>
                <c:pt idx="1098">
                  <c:v>94.474603457356693</c:v>
                </c:pt>
                <c:pt idx="1099">
                  <c:v>94.474590158866505</c:v>
                </c:pt>
                <c:pt idx="1100">
                  <c:v>94.474568633876601</c:v>
                </c:pt>
                <c:pt idx="1101">
                  <c:v>94.474539536308498</c:v>
                </c:pt>
                <c:pt idx="1102">
                  <c:v>94.474531258395899</c:v>
                </c:pt>
                <c:pt idx="1103">
                  <c:v>94.474494833560101</c:v>
                </c:pt>
                <c:pt idx="1104">
                  <c:v>94.474496498368893</c:v>
                </c:pt>
                <c:pt idx="1105">
                  <c:v>94.474454053612007</c:v>
                </c:pt>
                <c:pt idx="1106">
                  <c:v>94.474464347643803</c:v>
                </c:pt>
                <c:pt idx="1107">
                  <c:v>94.474401695569497</c:v>
                </c:pt>
                <c:pt idx="1108">
                  <c:v>94.4743884898662</c:v>
                </c:pt>
                <c:pt idx="1109">
                  <c:v>94.474366337995605</c:v>
                </c:pt>
                <c:pt idx="1110">
                  <c:v>94.474355925393596</c:v>
                </c:pt>
                <c:pt idx="1111">
                  <c:v>94.474326788768707</c:v>
                </c:pt>
                <c:pt idx="1112">
                  <c:v>94.474326178231294</c:v>
                </c:pt>
                <c:pt idx="1113">
                  <c:v>94.474310572805194</c:v>
                </c:pt>
                <c:pt idx="1114">
                  <c:v>94.474278726665304</c:v>
                </c:pt>
                <c:pt idx="1115">
                  <c:v>94.474249492821997</c:v>
                </c:pt>
                <c:pt idx="1116">
                  <c:v>94.474231122238393</c:v>
                </c:pt>
                <c:pt idx="1117">
                  <c:v>94.474206665067001</c:v>
                </c:pt>
                <c:pt idx="1118">
                  <c:v>94.4741946161014</c:v>
                </c:pt>
                <c:pt idx="1119">
                  <c:v>94.474172476459799</c:v>
                </c:pt>
                <c:pt idx="1120">
                  <c:v>94.4741438034401</c:v>
                </c:pt>
                <c:pt idx="1121">
                  <c:v>94.474138592588801</c:v>
                </c:pt>
                <c:pt idx="1122">
                  <c:v>94.474130327415807</c:v>
                </c:pt>
                <c:pt idx="1123">
                  <c:v>94.474092712760793</c:v>
                </c:pt>
                <c:pt idx="1124">
                  <c:v>94.474078070687398</c:v>
                </c:pt>
                <c:pt idx="1125">
                  <c:v>94.474048698367596</c:v>
                </c:pt>
                <c:pt idx="1126">
                  <c:v>94.474028491341599</c:v>
                </c:pt>
                <c:pt idx="1127">
                  <c:v>94.474008127345499</c:v>
                </c:pt>
                <c:pt idx="1128">
                  <c:v>94.474006197505304</c:v>
                </c:pt>
                <c:pt idx="1129">
                  <c:v>94.473968011618794</c:v>
                </c:pt>
                <c:pt idx="1130">
                  <c:v>94.473959989383204</c:v>
                </c:pt>
                <c:pt idx="1131">
                  <c:v>94.473939341155798</c:v>
                </c:pt>
                <c:pt idx="1132">
                  <c:v>94.473926548228704</c:v>
                </c:pt>
                <c:pt idx="1133">
                  <c:v>94.473905412602804</c:v>
                </c:pt>
                <c:pt idx="1134">
                  <c:v>94.473874021569401</c:v>
                </c:pt>
                <c:pt idx="1135">
                  <c:v>94.473862066924198</c:v>
                </c:pt>
                <c:pt idx="1136">
                  <c:v>94.473849114841798</c:v>
                </c:pt>
                <c:pt idx="1137">
                  <c:v>94.473824602421701</c:v>
                </c:pt>
                <c:pt idx="1138">
                  <c:v>94.473804758951502</c:v>
                </c:pt>
                <c:pt idx="1139">
                  <c:v>94.473786563980994</c:v>
                </c:pt>
                <c:pt idx="1140">
                  <c:v>94.473796042882697</c:v>
                </c:pt>
                <c:pt idx="1141">
                  <c:v>94.473758552462996</c:v>
                </c:pt>
                <c:pt idx="1142">
                  <c:v>94.4737437300614</c:v>
                </c:pt>
                <c:pt idx="1143">
                  <c:v>94.473707282322195</c:v>
                </c:pt>
                <c:pt idx="1144">
                  <c:v>94.473697269576206</c:v>
                </c:pt>
                <c:pt idx="1145">
                  <c:v>94.473679674779007</c:v>
                </c:pt>
                <c:pt idx="1146">
                  <c:v>94.473677046419894</c:v>
                </c:pt>
                <c:pt idx="1147">
                  <c:v>94.4736339893376</c:v>
                </c:pt>
                <c:pt idx="1148">
                  <c:v>94.473618653432396</c:v>
                </c:pt>
                <c:pt idx="1149">
                  <c:v>94.473614320917093</c:v>
                </c:pt>
                <c:pt idx="1150">
                  <c:v>94.473603550234998</c:v>
                </c:pt>
                <c:pt idx="1151">
                  <c:v>94.473585069491406</c:v>
                </c:pt>
                <c:pt idx="1152">
                  <c:v>94.473551865043106</c:v>
                </c:pt>
                <c:pt idx="1153">
                  <c:v>94.473546855375801</c:v>
                </c:pt>
                <c:pt idx="1154">
                  <c:v>94.473532590123796</c:v>
                </c:pt>
                <c:pt idx="1155">
                  <c:v>94.473501907048004</c:v>
                </c:pt>
                <c:pt idx="1156">
                  <c:v>94.473485648723695</c:v>
                </c:pt>
                <c:pt idx="1157">
                  <c:v>94.473487829577294</c:v>
                </c:pt>
                <c:pt idx="1158">
                  <c:v>94.473469162318196</c:v>
                </c:pt>
                <c:pt idx="1159">
                  <c:v>94.473449542733107</c:v>
                </c:pt>
                <c:pt idx="1160">
                  <c:v>94.473417937087206</c:v>
                </c:pt>
                <c:pt idx="1161">
                  <c:v>94.473427817480101</c:v>
                </c:pt>
                <c:pt idx="1162">
                  <c:v>94.473392883927204</c:v>
                </c:pt>
                <c:pt idx="1163">
                  <c:v>94.473378515342105</c:v>
                </c:pt>
                <c:pt idx="1164">
                  <c:v>94.473348371987697</c:v>
                </c:pt>
                <c:pt idx="1165">
                  <c:v>94.473338396082994</c:v>
                </c:pt>
                <c:pt idx="1166">
                  <c:v>94.473318555808206</c:v>
                </c:pt>
                <c:pt idx="1167">
                  <c:v>94.473315285416305</c:v>
                </c:pt>
                <c:pt idx="1168">
                  <c:v>94.473294407870696</c:v>
                </c:pt>
                <c:pt idx="1169">
                  <c:v>94.473265099151305</c:v>
                </c:pt>
                <c:pt idx="1170">
                  <c:v>94.473267117295705</c:v>
                </c:pt>
                <c:pt idx="1171">
                  <c:v>94.470244297258546</c:v>
                </c:pt>
                <c:pt idx="1172">
                  <c:v>94.470212740753425</c:v>
                </c:pt>
                <c:pt idx="1173">
                  <c:v>94.470181211139248</c:v>
                </c:pt>
                <c:pt idx="1174">
                  <c:v>94.470149708370215</c:v>
                </c:pt>
                <c:pt idx="1175">
                  <c:v>94.470118232400637</c:v>
                </c:pt>
                <c:pt idx="1176">
                  <c:v>94.470086783184982</c:v>
                </c:pt>
                <c:pt idx="1177">
                  <c:v>94.470055360677776</c:v>
                </c:pt>
                <c:pt idx="1178">
                  <c:v>94.470023964833729</c:v>
                </c:pt>
                <c:pt idx="1179">
                  <c:v>94.469992595607593</c:v>
                </c:pt>
                <c:pt idx="1180">
                  <c:v>94.469961252954306</c:v>
                </c:pt>
                <c:pt idx="1181">
                  <c:v>94.469929936828862</c:v>
                </c:pt>
                <c:pt idx="1182">
                  <c:v>94.469898647186412</c:v>
                </c:pt>
                <c:pt idx="1183">
                  <c:v>94.469867383982177</c:v>
                </c:pt>
                <c:pt idx="1184">
                  <c:v>94.469836147171549</c:v>
                </c:pt>
                <c:pt idx="1185">
                  <c:v>94.469804936709977</c:v>
                </c:pt>
                <c:pt idx="1186">
                  <c:v>94.469773752553053</c:v>
                </c:pt>
                <c:pt idx="1187">
                  <c:v>94.469742594656481</c:v>
                </c:pt>
                <c:pt idx="1188">
                  <c:v>94.469711462976051</c:v>
                </c:pt>
                <c:pt idx="1189">
                  <c:v>94.469680357467709</c:v>
                </c:pt>
                <c:pt idx="1190">
                  <c:v>94.469649278087459</c:v>
                </c:pt>
                <c:pt idx="1191">
                  <c:v>94.469618224791475</c:v>
                </c:pt>
                <c:pt idx="1192">
                  <c:v>94.469587197535986</c:v>
                </c:pt>
                <c:pt idx="1193">
                  <c:v>94.469556196277367</c:v>
                </c:pt>
                <c:pt idx="1194">
                  <c:v>94.469525220972088</c:v>
                </c:pt>
                <c:pt idx="1195">
                  <c:v>94.469494271576721</c:v>
                </c:pt>
                <c:pt idx="1196">
                  <c:v>94.469463348047967</c:v>
                </c:pt>
                <c:pt idx="1197">
                  <c:v>94.469432450342623</c:v>
                </c:pt>
                <c:pt idx="1198">
                  <c:v>94.469401578417589</c:v>
                </c:pt>
                <c:pt idx="1199">
                  <c:v>94.469370732229891</c:v>
                </c:pt>
                <c:pt idx="1200">
                  <c:v>94.469339911736654</c:v>
                </c:pt>
                <c:pt idx="1201">
                  <c:v>94.46930911689509</c:v>
                </c:pt>
                <c:pt idx="1202">
                  <c:v>94.469278347662552</c:v>
                </c:pt>
                <c:pt idx="1203">
                  <c:v>94.469247603996465</c:v>
                </c:pt>
                <c:pt idx="1204">
                  <c:v>94.469216885854394</c:v>
                </c:pt>
                <c:pt idx="1205">
                  <c:v>94.469186193193991</c:v>
                </c:pt>
                <c:pt idx="1206">
                  <c:v>94.469155525973008</c:v>
                </c:pt>
                <c:pt idx="1207">
                  <c:v>94.469124884149309</c:v>
                </c:pt>
                <c:pt idx="1208">
                  <c:v>94.469094267680859</c:v>
                </c:pt>
                <c:pt idx="1209">
                  <c:v>94.469063676525749</c:v>
                </c:pt>
                <c:pt idx="1210">
                  <c:v>94.469033110642144</c:v>
                </c:pt>
                <c:pt idx="1211">
                  <c:v>94.469002569988334</c:v>
                </c:pt>
                <c:pt idx="1212">
                  <c:v>94.468972054522681</c:v>
                </c:pt>
                <c:pt idx="1213">
                  <c:v>94.468941564203689</c:v>
                </c:pt>
                <c:pt idx="1214">
                  <c:v>94.468911098989949</c:v>
                </c:pt>
                <c:pt idx="1215">
                  <c:v>94.468880658840149</c:v>
                </c:pt>
                <c:pt idx="1216">
                  <c:v>94.468850243713078</c:v>
                </c:pt>
                <c:pt idx="1217">
                  <c:v>94.468819853567624</c:v>
                </c:pt>
                <c:pt idx="1218">
                  <c:v>94.468789488362802</c:v>
                </c:pt>
                <c:pt idx="1219">
                  <c:v>94.4687591480577</c:v>
                </c:pt>
                <c:pt idx="1220">
                  <c:v>94.468728832611518</c:v>
                </c:pt>
                <c:pt idx="1221">
                  <c:v>94.468698541983542</c:v>
                </c:pt>
                <c:pt idx="1222">
                  <c:v>94.468668276133187</c:v>
                </c:pt>
                <c:pt idx="1223">
                  <c:v>94.468638035019936</c:v>
                </c:pt>
                <c:pt idx="1224">
                  <c:v>94.468607818603402</c:v>
                </c:pt>
                <c:pt idx="1225">
                  <c:v>94.468577626843256</c:v>
                </c:pt>
                <c:pt idx="1226">
                  <c:v>94.468547459699309</c:v>
                </c:pt>
                <c:pt idx="1227">
                  <c:v>94.468517317131457</c:v>
                </c:pt>
                <c:pt idx="1228">
                  <c:v>94.46848719909967</c:v>
                </c:pt>
                <c:pt idx="1229">
                  <c:v>94.468457105564056</c:v>
                </c:pt>
                <c:pt idx="1230">
                  <c:v>94.468427036484783</c:v>
                </c:pt>
                <c:pt idx="1231">
                  <c:v>94.468396991822161</c:v>
                </c:pt>
                <c:pt idx="1232">
                  <c:v>94.46836697153654</c:v>
                </c:pt>
                <c:pt idx="1233">
                  <c:v>94.4683369755884</c:v>
                </c:pt>
                <c:pt idx="1234">
                  <c:v>94.468307003938321</c:v>
                </c:pt>
                <c:pt idx="1235">
                  <c:v>94.468277056546967</c:v>
                </c:pt>
                <c:pt idx="1236">
                  <c:v>94.468247133375087</c:v>
                </c:pt>
                <c:pt idx="1237">
                  <c:v>94.468217234383573</c:v>
                </c:pt>
                <c:pt idx="1238">
                  <c:v>94.468187359533331</c:v>
                </c:pt>
                <c:pt idx="1239">
                  <c:v>94.468157508785453</c:v>
                </c:pt>
                <c:pt idx="1240">
                  <c:v>94.468127682101041</c:v>
                </c:pt>
                <c:pt idx="1241">
                  <c:v>94.468097879441359</c:v>
                </c:pt>
                <c:pt idx="1242">
                  <c:v>94.468068100767724</c:v>
                </c:pt>
                <c:pt idx="1243">
                  <c:v>94.468038346041553</c:v>
                </c:pt>
                <c:pt idx="1244">
                  <c:v>94.468008615224363</c:v>
                </c:pt>
                <c:pt idx="1245">
                  <c:v>94.467978908277757</c:v>
                </c:pt>
                <c:pt idx="1246">
                  <c:v>94.467949225163451</c:v>
                </c:pt>
                <c:pt idx="1247">
                  <c:v>94.467919565843232</c:v>
                </c:pt>
                <c:pt idx="1248">
                  <c:v>94.467889930278972</c:v>
                </c:pt>
                <c:pt idx="1249">
                  <c:v>94.467860318432656</c:v>
                </c:pt>
                <c:pt idx="1250">
                  <c:v>94.467830730266343</c:v>
                </c:pt>
                <c:pt idx="1251">
                  <c:v>94.467801165742188</c:v>
                </c:pt>
                <c:pt idx="1252">
                  <c:v>94.467771624822461</c:v>
                </c:pt>
                <c:pt idx="1253">
                  <c:v>94.467742107469476</c:v>
                </c:pt>
                <c:pt idx="1254">
                  <c:v>94.467712613645674</c:v>
                </c:pt>
                <c:pt idx="1255">
                  <c:v>94.467683143313579</c:v>
                </c:pt>
                <c:pt idx="1256">
                  <c:v>94.467653696435775</c:v>
                </c:pt>
                <c:pt idx="1257">
                  <c:v>94.467624272974987</c:v>
                </c:pt>
                <c:pt idx="1258">
                  <c:v>94.467594872893969</c:v>
                </c:pt>
                <c:pt idx="1259">
                  <c:v>94.467565496155629</c:v>
                </c:pt>
                <c:pt idx="1260">
                  <c:v>94.467536142722921</c:v>
                </c:pt>
                <c:pt idx="1261">
                  <c:v>94.467506812558881</c:v>
                </c:pt>
                <c:pt idx="1262">
                  <c:v>94.467477505626647</c:v>
                </c:pt>
                <c:pt idx="1263">
                  <c:v>94.46744822188947</c:v>
                </c:pt>
                <c:pt idx="1264">
                  <c:v>94.467418961310642</c:v>
                </c:pt>
                <c:pt idx="1265">
                  <c:v>94.467389723853572</c:v>
                </c:pt>
                <c:pt idx="1266">
                  <c:v>94.467360509481736</c:v>
                </c:pt>
                <c:pt idx="1267">
                  <c:v>94.467331318158728</c:v>
                </c:pt>
                <c:pt idx="1268">
                  <c:v>94.46730214984818</c:v>
                </c:pt>
                <c:pt idx="1269">
                  <c:v>94.467273004513871</c:v>
                </c:pt>
                <c:pt idx="1270">
                  <c:v>94.467243882119604</c:v>
                </c:pt>
                <c:pt idx="1271">
                  <c:v>94.467214782629313</c:v>
                </c:pt>
                <c:pt idx="1272">
                  <c:v>94.467185706006987</c:v>
                </c:pt>
                <c:pt idx="1273">
                  <c:v>94.46715665221673</c:v>
                </c:pt>
                <c:pt idx="1274">
                  <c:v>94.467127621222687</c:v>
                </c:pt>
                <c:pt idx="1275">
                  <c:v>94.467098612989147</c:v>
                </c:pt>
                <c:pt idx="1276">
                  <c:v>94.467069627480413</c:v>
                </c:pt>
                <c:pt idx="1277">
                  <c:v>94.467040664660928</c:v>
                </c:pt>
                <c:pt idx="1278">
                  <c:v>94.467011724495194</c:v>
                </c:pt>
                <c:pt idx="1279">
                  <c:v>94.466982806947811</c:v>
                </c:pt>
                <c:pt idx="1280">
                  <c:v>94.466953911983438</c:v>
                </c:pt>
                <c:pt idx="1281">
                  <c:v>94.466925039566831</c:v>
                </c:pt>
                <c:pt idx="1282">
                  <c:v>94.466896189662833</c:v>
                </c:pt>
                <c:pt idx="1283">
                  <c:v>94.466867362236371</c:v>
                </c:pt>
                <c:pt idx="1284">
                  <c:v>94.46683855725243</c:v>
                </c:pt>
                <c:pt idx="1285">
                  <c:v>94.466809774676108</c:v>
                </c:pt>
                <c:pt idx="1286">
                  <c:v>94.466781014472559</c:v>
                </c:pt>
                <c:pt idx="1287">
                  <c:v>94.466752276607039</c:v>
                </c:pt>
                <c:pt idx="1288">
                  <c:v>94.466723561044873</c:v>
                </c:pt>
                <c:pt idx="1289">
                  <c:v>94.466694867751457</c:v>
                </c:pt>
                <c:pt idx="1290">
                  <c:v>94.466666196692287</c:v>
                </c:pt>
                <c:pt idx="1291">
                  <c:v>94.466637547832946</c:v>
                </c:pt>
                <c:pt idx="1292">
                  <c:v>94.466608921139056</c:v>
                </c:pt>
                <c:pt idx="1293">
                  <c:v>94.466580316576369</c:v>
                </c:pt>
                <c:pt idx="1294">
                  <c:v>94.466551734110681</c:v>
                </c:pt>
                <c:pt idx="1295">
                  <c:v>94.46652317370787</c:v>
                </c:pt>
                <c:pt idx="1296">
                  <c:v>94.466494635333916</c:v>
                </c:pt>
                <c:pt idx="1297">
                  <c:v>94.466466118954855</c:v>
                </c:pt>
                <c:pt idx="1298">
                  <c:v>94.466437624536809</c:v>
                </c:pt>
                <c:pt idx="1299">
                  <c:v>94.466409152045983</c:v>
                </c:pt>
                <c:pt idx="1300">
                  <c:v>94.466380701448657</c:v>
                </c:pt>
                <c:pt idx="1301">
                  <c:v>94.466352272711191</c:v>
                </c:pt>
                <c:pt idx="1302">
                  <c:v>94.466323865800007</c:v>
                </c:pt>
                <c:pt idx="1303">
                  <c:v>94.466295480681623</c:v>
                </c:pt>
                <c:pt idx="1304">
                  <c:v>94.466267117322616</c:v>
                </c:pt>
                <c:pt idx="1305">
                  <c:v>94.466238775689675</c:v>
                </c:pt>
                <c:pt idx="1306">
                  <c:v>94.466210455749518</c:v>
                </c:pt>
                <c:pt idx="1307">
                  <c:v>94.466182157468992</c:v>
                </c:pt>
                <c:pt idx="1308">
                  <c:v>94.466153880814957</c:v>
                </c:pt>
                <c:pt idx="1309">
                  <c:v>94.466125625754401</c:v>
                </c:pt>
                <c:pt idx="1310">
                  <c:v>94.466097392254369</c:v>
                </c:pt>
                <c:pt idx="1311">
                  <c:v>94.466069180281977</c:v>
                </c:pt>
                <c:pt idx="1312">
                  <c:v>94.466040989804412</c:v>
                </c:pt>
                <c:pt idx="1313">
                  <c:v>94.466012820788976</c:v>
                </c:pt>
                <c:pt idx="1314">
                  <c:v>94.465984673202982</c:v>
                </c:pt>
                <c:pt idx="1315">
                  <c:v>94.46595654701386</c:v>
                </c:pt>
                <c:pt idx="1316">
                  <c:v>94.465928442189124</c:v>
                </c:pt>
                <c:pt idx="1317">
                  <c:v>94.465900358696317</c:v>
                </c:pt>
                <c:pt idx="1318">
                  <c:v>94.465872296503079</c:v>
                </c:pt>
                <c:pt idx="1319">
                  <c:v>94.465844255577153</c:v>
                </c:pt>
                <c:pt idx="1320">
                  <c:v>94.465816235886294</c:v>
                </c:pt>
                <c:pt idx="1321">
                  <c:v>94.465788237398385</c:v>
                </c:pt>
                <c:pt idx="1322">
                  <c:v>94.465760260081368</c:v>
                </c:pt>
                <c:pt idx="1323">
                  <c:v>94.465732303903238</c:v>
                </c:pt>
                <c:pt idx="1324">
                  <c:v>94.465704368832064</c:v>
                </c:pt>
                <c:pt idx="1325">
                  <c:v>94.465676454836029</c:v>
                </c:pt>
                <c:pt idx="1326">
                  <c:v>94.465648561883327</c:v>
                </c:pt>
                <c:pt idx="1327">
                  <c:v>94.46562068994227</c:v>
                </c:pt>
                <c:pt idx="1328">
                  <c:v>94.465592838981237</c:v>
                </c:pt>
                <c:pt idx="1329">
                  <c:v>94.465565008968639</c:v>
                </c:pt>
                <c:pt idx="1330">
                  <c:v>94.465537199872998</c:v>
                </c:pt>
                <c:pt idx="1331">
                  <c:v>94.465509411662907</c:v>
                </c:pt>
                <c:pt idx="1332">
                  <c:v>94.465481644307005</c:v>
                </c:pt>
                <c:pt idx="1333">
                  <c:v>94.465453897774026</c:v>
                </c:pt>
                <c:pt idx="1334">
                  <c:v>94.46542617203275</c:v>
                </c:pt>
                <c:pt idx="1335">
                  <c:v>94.465398467052054</c:v>
                </c:pt>
                <c:pt idx="1336">
                  <c:v>94.465370782800846</c:v>
                </c:pt>
                <c:pt idx="1337">
                  <c:v>94.465343119248161</c:v>
                </c:pt>
                <c:pt idx="1338">
                  <c:v>94.465315476363045</c:v>
                </c:pt>
                <c:pt idx="1339">
                  <c:v>94.465287854114663</c:v>
                </c:pt>
                <c:pt idx="1340">
                  <c:v>94.465260252472206</c:v>
                </c:pt>
                <c:pt idx="1341">
                  <c:v>94.465232671404948</c:v>
                </c:pt>
                <c:pt idx="1342">
                  <c:v>94.465205110882266</c:v>
                </c:pt>
                <c:pt idx="1343">
                  <c:v>94.46517757087355</c:v>
                </c:pt>
                <c:pt idx="1344">
                  <c:v>94.465150051348289</c:v>
                </c:pt>
                <c:pt idx="1345">
                  <c:v>94.465122552276057</c:v>
                </c:pt>
                <c:pt idx="1346">
                  <c:v>94.465095073626443</c:v>
                </c:pt>
                <c:pt idx="1347">
                  <c:v>94.465067615369151</c:v>
                </c:pt>
                <c:pt idx="1348">
                  <c:v>94.465040177473938</c:v>
                </c:pt>
                <c:pt idx="1349">
                  <c:v>94.465012759910621</c:v>
                </c:pt>
                <c:pt idx="1350">
                  <c:v>94.464985362649102</c:v>
                </c:pt>
                <c:pt idx="1351">
                  <c:v>94.464957985659311</c:v>
                </c:pt>
                <c:pt idx="1352">
                  <c:v>94.464930628911304</c:v>
                </c:pt>
                <c:pt idx="1353">
                  <c:v>94.464903292375155</c:v>
                </c:pt>
                <c:pt idx="1354">
                  <c:v>94.46487597602102</c:v>
                </c:pt>
                <c:pt idx="1355">
                  <c:v>94.464848679819113</c:v>
                </c:pt>
                <c:pt idx="1356">
                  <c:v>94.464821403739734</c:v>
                </c:pt>
                <c:pt idx="1357">
                  <c:v>94.464794147753238</c:v>
                </c:pt>
                <c:pt idx="1358">
                  <c:v>94.464766911830026</c:v>
                </c:pt>
                <c:pt idx="1359">
                  <c:v>94.464739695940608</c:v>
                </c:pt>
                <c:pt idx="1360">
                  <c:v>94.464712500055526</c:v>
                </c:pt>
                <c:pt idx="1361">
                  <c:v>94.464685324145378</c:v>
                </c:pt>
                <c:pt idx="1362">
                  <c:v>94.464658168180847</c:v>
                </c:pt>
                <c:pt idx="1363">
                  <c:v>94.464631032132701</c:v>
                </c:pt>
                <c:pt idx="1364">
                  <c:v>94.464603915971722</c:v>
                </c:pt>
                <c:pt idx="1365">
                  <c:v>94.464576819668792</c:v>
                </c:pt>
                <c:pt idx="1366">
                  <c:v>94.464549743194837</c:v>
                </c:pt>
                <c:pt idx="1367">
                  <c:v>94.46452268652088</c:v>
                </c:pt>
                <c:pt idx="1368">
                  <c:v>94.464495649617959</c:v>
                </c:pt>
                <c:pt idx="1369">
                  <c:v>94.464468632457212</c:v>
                </c:pt>
                <c:pt idx="1370">
                  <c:v>94.46444163500982</c:v>
                </c:pt>
                <c:pt idx="1371">
                  <c:v>94.464414657247048</c:v>
                </c:pt>
                <c:pt idx="1372">
                  <c:v>94.464387699140204</c:v>
                </c:pt>
                <c:pt idx="1373">
                  <c:v>94.464360760660682</c:v>
                </c:pt>
                <c:pt idx="1374">
                  <c:v>94.464333841779904</c:v>
                </c:pt>
                <c:pt idx="1375">
                  <c:v>94.464306942469378</c:v>
                </c:pt>
                <c:pt idx="1376">
                  <c:v>94.464280062700666</c:v>
                </c:pt>
                <c:pt idx="1377">
                  <c:v>94.464253202445406</c:v>
                </c:pt>
                <c:pt idx="1378">
                  <c:v>94.464226361675273</c:v>
                </c:pt>
                <c:pt idx="1379">
                  <c:v>94.464199540362031</c:v>
                </c:pt>
                <c:pt idx="1380">
                  <c:v>94.464172738477487</c:v>
                </c:pt>
                <c:pt idx="1381">
                  <c:v>94.464145955993502</c:v>
                </c:pt>
                <c:pt idx="1382">
                  <c:v>94.464119192882023</c:v>
                </c:pt>
                <c:pt idx="1383">
                  <c:v>94.464092449115057</c:v>
                </c:pt>
                <c:pt idx="1384">
                  <c:v>94.464065724664636</c:v>
                </c:pt>
                <c:pt idx="1385">
                  <c:v>94.464039019502877</c:v>
                </c:pt>
                <c:pt idx="1386">
                  <c:v>94.464012333601971</c:v>
                </c:pt>
                <c:pt idx="1387">
                  <c:v>94.463985666934164</c:v>
                </c:pt>
                <c:pt idx="1388">
                  <c:v>94.463959019471716</c:v>
                </c:pt>
                <c:pt idx="1389">
                  <c:v>94.463932391187015</c:v>
                </c:pt>
                <c:pt idx="1390">
                  <c:v>94.463905782052464</c:v>
                </c:pt>
                <c:pt idx="1391">
                  <c:v>94.463879192040537</c:v>
                </c:pt>
                <c:pt idx="1392">
                  <c:v>94.463852621123777</c:v>
                </c:pt>
                <c:pt idx="1393">
                  <c:v>94.463826069274774</c:v>
                </c:pt>
                <c:pt idx="1394">
                  <c:v>94.463799536466169</c:v>
                </c:pt>
                <c:pt idx="1395">
                  <c:v>94.463773022670708</c:v>
                </c:pt>
                <c:pt idx="1396">
                  <c:v>94.463746527861119</c:v>
                </c:pt>
                <c:pt idx="1397">
                  <c:v>94.46372005201026</c:v>
                </c:pt>
                <c:pt idx="1398">
                  <c:v>94.463693595091001</c:v>
                </c:pt>
                <c:pt idx="1399">
                  <c:v>94.463667157076301</c:v>
                </c:pt>
                <c:pt idx="1400">
                  <c:v>94.463640737939158</c:v>
                </c:pt>
                <c:pt idx="1401">
                  <c:v>94.463614337652629</c:v>
                </c:pt>
                <c:pt idx="1402">
                  <c:v>94.463587956189841</c:v>
                </c:pt>
                <c:pt idx="1403">
                  <c:v>94.463561593523949</c:v>
                </c:pt>
                <c:pt idx="1404">
                  <c:v>94.463535249628222</c:v>
                </c:pt>
                <c:pt idx="1405">
                  <c:v>94.463508924475917</c:v>
                </c:pt>
                <c:pt idx="1406">
                  <c:v>94.463482618040402</c:v>
                </c:pt>
                <c:pt idx="1407">
                  <c:v>94.46345633029506</c:v>
                </c:pt>
                <c:pt idx="1408">
                  <c:v>94.463430061213373</c:v>
                </c:pt>
                <c:pt idx="1409">
                  <c:v>94.463403810768853</c:v>
                </c:pt>
                <c:pt idx="1410">
                  <c:v>94.463377578935081</c:v>
                </c:pt>
                <c:pt idx="1411">
                  <c:v>94.463351365685654</c:v>
                </c:pt>
                <c:pt idx="1412">
                  <c:v>94.463325170994295</c:v>
                </c:pt>
                <c:pt idx="1413">
                  <c:v>94.463298994834744</c:v>
                </c:pt>
                <c:pt idx="1414">
                  <c:v>94.463272837180767</c:v>
                </c:pt>
                <c:pt idx="1415">
                  <c:v>94.463246698006245</c:v>
                </c:pt>
                <c:pt idx="1416">
                  <c:v>94.463220577285071</c:v>
                </c:pt>
                <c:pt idx="1417">
                  <c:v>94.463194474991226</c:v>
                </c:pt>
                <c:pt idx="1418">
                  <c:v>94.463168391098705</c:v>
                </c:pt>
                <c:pt idx="1419">
                  <c:v>94.4631423255816</c:v>
                </c:pt>
                <c:pt idx="1420">
                  <c:v>94.463116278414034</c:v>
                </c:pt>
                <c:pt idx="1421">
                  <c:v>94.463090249570186</c:v>
                </c:pt>
                <c:pt idx="1422">
                  <c:v>94.463064239024305</c:v>
                </c:pt>
                <c:pt idx="1423">
                  <c:v>94.463038246750671</c:v>
                </c:pt>
                <c:pt idx="1424">
                  <c:v>94.463012272723631</c:v>
                </c:pt>
                <c:pt idx="1425">
                  <c:v>94.462986316917579</c:v>
                </c:pt>
                <c:pt idx="1426">
                  <c:v>94.462960379306992</c:v>
                </c:pt>
                <c:pt idx="1427">
                  <c:v>94.462934459866347</c:v>
                </c:pt>
                <c:pt idx="1428">
                  <c:v>94.46290855857022</c:v>
                </c:pt>
                <c:pt idx="1429">
                  <c:v>94.462882675393232</c:v>
                </c:pt>
                <c:pt idx="1430">
                  <c:v>94.462856810310043</c:v>
                </c:pt>
                <c:pt idx="1431">
                  <c:v>94.462830963295374</c:v>
                </c:pt>
                <c:pt idx="1432">
                  <c:v>94.462805134323986</c:v>
                </c:pt>
                <c:pt idx="1433">
                  <c:v>94.462779323370725</c:v>
                </c:pt>
                <c:pt idx="1434">
                  <c:v>94.462753530410467</c:v>
                </c:pt>
                <c:pt idx="1435">
                  <c:v>94.462727755418129</c:v>
                </c:pt>
                <c:pt idx="1436">
                  <c:v>94.462701998368701</c:v>
                </c:pt>
                <c:pt idx="1437">
                  <c:v>94.462676259237227</c:v>
                </c:pt>
                <c:pt idx="1438">
                  <c:v>94.462650537998798</c:v>
                </c:pt>
                <c:pt idx="1439">
                  <c:v>94.462624834628542</c:v>
                </c:pt>
                <c:pt idx="1440">
                  <c:v>94.462599149101649</c:v>
                </c:pt>
                <c:pt idx="1441">
                  <c:v>94.462573481393363</c:v>
                </c:pt>
                <c:pt idx="1442">
                  <c:v>94.462547831479</c:v>
                </c:pt>
                <c:pt idx="1443">
                  <c:v>94.462522199333876</c:v>
                </c:pt>
                <c:pt idx="1444">
                  <c:v>94.462496584933405</c:v>
                </c:pt>
                <c:pt idx="1445">
                  <c:v>94.462470988253045</c:v>
                </c:pt>
                <c:pt idx="1446">
                  <c:v>94.46244540926827</c:v>
                </c:pt>
                <c:pt idx="1447">
                  <c:v>94.462419847954635</c:v>
                </c:pt>
                <c:pt idx="1448">
                  <c:v>94.46239430428777</c:v>
                </c:pt>
                <c:pt idx="1449">
                  <c:v>94.462368778243288</c:v>
                </c:pt>
                <c:pt idx="1450">
                  <c:v>94.462343269796918</c:v>
                </c:pt>
                <c:pt idx="1451">
                  <c:v>94.462317778924401</c:v>
                </c:pt>
                <c:pt idx="1452">
                  <c:v>94.462292305601537</c:v>
                </c:pt>
                <c:pt idx="1453">
                  <c:v>94.46226684980418</c:v>
                </c:pt>
                <c:pt idx="1454">
                  <c:v>94.462241411508231</c:v>
                </c:pt>
                <c:pt idx="1455">
                  <c:v>94.462215990689643</c:v>
                </c:pt>
                <c:pt idx="1456">
                  <c:v>94.462190587324415</c:v>
                </c:pt>
                <c:pt idx="1457">
                  <c:v>94.462165201388586</c:v>
                </c:pt>
                <c:pt idx="1458">
                  <c:v>94.462139832858284</c:v>
                </c:pt>
                <c:pt idx="1459">
                  <c:v>94.462114481709648</c:v>
                </c:pt>
                <c:pt idx="1460">
                  <c:v>94.46208914791886</c:v>
                </c:pt>
                <c:pt idx="1461">
                  <c:v>94.462063831462174</c:v>
                </c:pt>
                <c:pt idx="1462">
                  <c:v>94.462038532315887</c:v>
                </c:pt>
                <c:pt idx="1463">
                  <c:v>94.462013250456351</c:v>
                </c:pt>
                <c:pt idx="1464">
                  <c:v>94.461987985859935</c:v>
                </c:pt>
                <c:pt idx="1465">
                  <c:v>94.461962738503104</c:v>
                </c:pt>
                <c:pt idx="1466">
                  <c:v>94.46193750836234</c:v>
                </c:pt>
                <c:pt idx="1467">
                  <c:v>94.46191229541418</c:v>
                </c:pt>
                <c:pt idx="1468">
                  <c:v>94.461887099635206</c:v>
                </c:pt>
                <c:pt idx="1469">
                  <c:v>94.46186192100204</c:v>
                </c:pt>
                <c:pt idx="1470">
                  <c:v>94.461836759491376</c:v>
                </c:pt>
                <c:pt idx="1471">
                  <c:v>94.461811615079952</c:v>
                </c:pt>
                <c:pt idx="1472">
                  <c:v>94.461786487744519</c:v>
                </c:pt>
                <c:pt idx="1473">
                  <c:v>94.461761377461912</c:v>
                </c:pt>
                <c:pt idx="1474">
                  <c:v>94.461736284208996</c:v>
                </c:pt>
                <c:pt idx="1475">
                  <c:v>94.461711207962693</c:v>
                </c:pt>
                <c:pt idx="1476">
                  <c:v>94.461686148699968</c:v>
                </c:pt>
                <c:pt idx="1477">
                  <c:v>94.461661106397827</c:v>
                </c:pt>
                <c:pt idx="1478">
                  <c:v>94.461636081033333</c:v>
                </c:pt>
                <c:pt idx="1479">
                  <c:v>94.46161107258358</c:v>
                </c:pt>
                <c:pt idx="1480">
                  <c:v>94.461586081025729</c:v>
                </c:pt>
                <c:pt idx="1481">
                  <c:v>94.461561106336958</c:v>
                </c:pt>
                <c:pt idx="1482">
                  <c:v>94.461536148494531</c:v>
                </c:pt>
                <c:pt idx="1483">
                  <c:v>94.461511207475723</c:v>
                </c:pt>
                <c:pt idx="1484">
                  <c:v>94.461486283257869</c:v>
                </c:pt>
                <c:pt idx="1485">
                  <c:v>94.461461375818359</c:v>
                </c:pt>
                <c:pt idx="1486">
                  <c:v>94.461432338314765</c:v>
                </c:pt>
                <c:pt idx="1487">
                  <c:v>94.461403323581862</c:v>
                </c:pt>
                <c:pt idx="1488">
                  <c:v>94.461374331583954</c:v>
                </c:pt>
                <c:pt idx="1489">
                  <c:v>94.461345362285456</c:v>
                </c:pt>
                <c:pt idx="1490">
                  <c:v>94.461316415650842</c:v>
                </c:pt>
                <c:pt idx="1491">
                  <c:v>94.461287491644683</c:v>
                </c:pt>
                <c:pt idx="1492">
                  <c:v>94.461258590231623</c:v>
                </c:pt>
                <c:pt idx="1493">
                  <c:v>94.46122971137639</c:v>
                </c:pt>
                <c:pt idx="1494">
                  <c:v>94.461200855043799</c:v>
                </c:pt>
                <c:pt idx="1495">
                  <c:v>94.461172021198763</c:v>
                </c:pt>
                <c:pt idx="1496">
                  <c:v>94.461143209806238</c:v>
                </c:pt>
                <c:pt idx="1497">
                  <c:v>94.461114420831294</c:v>
                </c:pt>
                <c:pt idx="1498">
                  <c:v>94.461085654239071</c:v>
                </c:pt>
                <c:pt idx="1499">
                  <c:v>94.461056909994795</c:v>
                </c:pt>
                <c:pt idx="1500">
                  <c:v>94.461028188063779</c:v>
                </c:pt>
                <c:pt idx="1501">
                  <c:v>94.460999488411389</c:v>
                </c:pt>
                <c:pt idx="1502">
                  <c:v>94.460970811003094</c:v>
                </c:pt>
                <c:pt idx="1503">
                  <c:v>94.460942155804446</c:v>
                </c:pt>
                <c:pt idx="1504">
                  <c:v>94.460913522781084</c:v>
                </c:pt>
                <c:pt idx="1505">
                  <c:v>94.460884911898688</c:v>
                </c:pt>
                <c:pt idx="1506">
                  <c:v>94.460856323123039</c:v>
                </c:pt>
                <c:pt idx="1507">
                  <c:v>94.460827756420031</c:v>
                </c:pt>
                <c:pt idx="1508">
                  <c:v>94.460799211755585</c:v>
                </c:pt>
                <c:pt idx="1509">
                  <c:v>94.460770689095725</c:v>
                </c:pt>
                <c:pt idx="1510">
                  <c:v>94.460742188406556</c:v>
                </c:pt>
                <c:pt idx="1511">
                  <c:v>94.460713709654257</c:v>
                </c:pt>
                <c:pt idx="1512">
                  <c:v>94.460685252805092</c:v>
                </c:pt>
                <c:pt idx="1513">
                  <c:v>94.460656817825367</c:v>
                </c:pt>
                <c:pt idx="1514">
                  <c:v>94.460628404681529</c:v>
                </c:pt>
                <c:pt idx="1515">
                  <c:v>94.460600013340041</c:v>
                </c:pt>
                <c:pt idx="1516">
                  <c:v>94.46057164376748</c:v>
                </c:pt>
                <c:pt idx="1517">
                  <c:v>94.460543295930492</c:v>
                </c:pt>
                <c:pt idx="1518">
                  <c:v>94.460514969795781</c:v>
                </c:pt>
                <c:pt idx="1519">
                  <c:v>94.460486665330166</c:v>
                </c:pt>
                <c:pt idx="1520">
                  <c:v>94.460458382500505</c:v>
                </c:pt>
                <c:pt idx="1521">
                  <c:v>94.46043012127376</c:v>
                </c:pt>
                <c:pt idx="1522">
                  <c:v>94.460401881616932</c:v>
                </c:pt>
                <c:pt idx="1523">
                  <c:v>94.460373663497137</c:v>
                </c:pt>
                <c:pt idx="1524">
                  <c:v>94.460345466881535</c:v>
                </c:pt>
                <c:pt idx="1525">
                  <c:v>94.460317291737397</c:v>
                </c:pt>
                <c:pt idx="1526">
                  <c:v>94.460289138032039</c:v>
                </c:pt>
                <c:pt idx="1527">
                  <c:v>94.460261005732846</c:v>
                </c:pt>
                <c:pt idx="1528">
                  <c:v>94.460232894807305</c:v>
                </c:pt>
                <c:pt idx="1529">
                  <c:v>94.460204805222958</c:v>
                </c:pt>
                <c:pt idx="1530">
                  <c:v>94.460176736947432</c:v>
                </c:pt>
                <c:pt idx="1531">
                  <c:v>94.460148689948426</c:v>
                </c:pt>
                <c:pt idx="1532">
                  <c:v>94.460120664193681</c:v>
                </c:pt>
                <c:pt idx="1533">
                  <c:v>94.460092659651067</c:v>
                </c:pt>
                <c:pt idx="1534">
                  <c:v>94.460064676288496</c:v>
                </c:pt>
                <c:pt idx="1535">
                  <c:v>94.460036714073937</c:v>
                </c:pt>
                <c:pt idx="1536">
                  <c:v>94.460008772975456</c:v>
                </c:pt>
                <c:pt idx="1537">
                  <c:v>94.459980852961195</c:v>
                </c:pt>
                <c:pt idx="1538">
                  <c:v>94.459952953999363</c:v>
                </c:pt>
                <c:pt idx="1539">
                  <c:v>94.459925076058212</c:v>
                </c:pt>
                <c:pt idx="1540">
                  <c:v>94.459897219106097</c:v>
                </c:pt>
                <c:pt idx="1541">
                  <c:v>94.459869383111453</c:v>
                </c:pt>
                <c:pt idx="1542">
                  <c:v>94.459841568042748</c:v>
                </c:pt>
                <c:pt idx="1543">
                  <c:v>94.459813773868561</c:v>
                </c:pt>
                <c:pt idx="1544">
                  <c:v>94.459786000557514</c:v>
                </c:pt>
                <c:pt idx="1545">
                  <c:v>94.459758248078316</c:v>
                </c:pt>
                <c:pt idx="1546">
                  <c:v>94.459730516399731</c:v>
                </c:pt>
                <c:pt idx="1547">
                  <c:v>94.459702805490608</c:v>
                </c:pt>
                <c:pt idx="1548">
                  <c:v>94.459675115319868</c:v>
                </c:pt>
                <c:pt idx="1549">
                  <c:v>94.459647445856476</c:v>
                </c:pt>
                <c:pt idx="1550">
                  <c:v>94.459619797069493</c:v>
                </c:pt>
                <c:pt idx="1551">
                  <c:v>94.45959216892804</c:v>
                </c:pt>
                <c:pt idx="1552">
                  <c:v>94.459564561401308</c:v>
                </c:pt>
                <c:pt idx="1553">
                  <c:v>94.459536974458558</c:v>
                </c:pt>
                <c:pt idx="1554">
                  <c:v>94.459509408069124</c:v>
                </c:pt>
                <c:pt idx="1555">
                  <c:v>94.459481862202381</c:v>
                </c:pt>
                <c:pt idx="1556">
                  <c:v>94.459454336827818</c:v>
                </c:pt>
                <c:pt idx="1557">
                  <c:v>94.459426831914968</c:v>
                </c:pt>
                <c:pt idx="1558">
                  <c:v>94.459399347433418</c:v>
                </c:pt>
                <c:pt idx="1559">
                  <c:v>94.45937188335283</c:v>
                </c:pt>
                <c:pt idx="1560">
                  <c:v>94.459344439642962</c:v>
                </c:pt>
                <c:pt idx="1561">
                  <c:v>94.459317016273616</c:v>
                </c:pt>
                <c:pt idx="1562">
                  <c:v>94.459289613214651</c:v>
                </c:pt>
                <c:pt idx="1563">
                  <c:v>94.459262230435996</c:v>
                </c:pt>
                <c:pt idx="1564">
                  <c:v>94.459234867907682</c:v>
                </c:pt>
                <c:pt idx="1565">
                  <c:v>94.459207525599766</c:v>
                </c:pt>
                <c:pt idx="1566">
                  <c:v>94.459180203482376</c:v>
                </c:pt>
                <c:pt idx="1567">
                  <c:v>94.459152901525727</c:v>
                </c:pt>
                <c:pt idx="1568">
                  <c:v>94.459125619700075</c:v>
                </c:pt>
                <c:pt idx="1569">
                  <c:v>94.459098357975776</c:v>
                </c:pt>
                <c:pt idx="1570">
                  <c:v>94.459071116323216</c:v>
                </c:pt>
                <c:pt idx="1571">
                  <c:v>94.459043894712877</c:v>
                </c:pt>
                <c:pt idx="1572">
                  <c:v>94.459016693115259</c:v>
                </c:pt>
                <c:pt idx="1573">
                  <c:v>94.458989511500974</c:v>
                </c:pt>
                <c:pt idx="1574">
                  <c:v>94.458962349840704</c:v>
                </c:pt>
                <c:pt idx="1575">
                  <c:v>94.458935208105132</c:v>
                </c:pt>
                <c:pt idx="1576">
                  <c:v>94.458908086265083</c:v>
                </c:pt>
                <c:pt idx="1577">
                  <c:v>94.458880984291383</c:v>
                </c:pt>
                <c:pt idx="1578">
                  <c:v>94.458853902154971</c:v>
                </c:pt>
                <c:pt idx="1579">
                  <c:v>94.458826839826827</c:v>
                </c:pt>
                <c:pt idx="1580">
                  <c:v>94.45879979727799</c:v>
                </c:pt>
                <c:pt idx="1581">
                  <c:v>94.458772774479556</c:v>
                </c:pt>
                <c:pt idx="1582">
                  <c:v>94.458745771402718</c:v>
                </c:pt>
                <c:pt idx="1583">
                  <c:v>94.4587187880187</c:v>
                </c:pt>
                <c:pt idx="1584">
                  <c:v>94.458691824298811</c:v>
                </c:pt>
                <c:pt idx="1585">
                  <c:v>94.4586648802144</c:v>
                </c:pt>
                <c:pt idx="1586">
                  <c:v>94.45863795573689</c:v>
                </c:pt>
                <c:pt idx="1587">
                  <c:v>94.45861105083776</c:v>
                </c:pt>
                <c:pt idx="1588">
                  <c:v>94.458584165488574</c:v>
                </c:pt>
                <c:pt idx="1589">
                  <c:v>94.458557299660924</c:v>
                </c:pt>
                <c:pt idx="1590">
                  <c:v>94.458530453326503</c:v>
                </c:pt>
                <c:pt idx="1591">
                  <c:v>94.458503626457031</c:v>
                </c:pt>
                <c:pt idx="1592">
                  <c:v>94.458476819024298</c:v>
                </c:pt>
                <c:pt idx="1593">
                  <c:v>94.458450031000169</c:v>
                </c:pt>
                <c:pt idx="1594">
                  <c:v>94.458423262356547</c:v>
                </c:pt>
                <c:pt idx="1595">
                  <c:v>94.458396513065438</c:v>
                </c:pt>
                <c:pt idx="1596">
                  <c:v>94.458369783098846</c:v>
                </c:pt>
                <c:pt idx="1597">
                  <c:v>94.458343072428889</c:v>
                </c:pt>
                <c:pt idx="1598">
                  <c:v>94.458316381027714</c:v>
                </c:pt>
                <c:pt idx="1599">
                  <c:v>94.458289708867554</c:v>
                </c:pt>
                <c:pt idx="1600">
                  <c:v>94.458263055920696</c:v>
                </c:pt>
                <c:pt idx="1601">
                  <c:v>94.458236422159445</c:v>
                </c:pt>
                <c:pt idx="1602">
                  <c:v>94.45820980755623</c:v>
                </c:pt>
                <c:pt idx="1603">
                  <c:v>94.458183212083512</c:v>
                </c:pt>
                <c:pt idx="1604">
                  <c:v>94.458156635713792</c:v>
                </c:pt>
                <c:pt idx="1605">
                  <c:v>94.458130078419643</c:v>
                </c:pt>
                <c:pt idx="1606">
                  <c:v>94.458103540173724</c:v>
                </c:pt>
                <c:pt idx="1607">
                  <c:v>94.458077020948707</c:v>
                </c:pt>
                <c:pt idx="1608">
                  <c:v>94.458050520717364</c:v>
                </c:pt>
                <c:pt idx="1609">
                  <c:v>94.458024039452496</c:v>
                </c:pt>
                <c:pt idx="1610">
                  <c:v>94.457997577126974</c:v>
                </c:pt>
                <c:pt idx="1611">
                  <c:v>94.457971133713727</c:v>
                </c:pt>
                <c:pt idx="1612">
                  <c:v>94.457944709185739</c:v>
                </c:pt>
                <c:pt idx="1613">
                  <c:v>94.457918303516067</c:v>
                </c:pt>
                <c:pt idx="1614">
                  <c:v>94.457891916677809</c:v>
                </c:pt>
                <c:pt idx="1615">
                  <c:v>94.457865548644108</c:v>
                </c:pt>
                <c:pt idx="1616">
                  <c:v>94.457839199388204</c:v>
                </c:pt>
                <c:pt idx="1617">
                  <c:v>94.457812868883352</c:v>
                </c:pt>
                <c:pt idx="1618">
                  <c:v>94.457786557102906</c:v>
                </c:pt>
                <c:pt idx="1619">
                  <c:v>94.457760264020223</c:v>
                </c:pt>
                <c:pt idx="1620">
                  <c:v>94.457733989608769</c:v>
                </c:pt>
                <c:pt idx="1621">
                  <c:v>94.457707733842042</c:v>
                </c:pt>
                <c:pt idx="1622">
                  <c:v>94.45768149669361</c:v>
                </c:pt>
              </c:numCache>
            </c:numRef>
          </c:yVal>
          <c:smooth val="0"/>
        </c:ser>
        <c:ser>
          <c:idx val="1"/>
          <c:order val="1"/>
          <c:tx>
            <c:v>NDDL Masse concentrée</c:v>
          </c:tx>
          <c:spPr>
            <a:ln w="38100" cap="rnd">
              <a:solidFill>
                <a:schemeClr val="accent2"/>
              </a:solidFill>
              <a:prstDash val="sysDot"/>
              <a:round/>
            </a:ln>
            <a:effectLst/>
          </c:spPr>
          <c:marker>
            <c:symbol val="none"/>
          </c:marker>
          <c:xVal>
            <c:numRef>
              <c:f>[1]DynamRot_AM!$A$2:$A$2500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959.14341736694598</c:v>
                </c:pt>
                <c:pt idx="1120">
                  <c:v>960.00056745278698</c:v>
                </c:pt>
                <c:pt idx="1121">
                  <c:v>960.85771753862798</c:v>
                </c:pt>
                <c:pt idx="1122">
                  <c:v>961.71486762446898</c:v>
                </c:pt>
                <c:pt idx="1123">
                  <c:v>962.57201771030998</c:v>
                </c:pt>
                <c:pt idx="1124">
                  <c:v>963.42916779614995</c:v>
                </c:pt>
                <c:pt idx="1125">
                  <c:v>964.28631788199095</c:v>
                </c:pt>
                <c:pt idx="1126">
                  <c:v>965.14346796783195</c:v>
                </c:pt>
                <c:pt idx="1127">
                  <c:v>966.00061805367295</c:v>
                </c:pt>
                <c:pt idx="1128">
                  <c:v>966.85776813951304</c:v>
                </c:pt>
                <c:pt idx="1129">
                  <c:v>967.71491822535404</c:v>
                </c:pt>
                <c:pt idx="1130">
                  <c:v>968.57206831119504</c:v>
                </c:pt>
                <c:pt idx="1131">
                  <c:v>969.42921839703604</c:v>
                </c:pt>
                <c:pt idx="1132">
                  <c:v>970.28636848287704</c:v>
                </c:pt>
                <c:pt idx="1133">
                  <c:v>971.14351856871701</c:v>
                </c:pt>
                <c:pt idx="1134">
                  <c:v>972.00066865455801</c:v>
                </c:pt>
                <c:pt idx="1135">
                  <c:v>972.85781874039901</c:v>
                </c:pt>
                <c:pt idx="1136">
                  <c:v>973.71496882624001</c:v>
                </c:pt>
                <c:pt idx="1137">
                  <c:v>974.57211891208101</c:v>
                </c:pt>
                <c:pt idx="1138">
                  <c:v>975.42926899792099</c:v>
                </c:pt>
                <c:pt idx="1139">
                  <c:v>976.28641908376198</c:v>
                </c:pt>
                <c:pt idx="1140">
                  <c:v>977.14356916960298</c:v>
                </c:pt>
                <c:pt idx="1141">
                  <c:v>978.00071925544398</c:v>
                </c:pt>
                <c:pt idx="1142">
                  <c:v>978.85786934128396</c:v>
                </c:pt>
                <c:pt idx="1143">
                  <c:v>979.71501942712496</c:v>
                </c:pt>
                <c:pt idx="1144">
                  <c:v>980.57216951296596</c:v>
                </c:pt>
                <c:pt idx="1145">
                  <c:v>981.42931959880696</c:v>
                </c:pt>
                <c:pt idx="1146">
                  <c:v>982.28646968464795</c:v>
                </c:pt>
                <c:pt idx="1147">
                  <c:v>983.14361977048804</c:v>
                </c:pt>
                <c:pt idx="1148">
                  <c:v>984.00076985632904</c:v>
                </c:pt>
                <c:pt idx="1149">
                  <c:v>984.85791994217004</c:v>
                </c:pt>
                <c:pt idx="1150">
                  <c:v>985.71507002801104</c:v>
                </c:pt>
                <c:pt idx="1151">
                  <c:v>986.57222011385204</c:v>
                </c:pt>
                <c:pt idx="1152">
                  <c:v>987.42937019969202</c:v>
                </c:pt>
                <c:pt idx="1153">
                  <c:v>988.28652028553302</c:v>
                </c:pt>
                <c:pt idx="1154">
                  <c:v>989.14367037137401</c:v>
                </c:pt>
                <c:pt idx="1155">
                  <c:v>990.00082045721501</c:v>
                </c:pt>
                <c:pt idx="1156">
                  <c:v>990.85797054305601</c:v>
                </c:pt>
                <c:pt idx="1157">
                  <c:v>991.71512062889599</c:v>
                </c:pt>
                <c:pt idx="1158">
                  <c:v>992.57227071473699</c:v>
                </c:pt>
                <c:pt idx="1159">
                  <c:v>993.42942080057799</c:v>
                </c:pt>
                <c:pt idx="1160">
                  <c:v>994.28657088641899</c:v>
                </c:pt>
                <c:pt idx="1161">
                  <c:v>995.14372097225896</c:v>
                </c:pt>
                <c:pt idx="1162">
                  <c:v>996.00087105809996</c:v>
                </c:pt>
                <c:pt idx="1163">
                  <c:v>996.85802114394096</c:v>
                </c:pt>
                <c:pt idx="1164">
                  <c:v>997.71517122978196</c:v>
                </c:pt>
                <c:pt idx="1165">
                  <c:v>998.57232131562296</c:v>
                </c:pt>
                <c:pt idx="1166">
                  <c:v>999.42947140146305</c:v>
                </c:pt>
                <c:pt idx="1167">
                  <c:v>1000.2866214873</c:v>
                </c:pt>
                <c:pt idx="1168">
                  <c:v>1001.14377157315</c:v>
                </c:pt>
                <c:pt idx="1169">
                  <c:v>1002.00092165899</c:v>
                </c:pt>
                <c:pt idx="1170">
                  <c:v>1002.85807174483</c:v>
                </c:pt>
                <c:pt idx="1171">
                  <c:v>1003.71522183067</c:v>
                </c:pt>
                <c:pt idx="1172">
                  <c:v>1004.57237191651</c:v>
                </c:pt>
                <c:pt idx="1173">
                  <c:v>1005.42952200235</c:v>
                </c:pt>
                <c:pt idx="1174">
                  <c:v>1006.28667208819</c:v>
                </c:pt>
                <c:pt idx="1175">
                  <c:v>1007.14382217403</c:v>
                </c:pt>
                <c:pt idx="1176">
                  <c:v>1008.00097225987</c:v>
                </c:pt>
                <c:pt idx="1177">
                  <c:v>1008.8581223457099</c:v>
                </c:pt>
                <c:pt idx="1178">
                  <c:v>1009.71527243155</c:v>
                </c:pt>
                <c:pt idx="1179">
                  <c:v>1010.57242251739</c:v>
                </c:pt>
                <c:pt idx="1180">
                  <c:v>1011.42957260323</c:v>
                </c:pt>
                <c:pt idx="1181">
                  <c:v>1012.28672268908</c:v>
                </c:pt>
                <c:pt idx="1182">
                  <c:v>1013.1438727749201</c:v>
                </c:pt>
                <c:pt idx="1183">
                  <c:v>1014.00102286076</c:v>
                </c:pt>
                <c:pt idx="1184">
                  <c:v>1014.8581729466</c:v>
                </c:pt>
                <c:pt idx="1185">
                  <c:v>1015.71532303244</c:v>
                </c:pt>
                <c:pt idx="1186">
                  <c:v>1016.57247311828</c:v>
                </c:pt>
                <c:pt idx="1187">
                  <c:v>1017.42962320412</c:v>
                </c:pt>
                <c:pt idx="1188">
                  <c:v>1018.28677328996</c:v>
                </c:pt>
                <c:pt idx="1189">
                  <c:v>1019.1439233758</c:v>
                </c:pt>
                <c:pt idx="1190">
                  <c:v>1020.00107346164</c:v>
                </c:pt>
                <c:pt idx="1191">
                  <c:v>1020.85822354748</c:v>
                </c:pt>
                <c:pt idx="1192">
                  <c:v>1021.71537363332</c:v>
                </c:pt>
                <c:pt idx="1193">
                  <c:v>1022.57252371917</c:v>
                </c:pt>
                <c:pt idx="1194">
                  <c:v>1023.42967380501</c:v>
                </c:pt>
                <c:pt idx="1195">
                  <c:v>1024.28682389085</c:v>
                </c:pt>
                <c:pt idx="1196">
                  <c:v>1025.1439739766899</c:v>
                </c:pt>
                <c:pt idx="1197">
                  <c:v>1026.0011240625299</c:v>
                </c:pt>
                <c:pt idx="1198">
                  <c:v>1026.8582741483699</c:v>
                </c:pt>
                <c:pt idx="1199">
                  <c:v>1027.7154242342101</c:v>
                </c:pt>
                <c:pt idx="1200">
                  <c:v>1028.5725743200501</c:v>
                </c:pt>
                <c:pt idx="1201">
                  <c:v>1029.4297244058901</c:v>
                </c:pt>
                <c:pt idx="1202">
                  <c:v>1030.28687449173</c:v>
                </c:pt>
                <c:pt idx="1203">
                  <c:v>1031.14402457757</c:v>
                </c:pt>
                <c:pt idx="1204">
                  <c:v>1032.00117466341</c:v>
                </c:pt>
                <c:pt idx="1205">
                  <c:v>1032.85832474925</c:v>
                </c:pt>
                <c:pt idx="1206">
                  <c:v>1033.7154748350999</c:v>
                </c:pt>
                <c:pt idx="1207">
                  <c:v>1034.5726249209399</c:v>
                </c:pt>
                <c:pt idx="1208">
                  <c:v>1035.4297750067799</c:v>
                </c:pt>
                <c:pt idx="1209">
                  <c:v>1036.2869250926201</c:v>
                </c:pt>
                <c:pt idx="1210">
                  <c:v>1037.1440751784601</c:v>
                </c:pt>
                <c:pt idx="1211">
                  <c:v>1038.0012252643</c:v>
                </c:pt>
                <c:pt idx="1212">
                  <c:v>1038.85837535014</c:v>
                </c:pt>
                <c:pt idx="1213">
                  <c:v>1039.71552543598</c:v>
                </c:pt>
                <c:pt idx="1214">
                  <c:v>1040.57267552182</c:v>
                </c:pt>
                <c:pt idx="1215">
                  <c:v>1041.42982560766</c:v>
                </c:pt>
                <c:pt idx="1216">
                  <c:v>1042.2869756934999</c:v>
                </c:pt>
                <c:pt idx="1217">
                  <c:v>1043.1441257793399</c:v>
                </c:pt>
                <c:pt idx="1218">
                  <c:v>1044.0012758651801</c:v>
                </c:pt>
                <c:pt idx="1219">
                  <c:v>1044.8584259510301</c:v>
                </c:pt>
                <c:pt idx="1220">
                  <c:v>1045.7155760368701</c:v>
                </c:pt>
                <c:pt idx="1221">
                  <c:v>1046.57272612271</c:v>
                </c:pt>
                <c:pt idx="1222">
                  <c:v>1047.42987620855</c:v>
                </c:pt>
                <c:pt idx="1223">
                  <c:v>1048.28702629439</c:v>
                </c:pt>
                <c:pt idx="1224">
                  <c:v>1049.14417638023</c:v>
                </c:pt>
                <c:pt idx="1225">
                  <c:v>1050.0013264660699</c:v>
                </c:pt>
                <c:pt idx="1226">
                  <c:v>1050.8584765519099</c:v>
                </c:pt>
                <c:pt idx="1227">
                  <c:v>1051.7156266377499</c:v>
                </c:pt>
                <c:pt idx="1228">
                  <c:v>1052.5727767235901</c:v>
                </c:pt>
                <c:pt idx="1229">
                  <c:v>1053.4299268094301</c:v>
                </c:pt>
                <c:pt idx="1230">
                  <c:v>1054.28707689527</c:v>
                </c:pt>
                <c:pt idx="1231">
                  <c:v>1055.14422698112</c:v>
                </c:pt>
                <c:pt idx="1232">
                  <c:v>1056.00137706696</c:v>
                </c:pt>
                <c:pt idx="1233">
                  <c:v>1056.8585271528</c:v>
                </c:pt>
                <c:pt idx="1234">
                  <c:v>1057.71567723864</c:v>
                </c:pt>
                <c:pt idx="1235">
                  <c:v>1058.5728273244799</c:v>
                </c:pt>
                <c:pt idx="1236">
                  <c:v>1059.4299774103199</c:v>
                </c:pt>
                <c:pt idx="1237">
                  <c:v>1060.2871274961601</c:v>
                </c:pt>
                <c:pt idx="1238">
                  <c:v>1061.1442775820001</c:v>
                </c:pt>
                <c:pt idx="1239">
                  <c:v>1062.0014276678401</c:v>
                </c:pt>
                <c:pt idx="1240">
                  <c:v>1062.85857775368</c:v>
                </c:pt>
                <c:pt idx="1241">
                  <c:v>1063.71572783952</c:v>
                </c:pt>
                <c:pt idx="1242">
                  <c:v>1064.57287792536</c:v>
                </c:pt>
                <c:pt idx="1243">
                  <c:v>1065.4300280112</c:v>
                </c:pt>
                <c:pt idx="1244">
                  <c:v>1066.2871780970499</c:v>
                </c:pt>
                <c:pt idx="1245">
                  <c:v>1067.1443281828899</c:v>
                </c:pt>
                <c:pt idx="1246">
                  <c:v>1068.0014782687299</c:v>
                </c:pt>
                <c:pt idx="1247">
                  <c:v>1068.8586283545701</c:v>
                </c:pt>
                <c:pt idx="1248">
                  <c:v>1069.7157784404101</c:v>
                </c:pt>
                <c:pt idx="1249">
                  <c:v>1070.5729285262501</c:v>
                </c:pt>
                <c:pt idx="1250">
                  <c:v>1071.43007861209</c:v>
                </c:pt>
                <c:pt idx="1251">
                  <c:v>1072.28722869793</c:v>
                </c:pt>
                <c:pt idx="1252">
                  <c:v>1073.14437878377</c:v>
                </c:pt>
                <c:pt idx="1253">
                  <c:v>1074.00152886961</c:v>
                </c:pt>
                <c:pt idx="1254">
                  <c:v>1074.8586789554499</c:v>
                </c:pt>
                <c:pt idx="1255">
                  <c:v>1075.7158290412899</c:v>
                </c:pt>
                <c:pt idx="1256">
                  <c:v>1076.5729791271301</c:v>
                </c:pt>
                <c:pt idx="1257">
                  <c:v>1077.4301292129801</c:v>
                </c:pt>
                <c:pt idx="1258">
                  <c:v>1078.2872792988201</c:v>
                </c:pt>
                <c:pt idx="1259">
                  <c:v>1079.14442938466</c:v>
                </c:pt>
                <c:pt idx="1260">
                  <c:v>1080.0015794705</c:v>
                </c:pt>
                <c:pt idx="1261">
                  <c:v>1080.85872955634</c:v>
                </c:pt>
                <c:pt idx="1262">
                  <c:v>1081.71587964218</c:v>
                </c:pt>
                <c:pt idx="1263">
                  <c:v>1082.5730297280199</c:v>
                </c:pt>
                <c:pt idx="1264">
                  <c:v>1083.4301798138599</c:v>
                </c:pt>
                <c:pt idx="1265">
                  <c:v>1084.2873298996999</c:v>
                </c:pt>
                <c:pt idx="1266">
                  <c:v>1085.1444799855401</c:v>
                </c:pt>
                <c:pt idx="1267">
                  <c:v>1086.0016300713801</c:v>
                </c:pt>
                <c:pt idx="1268">
                  <c:v>1086.8587801572201</c:v>
                </c:pt>
                <c:pt idx="1269">
                  <c:v>1087.71593024307</c:v>
                </c:pt>
                <c:pt idx="1270">
                  <c:v>1088.57308032891</c:v>
                </c:pt>
                <c:pt idx="1271">
                  <c:v>1089.43023041475</c:v>
                </c:pt>
                <c:pt idx="1272">
                  <c:v>1090.28738050059</c:v>
                </c:pt>
                <c:pt idx="1273">
                  <c:v>1091.1445305864299</c:v>
                </c:pt>
                <c:pt idx="1274">
                  <c:v>1092.0016806722699</c:v>
                </c:pt>
                <c:pt idx="1275">
                  <c:v>1092.8588307581099</c:v>
                </c:pt>
                <c:pt idx="1276">
                  <c:v>1093.7159808439501</c:v>
                </c:pt>
                <c:pt idx="1277">
                  <c:v>1094.5731309297901</c:v>
                </c:pt>
                <c:pt idx="1278">
                  <c:v>1095.43028101563</c:v>
                </c:pt>
                <c:pt idx="1279">
                  <c:v>1096.28743110147</c:v>
                </c:pt>
                <c:pt idx="1280">
                  <c:v>1097.14458118731</c:v>
                </c:pt>
                <c:pt idx="1281">
                  <c:v>1098.00173127315</c:v>
                </c:pt>
                <c:pt idx="1282">
                  <c:v>1098.858881359</c:v>
                </c:pt>
                <c:pt idx="1283">
                  <c:v>1099.7160314448399</c:v>
                </c:pt>
                <c:pt idx="1284">
                  <c:v>1100.5731815306799</c:v>
                </c:pt>
                <c:pt idx="1285">
                  <c:v>1101.4303316165201</c:v>
                </c:pt>
                <c:pt idx="1286">
                  <c:v>1102.2874817023601</c:v>
                </c:pt>
                <c:pt idx="1287">
                  <c:v>1103.1446317882001</c:v>
                </c:pt>
                <c:pt idx="1288">
                  <c:v>1104.00178187404</c:v>
                </c:pt>
                <c:pt idx="1289">
                  <c:v>1104.85893195988</c:v>
                </c:pt>
                <c:pt idx="1290">
                  <c:v>1105.71608204572</c:v>
                </c:pt>
                <c:pt idx="1291">
                  <c:v>1106.57323213156</c:v>
                </c:pt>
                <c:pt idx="1292">
                  <c:v>1107.4303822173999</c:v>
                </c:pt>
                <c:pt idx="1293">
                  <c:v>1108.2875323032399</c:v>
                </c:pt>
                <c:pt idx="1294">
                  <c:v>1109.1446823890799</c:v>
                </c:pt>
                <c:pt idx="1295">
                  <c:v>1110.0018324749301</c:v>
                </c:pt>
                <c:pt idx="1296">
                  <c:v>1110.8589825607701</c:v>
                </c:pt>
                <c:pt idx="1297">
                  <c:v>1111.71613264661</c:v>
                </c:pt>
                <c:pt idx="1298">
                  <c:v>1112.57328273245</c:v>
                </c:pt>
                <c:pt idx="1299">
                  <c:v>1113.43043281829</c:v>
                </c:pt>
                <c:pt idx="1300">
                  <c:v>1114.28758290413</c:v>
                </c:pt>
                <c:pt idx="1301">
                  <c:v>1115.14473298997</c:v>
                </c:pt>
                <c:pt idx="1302">
                  <c:v>1116.0018830758099</c:v>
                </c:pt>
                <c:pt idx="1303">
                  <c:v>1116.8590331616499</c:v>
                </c:pt>
                <c:pt idx="1304">
                  <c:v>1117.7161832474901</c:v>
                </c:pt>
                <c:pt idx="1305">
                  <c:v>1118.5733333333301</c:v>
                </c:pt>
                <c:pt idx="1306">
                  <c:v>1119.4304834191701</c:v>
                </c:pt>
                <c:pt idx="1307">
                  <c:v>1120.28763350502</c:v>
                </c:pt>
                <c:pt idx="1308">
                  <c:v>1121.14478359086</c:v>
                </c:pt>
                <c:pt idx="1309">
                  <c:v>1122.0019336767</c:v>
                </c:pt>
                <c:pt idx="1310">
                  <c:v>1122.85908376254</c:v>
                </c:pt>
                <c:pt idx="1311">
                  <c:v>1123.7162338483799</c:v>
                </c:pt>
                <c:pt idx="1312">
                  <c:v>1124.5733839342199</c:v>
                </c:pt>
                <c:pt idx="1313">
                  <c:v>1125.4305340200599</c:v>
                </c:pt>
                <c:pt idx="1314">
                  <c:v>1126.2876841059001</c:v>
                </c:pt>
                <c:pt idx="1315">
                  <c:v>1127.1448341917401</c:v>
                </c:pt>
                <c:pt idx="1316">
                  <c:v>1128.00198427758</c:v>
                </c:pt>
                <c:pt idx="1317">
                  <c:v>1128.85913436342</c:v>
                </c:pt>
                <c:pt idx="1318">
                  <c:v>1129.71628444926</c:v>
                </c:pt>
                <c:pt idx="1319">
                  <c:v>1130.5734345351</c:v>
                </c:pt>
                <c:pt idx="1320">
                  <c:v>1131.43058462095</c:v>
                </c:pt>
                <c:pt idx="1321">
                  <c:v>1132.2877347067899</c:v>
                </c:pt>
                <c:pt idx="1322">
                  <c:v>1133.1448847926299</c:v>
                </c:pt>
                <c:pt idx="1323">
                  <c:v>1134.0020348784701</c:v>
                </c:pt>
                <c:pt idx="1324">
                  <c:v>1134.8591849643101</c:v>
                </c:pt>
                <c:pt idx="1325">
                  <c:v>1135.7163350501501</c:v>
                </c:pt>
                <c:pt idx="1326">
                  <c:v>1136.57348513599</c:v>
                </c:pt>
                <c:pt idx="1327">
                  <c:v>1137.43063522183</c:v>
                </c:pt>
                <c:pt idx="1328">
                  <c:v>1138.28778530767</c:v>
                </c:pt>
                <c:pt idx="1329">
                  <c:v>1139.14493539351</c:v>
                </c:pt>
                <c:pt idx="1330">
                  <c:v>1140.0020854793499</c:v>
                </c:pt>
                <c:pt idx="1331">
                  <c:v>1140.8592355651899</c:v>
                </c:pt>
                <c:pt idx="1332">
                  <c:v>1141.7163856510299</c:v>
                </c:pt>
                <c:pt idx="1333">
                  <c:v>1142.5735357368801</c:v>
                </c:pt>
                <c:pt idx="1334">
                  <c:v>1143.4306858227201</c:v>
                </c:pt>
                <c:pt idx="1335">
                  <c:v>1144.2878359085601</c:v>
                </c:pt>
                <c:pt idx="1336">
                  <c:v>1145.1449859944</c:v>
                </c:pt>
                <c:pt idx="1337">
                  <c:v>1146.00213608024</c:v>
                </c:pt>
                <c:pt idx="1338">
                  <c:v>1146.85928616608</c:v>
                </c:pt>
                <c:pt idx="1339">
                  <c:v>1147.71643625192</c:v>
                </c:pt>
                <c:pt idx="1340">
                  <c:v>1148.5735863377599</c:v>
                </c:pt>
                <c:pt idx="1341">
                  <c:v>1149.4307364235999</c:v>
                </c:pt>
                <c:pt idx="1342">
                  <c:v>1150.2878865094401</c:v>
                </c:pt>
                <c:pt idx="1343">
                  <c:v>1151.1450365952801</c:v>
                </c:pt>
                <c:pt idx="1344">
                  <c:v>1152.0021866811201</c:v>
                </c:pt>
                <c:pt idx="1345">
                  <c:v>1152.85933676696</c:v>
                </c:pt>
                <c:pt idx="1346">
                  <c:v>1153.71648685281</c:v>
                </c:pt>
                <c:pt idx="1347">
                  <c:v>1154.57363693865</c:v>
                </c:pt>
                <c:pt idx="1348">
                  <c:v>1155.43078702449</c:v>
                </c:pt>
                <c:pt idx="1349">
                  <c:v>1156.2879371103299</c:v>
                </c:pt>
                <c:pt idx="1350">
                  <c:v>1157.1450871961699</c:v>
                </c:pt>
                <c:pt idx="1351">
                  <c:v>1158.0022372820099</c:v>
                </c:pt>
                <c:pt idx="1352">
                  <c:v>1158.8593873678501</c:v>
                </c:pt>
                <c:pt idx="1353">
                  <c:v>1159.7165374536901</c:v>
                </c:pt>
                <c:pt idx="1354">
                  <c:v>1160.5736875395301</c:v>
                </c:pt>
                <c:pt idx="1355">
                  <c:v>1161.43083762537</c:v>
                </c:pt>
                <c:pt idx="1356">
                  <c:v>1162.28798771121</c:v>
                </c:pt>
                <c:pt idx="1357">
                  <c:v>1163.14513779705</c:v>
                </c:pt>
                <c:pt idx="1358">
                  <c:v>1164.0022878829</c:v>
                </c:pt>
                <c:pt idx="1359">
                  <c:v>1164.8594379687399</c:v>
                </c:pt>
                <c:pt idx="1360">
                  <c:v>1165.7165880545799</c:v>
                </c:pt>
                <c:pt idx="1361">
                  <c:v>1166.5737381404199</c:v>
                </c:pt>
                <c:pt idx="1362">
                  <c:v>1167.4308882262601</c:v>
                </c:pt>
                <c:pt idx="1363">
                  <c:v>1168.2880383121001</c:v>
                </c:pt>
                <c:pt idx="1364">
                  <c:v>1169.14518839794</c:v>
                </c:pt>
                <c:pt idx="1365">
                  <c:v>1170.00233848378</c:v>
                </c:pt>
                <c:pt idx="1366">
                  <c:v>1170.85948856962</c:v>
                </c:pt>
                <c:pt idx="1367">
                  <c:v>1171.71663865546</c:v>
                </c:pt>
                <c:pt idx="1368">
                  <c:v>1172.5737887412999</c:v>
                </c:pt>
                <c:pt idx="1369">
                  <c:v>1173.4309388271399</c:v>
                </c:pt>
                <c:pt idx="1370">
                  <c:v>1174.2880889129799</c:v>
                </c:pt>
                <c:pt idx="1371">
                  <c:v>1175.1452389988301</c:v>
                </c:pt>
                <c:pt idx="1372">
                  <c:v>1176.0023890846701</c:v>
                </c:pt>
                <c:pt idx="1373">
                  <c:v>1176.8595391705101</c:v>
                </c:pt>
                <c:pt idx="1374">
                  <c:v>1177.71668925635</c:v>
                </c:pt>
                <c:pt idx="1375">
                  <c:v>1178.57383934219</c:v>
                </c:pt>
                <c:pt idx="1376">
                  <c:v>1179.43098942803</c:v>
                </c:pt>
                <c:pt idx="1377">
                  <c:v>1180.28813951387</c:v>
                </c:pt>
                <c:pt idx="1378">
                  <c:v>1181.1452895997099</c:v>
                </c:pt>
                <c:pt idx="1379">
                  <c:v>1182.0024396855499</c:v>
                </c:pt>
                <c:pt idx="1380">
                  <c:v>1182.8595897713899</c:v>
                </c:pt>
                <c:pt idx="1381">
                  <c:v>1183.7167398572301</c:v>
                </c:pt>
                <c:pt idx="1382">
                  <c:v>1184.5738899430701</c:v>
                </c:pt>
                <c:pt idx="1383">
                  <c:v>1185.43104002891</c:v>
                </c:pt>
                <c:pt idx="1384">
                  <c:v>1186.28819011476</c:v>
                </c:pt>
                <c:pt idx="1385">
                  <c:v>1187.1453402006</c:v>
                </c:pt>
                <c:pt idx="1386">
                  <c:v>1188.00249028644</c:v>
                </c:pt>
                <c:pt idx="1387">
                  <c:v>1188.85964037228</c:v>
                </c:pt>
                <c:pt idx="1388">
                  <c:v>1189.7167904581199</c:v>
                </c:pt>
                <c:pt idx="1389">
                  <c:v>1190.5739405439599</c:v>
                </c:pt>
                <c:pt idx="1390">
                  <c:v>1191.4310906298001</c:v>
                </c:pt>
                <c:pt idx="1391">
                  <c:v>1192.2882407156401</c:v>
                </c:pt>
                <c:pt idx="1392">
                  <c:v>1193.1453908014801</c:v>
                </c:pt>
                <c:pt idx="1393">
                  <c:v>1194.00254088732</c:v>
                </c:pt>
                <c:pt idx="1394">
                  <c:v>1194.85969097316</c:v>
                </c:pt>
                <c:pt idx="1395">
                  <c:v>1195.716841059</c:v>
                </c:pt>
                <c:pt idx="1396">
                  <c:v>1196.57399114485</c:v>
                </c:pt>
                <c:pt idx="1397">
                  <c:v>1197.4311412306899</c:v>
                </c:pt>
                <c:pt idx="1398">
                  <c:v>1198.2882913165299</c:v>
                </c:pt>
                <c:pt idx="1399">
                  <c:v>1199.1454414023699</c:v>
                </c:pt>
                <c:pt idx="1400">
                  <c:v>1200.0025914882101</c:v>
                </c:pt>
                <c:pt idx="1401">
                  <c:v>1200.8597415740501</c:v>
                </c:pt>
                <c:pt idx="1402">
                  <c:v>1201.7168916598901</c:v>
                </c:pt>
                <c:pt idx="1403">
                  <c:v>1202.57404174573</c:v>
                </c:pt>
                <c:pt idx="1404">
                  <c:v>1203.43119183157</c:v>
                </c:pt>
                <c:pt idx="1405">
                  <c:v>1204.28834191741</c:v>
                </c:pt>
                <c:pt idx="1406">
                  <c:v>1205.14549200325</c:v>
                </c:pt>
                <c:pt idx="1407">
                  <c:v>1206.0026420890899</c:v>
                </c:pt>
                <c:pt idx="1408">
                  <c:v>1206.8597921749299</c:v>
                </c:pt>
                <c:pt idx="1409">
                  <c:v>1207.7169422607799</c:v>
                </c:pt>
                <c:pt idx="1410">
                  <c:v>1208.5740923466201</c:v>
                </c:pt>
                <c:pt idx="1411">
                  <c:v>1209.4312424324601</c:v>
                </c:pt>
                <c:pt idx="1412">
                  <c:v>1210.2883925183</c:v>
                </c:pt>
                <c:pt idx="1413">
                  <c:v>1211.14554260414</c:v>
                </c:pt>
                <c:pt idx="1414">
                  <c:v>1212.00269268998</c:v>
                </c:pt>
                <c:pt idx="1415">
                  <c:v>1212.85984277582</c:v>
                </c:pt>
                <c:pt idx="1416">
                  <c:v>1213.7169928616599</c:v>
                </c:pt>
                <c:pt idx="1417">
                  <c:v>1214.5741429474999</c:v>
                </c:pt>
                <c:pt idx="1418">
                  <c:v>1215.4312930333399</c:v>
                </c:pt>
                <c:pt idx="1419">
                  <c:v>1216.2884431191801</c:v>
                </c:pt>
                <c:pt idx="1420">
                  <c:v>1217.1455932050201</c:v>
                </c:pt>
                <c:pt idx="1421">
                  <c:v>1218.0027432908601</c:v>
                </c:pt>
                <c:pt idx="1422">
                  <c:v>1218.85989337671</c:v>
                </c:pt>
                <c:pt idx="1423">
                  <c:v>1219.71704346255</c:v>
                </c:pt>
                <c:pt idx="1424">
                  <c:v>1220.57419354839</c:v>
                </c:pt>
                <c:pt idx="1425">
                  <c:v>1221.43134363423</c:v>
                </c:pt>
                <c:pt idx="1426">
                  <c:v>1222.2884937200699</c:v>
                </c:pt>
                <c:pt idx="1427">
                  <c:v>1223.1456438059099</c:v>
                </c:pt>
                <c:pt idx="1428">
                  <c:v>1224.0027938917499</c:v>
                </c:pt>
                <c:pt idx="1429">
                  <c:v>1224.8599439775901</c:v>
                </c:pt>
                <c:pt idx="1430">
                  <c:v>1225.7170940634301</c:v>
                </c:pt>
                <c:pt idx="1431">
                  <c:v>1226.57424414927</c:v>
                </c:pt>
                <c:pt idx="1432">
                  <c:v>1227.43139423511</c:v>
                </c:pt>
                <c:pt idx="1433">
                  <c:v>1228.28854432095</c:v>
                </c:pt>
                <c:pt idx="1434">
                  <c:v>1229.1456944068</c:v>
                </c:pt>
                <c:pt idx="1435">
                  <c:v>1230.00284449264</c:v>
                </c:pt>
                <c:pt idx="1436">
                  <c:v>1230.8599945784799</c:v>
                </c:pt>
                <c:pt idx="1437">
                  <c:v>1231.7171446643199</c:v>
                </c:pt>
                <c:pt idx="1438">
                  <c:v>1232.5742947501601</c:v>
                </c:pt>
                <c:pt idx="1439">
                  <c:v>1233.4314448360001</c:v>
                </c:pt>
                <c:pt idx="1440">
                  <c:v>1234.2885949218401</c:v>
                </c:pt>
                <c:pt idx="1441">
                  <c:v>1235.14574500768</c:v>
                </c:pt>
                <c:pt idx="1442">
                  <c:v>1236.00289509352</c:v>
                </c:pt>
                <c:pt idx="1443">
                  <c:v>1236.86004517936</c:v>
                </c:pt>
                <c:pt idx="1444">
                  <c:v>1237.7171952652</c:v>
                </c:pt>
                <c:pt idx="1445">
                  <c:v>1238.5743453510399</c:v>
                </c:pt>
                <c:pt idx="1446">
                  <c:v>1239.4314954368799</c:v>
                </c:pt>
                <c:pt idx="1447">
                  <c:v>1240.2886455227299</c:v>
                </c:pt>
                <c:pt idx="1448">
                  <c:v>1241.1457956085701</c:v>
                </c:pt>
                <c:pt idx="1449">
                  <c:v>1242.0029456944101</c:v>
                </c:pt>
                <c:pt idx="1450">
                  <c:v>1242.86009578025</c:v>
                </c:pt>
                <c:pt idx="1451">
                  <c:v>1243.71724586609</c:v>
                </c:pt>
                <c:pt idx="1452">
                  <c:v>1244.57439595193</c:v>
                </c:pt>
                <c:pt idx="1453">
                  <c:v>1245.43154603777</c:v>
                </c:pt>
                <c:pt idx="1454">
                  <c:v>1246.28869612361</c:v>
                </c:pt>
                <c:pt idx="1455">
                  <c:v>1247.1458462094499</c:v>
                </c:pt>
                <c:pt idx="1456">
                  <c:v>1248.0029962952899</c:v>
                </c:pt>
                <c:pt idx="1457">
                  <c:v>1248.8601463811301</c:v>
                </c:pt>
                <c:pt idx="1458">
                  <c:v>1249.7172964669701</c:v>
                </c:pt>
                <c:pt idx="1459">
                  <c:v>1250.5744465528101</c:v>
                </c:pt>
                <c:pt idx="1460">
                  <c:v>1251.43159663866</c:v>
                </c:pt>
                <c:pt idx="1461">
                  <c:v>1252.2887467245</c:v>
                </c:pt>
                <c:pt idx="1462">
                  <c:v>1253.14589681034</c:v>
                </c:pt>
                <c:pt idx="1463">
                  <c:v>1254.00304689618</c:v>
                </c:pt>
                <c:pt idx="1464">
                  <c:v>1254.8601969820199</c:v>
                </c:pt>
                <c:pt idx="1465">
                  <c:v>1255.7173470678599</c:v>
                </c:pt>
                <c:pt idx="1466">
                  <c:v>1256.5744971536999</c:v>
                </c:pt>
                <c:pt idx="1467">
                  <c:v>1257.4316472395401</c:v>
                </c:pt>
                <c:pt idx="1468">
                  <c:v>1258.2887973253801</c:v>
                </c:pt>
                <c:pt idx="1469">
                  <c:v>1259.14594741122</c:v>
                </c:pt>
                <c:pt idx="1470">
                  <c:v>1260.00309749706</c:v>
                </c:pt>
                <c:pt idx="1471">
                  <c:v>1260.8602475829</c:v>
                </c:pt>
                <c:pt idx="1472">
                  <c:v>1261.71739766875</c:v>
                </c:pt>
                <c:pt idx="1473">
                  <c:v>1262.57454775459</c:v>
                </c:pt>
                <c:pt idx="1474">
                  <c:v>1263.4316978404299</c:v>
                </c:pt>
                <c:pt idx="1475">
                  <c:v>1264.2888479262699</c:v>
                </c:pt>
                <c:pt idx="1476">
                  <c:v>1265.1459980121101</c:v>
                </c:pt>
                <c:pt idx="1477">
                  <c:v>1266.0031480979501</c:v>
                </c:pt>
                <c:pt idx="1478">
                  <c:v>1266.8602981837901</c:v>
                </c:pt>
                <c:pt idx="1479">
                  <c:v>1267.71744826963</c:v>
                </c:pt>
                <c:pt idx="1480">
                  <c:v>1268.57459835547</c:v>
                </c:pt>
                <c:pt idx="1481">
                  <c:v>1269.43174844131</c:v>
                </c:pt>
                <c:pt idx="1482">
                  <c:v>1270.28889852715</c:v>
                </c:pt>
                <c:pt idx="1483">
                  <c:v>1271.1460486129899</c:v>
                </c:pt>
                <c:pt idx="1484">
                  <c:v>1272.0031986988299</c:v>
                </c:pt>
                <c:pt idx="1485">
                  <c:v>1272.8603487846799</c:v>
                </c:pt>
                <c:pt idx="1486">
                  <c:v>1273.7174988705201</c:v>
                </c:pt>
                <c:pt idx="1487">
                  <c:v>1274.5746489563601</c:v>
                </c:pt>
                <c:pt idx="1488">
                  <c:v>1275.4317990422001</c:v>
                </c:pt>
                <c:pt idx="1489">
                  <c:v>1276.28894912804</c:v>
                </c:pt>
                <c:pt idx="1490">
                  <c:v>1277.14609921388</c:v>
                </c:pt>
                <c:pt idx="1491">
                  <c:v>1278.00324929972</c:v>
                </c:pt>
                <c:pt idx="1492">
                  <c:v>1278.86039938556</c:v>
                </c:pt>
                <c:pt idx="1493">
                  <c:v>1279.7175494713999</c:v>
                </c:pt>
                <c:pt idx="1494">
                  <c:v>1280.5746995572399</c:v>
                </c:pt>
                <c:pt idx="1495">
                  <c:v>1281.4318496430801</c:v>
                </c:pt>
                <c:pt idx="1496">
                  <c:v>1282.2889997289201</c:v>
                </c:pt>
                <c:pt idx="1497">
                  <c:v>1283.1461498147601</c:v>
                </c:pt>
                <c:pt idx="1498">
                  <c:v>1284.00329990061</c:v>
                </c:pt>
                <c:pt idx="1499">
                  <c:v>1284.86044998645</c:v>
                </c:pt>
                <c:pt idx="1500">
                  <c:v>1285.71760007229</c:v>
                </c:pt>
                <c:pt idx="1501">
                  <c:v>1286.57475015813</c:v>
                </c:pt>
                <c:pt idx="1502">
                  <c:v>1287.4319002439699</c:v>
                </c:pt>
                <c:pt idx="1503">
                  <c:v>1288.2890503298099</c:v>
                </c:pt>
                <c:pt idx="1504">
                  <c:v>1289.1462004156499</c:v>
                </c:pt>
                <c:pt idx="1505">
                  <c:v>1290.0033505014901</c:v>
                </c:pt>
                <c:pt idx="1506">
                  <c:v>1290.8605005873301</c:v>
                </c:pt>
                <c:pt idx="1507">
                  <c:v>1291.7176506731701</c:v>
                </c:pt>
                <c:pt idx="1508">
                  <c:v>1292.57480075901</c:v>
                </c:pt>
                <c:pt idx="1509">
                  <c:v>1293.43195084485</c:v>
                </c:pt>
                <c:pt idx="1510">
                  <c:v>1294.2891009307</c:v>
                </c:pt>
                <c:pt idx="1511">
                  <c:v>1295.14625101654</c:v>
                </c:pt>
                <c:pt idx="1512">
                  <c:v>1296.0034011023799</c:v>
                </c:pt>
                <c:pt idx="1513">
                  <c:v>1296.8605511882199</c:v>
                </c:pt>
                <c:pt idx="1514">
                  <c:v>1297.7177012740599</c:v>
                </c:pt>
                <c:pt idx="1515">
                  <c:v>1298.5748513599001</c:v>
                </c:pt>
                <c:pt idx="1516">
                  <c:v>1299.4320014457401</c:v>
                </c:pt>
                <c:pt idx="1517">
                  <c:v>1300.28915153158</c:v>
                </c:pt>
                <c:pt idx="1518">
                  <c:v>1301.14630161742</c:v>
                </c:pt>
                <c:pt idx="1519">
                  <c:v>1302.00345170326</c:v>
                </c:pt>
                <c:pt idx="1520">
                  <c:v>1302.8606017891</c:v>
                </c:pt>
                <c:pt idx="1521">
                  <c:v>1303.7177518749399</c:v>
                </c:pt>
                <c:pt idx="1522">
                  <c:v>1304.5749019607799</c:v>
                </c:pt>
                <c:pt idx="1523">
                  <c:v>1305.4320520466299</c:v>
                </c:pt>
                <c:pt idx="1524">
                  <c:v>1306.2892021324701</c:v>
                </c:pt>
                <c:pt idx="1525">
                  <c:v>1307.1463522183101</c:v>
                </c:pt>
                <c:pt idx="1526">
                  <c:v>1308.0035023041501</c:v>
                </c:pt>
                <c:pt idx="1527">
                  <c:v>1308.86065238999</c:v>
                </c:pt>
                <c:pt idx="1528">
                  <c:v>1309.71780247583</c:v>
                </c:pt>
                <c:pt idx="1529">
                  <c:v>1310.57495256167</c:v>
                </c:pt>
                <c:pt idx="1530">
                  <c:v>1311.43210264751</c:v>
                </c:pt>
                <c:pt idx="1531">
                  <c:v>1312.2892527333499</c:v>
                </c:pt>
                <c:pt idx="1532">
                  <c:v>1313.1464028191899</c:v>
                </c:pt>
                <c:pt idx="1533">
                  <c:v>1314.0035529050299</c:v>
                </c:pt>
                <c:pt idx="1534">
                  <c:v>1314.8607029908701</c:v>
                </c:pt>
                <c:pt idx="1535">
                  <c:v>1315.7178530767101</c:v>
                </c:pt>
                <c:pt idx="1536">
                  <c:v>1316.5750031625601</c:v>
                </c:pt>
                <c:pt idx="1537">
                  <c:v>1317.4321532484</c:v>
                </c:pt>
                <c:pt idx="1538">
                  <c:v>1318.28930333424</c:v>
                </c:pt>
                <c:pt idx="1539">
                  <c:v>1319.14645342008</c:v>
                </c:pt>
                <c:pt idx="1540">
                  <c:v>1320.00360350592</c:v>
                </c:pt>
                <c:pt idx="1541">
                  <c:v>1320.8607535917599</c:v>
                </c:pt>
                <c:pt idx="1542">
                  <c:v>1321.7179036775999</c:v>
                </c:pt>
                <c:pt idx="1543">
                  <c:v>1322.5750537634401</c:v>
                </c:pt>
                <c:pt idx="1544">
                  <c:v>1323.4322038492801</c:v>
                </c:pt>
                <c:pt idx="1545">
                  <c:v>1324.2893539351201</c:v>
                </c:pt>
                <c:pt idx="1546">
                  <c:v>1325.14650402096</c:v>
                </c:pt>
                <c:pt idx="1547">
                  <c:v>1326.0036541068</c:v>
                </c:pt>
                <c:pt idx="1548">
                  <c:v>1326.86080419264</c:v>
                </c:pt>
                <c:pt idx="1549">
                  <c:v>1327.71795427849</c:v>
                </c:pt>
                <c:pt idx="1550">
                  <c:v>1328.5751043643299</c:v>
                </c:pt>
                <c:pt idx="1551">
                  <c:v>1329.4322544501699</c:v>
                </c:pt>
                <c:pt idx="1552">
                  <c:v>1330.2894045360099</c:v>
                </c:pt>
                <c:pt idx="1553">
                  <c:v>1331.1465546218501</c:v>
                </c:pt>
                <c:pt idx="1554">
                  <c:v>1332.0037047076901</c:v>
                </c:pt>
                <c:pt idx="1555">
                  <c:v>1332.8608547935301</c:v>
                </c:pt>
                <c:pt idx="1556">
                  <c:v>1333.71800487937</c:v>
                </c:pt>
                <c:pt idx="1557">
                  <c:v>1334.57515496521</c:v>
                </c:pt>
                <c:pt idx="1558">
                  <c:v>1335.43230505105</c:v>
                </c:pt>
                <c:pt idx="1559">
                  <c:v>1336.28945513689</c:v>
                </c:pt>
                <c:pt idx="1560">
                  <c:v>1337.1466052227299</c:v>
                </c:pt>
                <c:pt idx="1561">
                  <c:v>1338.0037553085799</c:v>
                </c:pt>
                <c:pt idx="1562">
                  <c:v>1338.8609053944199</c:v>
                </c:pt>
                <c:pt idx="1563">
                  <c:v>1339.7180554802601</c:v>
                </c:pt>
                <c:pt idx="1564">
                  <c:v>1340.5752055661001</c:v>
                </c:pt>
                <c:pt idx="1565">
                  <c:v>1341.43235565194</c:v>
                </c:pt>
                <c:pt idx="1566">
                  <c:v>1342.28950573778</c:v>
                </c:pt>
                <c:pt idx="1567">
                  <c:v>1343.14665582362</c:v>
                </c:pt>
                <c:pt idx="1568">
                  <c:v>1344.00380590946</c:v>
                </c:pt>
                <c:pt idx="1569">
                  <c:v>1344.8609559952999</c:v>
                </c:pt>
                <c:pt idx="1570">
                  <c:v>1345.7181060811399</c:v>
                </c:pt>
                <c:pt idx="1571">
                  <c:v>1346.5752561669799</c:v>
                </c:pt>
                <c:pt idx="1572">
                  <c:v>1347.4324062528201</c:v>
                </c:pt>
                <c:pt idx="1573">
                  <c:v>1348.2895563386601</c:v>
                </c:pt>
                <c:pt idx="1574">
                  <c:v>1349.1467064245101</c:v>
                </c:pt>
                <c:pt idx="1575">
                  <c:v>1350.00385651035</c:v>
                </c:pt>
                <c:pt idx="1576">
                  <c:v>1350.86100659619</c:v>
                </c:pt>
                <c:pt idx="1577">
                  <c:v>1351.71815668203</c:v>
                </c:pt>
                <c:pt idx="1578">
                  <c:v>1352.57530676787</c:v>
                </c:pt>
                <c:pt idx="1579">
                  <c:v>1353.4324568537099</c:v>
                </c:pt>
                <c:pt idx="1580">
                  <c:v>1354.2896069395499</c:v>
                </c:pt>
                <c:pt idx="1581">
                  <c:v>1355.1467570253899</c:v>
                </c:pt>
                <c:pt idx="1582">
                  <c:v>1356.0039071112301</c:v>
                </c:pt>
                <c:pt idx="1583">
                  <c:v>1356.8610571970701</c:v>
                </c:pt>
                <c:pt idx="1584">
                  <c:v>1357.71820728291</c:v>
                </c:pt>
                <c:pt idx="1585">
                  <c:v>1358.57535736875</c:v>
                </c:pt>
                <c:pt idx="1586">
                  <c:v>1359.43250745459</c:v>
                </c:pt>
                <c:pt idx="1587">
                  <c:v>1360.28965754044</c:v>
                </c:pt>
                <c:pt idx="1588">
                  <c:v>1361.14680762628</c:v>
                </c:pt>
                <c:pt idx="1589">
                  <c:v>1362.0039577121199</c:v>
                </c:pt>
                <c:pt idx="1590">
                  <c:v>1362.8611077979599</c:v>
                </c:pt>
                <c:pt idx="1591">
                  <c:v>1363.7182578838001</c:v>
                </c:pt>
                <c:pt idx="1592">
                  <c:v>1364.5754079696401</c:v>
                </c:pt>
                <c:pt idx="1593">
                  <c:v>1365.4325580554801</c:v>
                </c:pt>
                <c:pt idx="1594">
                  <c:v>1366.28970814132</c:v>
                </c:pt>
                <c:pt idx="1595">
                  <c:v>1367.14685822716</c:v>
                </c:pt>
                <c:pt idx="1596">
                  <c:v>1368.004008313</c:v>
                </c:pt>
                <c:pt idx="1597">
                  <c:v>1368.86115839884</c:v>
                </c:pt>
                <c:pt idx="1598">
                  <c:v>1369.7183084846799</c:v>
                </c:pt>
                <c:pt idx="1599">
                  <c:v>1370.5754585705299</c:v>
                </c:pt>
                <c:pt idx="1600">
                  <c:v>1371.4326086563699</c:v>
                </c:pt>
                <c:pt idx="1601">
                  <c:v>1372.2897587422101</c:v>
                </c:pt>
                <c:pt idx="1602">
                  <c:v>1373.1469088280501</c:v>
                </c:pt>
                <c:pt idx="1603">
                  <c:v>1374.00405891389</c:v>
                </c:pt>
                <c:pt idx="1604">
                  <c:v>1374.86120899973</c:v>
                </c:pt>
                <c:pt idx="1605">
                  <c:v>1375.71835908557</c:v>
                </c:pt>
                <c:pt idx="1606">
                  <c:v>1376.57550917141</c:v>
                </c:pt>
                <c:pt idx="1607">
                  <c:v>1377.43265925725</c:v>
                </c:pt>
                <c:pt idx="1608">
                  <c:v>1378.2898093430899</c:v>
                </c:pt>
                <c:pt idx="1609">
                  <c:v>1379.1469594289299</c:v>
                </c:pt>
                <c:pt idx="1610">
                  <c:v>1380.0041095147701</c:v>
                </c:pt>
                <c:pt idx="1611">
                  <c:v>1380.8612596006101</c:v>
                </c:pt>
                <c:pt idx="1612">
                  <c:v>1381.7184096864601</c:v>
                </c:pt>
                <c:pt idx="1613">
                  <c:v>1382.5755597723</c:v>
                </c:pt>
                <c:pt idx="1614">
                  <c:v>1383.43270985814</c:v>
                </c:pt>
                <c:pt idx="1615">
                  <c:v>1384.28985994398</c:v>
                </c:pt>
                <c:pt idx="1616">
                  <c:v>1385.14701002982</c:v>
                </c:pt>
                <c:pt idx="1617">
                  <c:v>1386.0041601156599</c:v>
                </c:pt>
                <c:pt idx="1618">
                  <c:v>1386.8613102014999</c:v>
                </c:pt>
                <c:pt idx="1619">
                  <c:v>1387.7184602873399</c:v>
                </c:pt>
                <c:pt idx="1620">
                  <c:v>1388.5756103731801</c:v>
                </c:pt>
                <c:pt idx="1621">
                  <c:v>1389.4327604590201</c:v>
                </c:pt>
                <c:pt idx="1622">
                  <c:v>1390.28991054486</c:v>
                </c:pt>
                <c:pt idx="1623">
                  <c:v>1391.1470606307</c:v>
                </c:pt>
                <c:pt idx="1624">
                  <c:v>1392.00421071654</c:v>
                </c:pt>
                <c:pt idx="1625">
                  <c:v>1392.86136080239</c:v>
                </c:pt>
                <c:pt idx="1626">
                  <c:v>1393.71851088823</c:v>
                </c:pt>
                <c:pt idx="1627">
                  <c:v>1394.5756609740699</c:v>
                </c:pt>
                <c:pt idx="1628">
                  <c:v>1395.4328110599099</c:v>
                </c:pt>
                <c:pt idx="1629">
                  <c:v>1396.2899611457501</c:v>
                </c:pt>
                <c:pt idx="1630">
                  <c:v>1397.1471112315901</c:v>
                </c:pt>
                <c:pt idx="1631">
                  <c:v>1398.0042613174301</c:v>
                </c:pt>
                <c:pt idx="1632">
                  <c:v>1398.86141140327</c:v>
                </c:pt>
                <c:pt idx="1633">
                  <c:v>1399.71856148911</c:v>
                </c:pt>
                <c:pt idx="1634">
                  <c:v>1400.57571157495</c:v>
                </c:pt>
                <c:pt idx="1635">
                  <c:v>1401.43286166079</c:v>
                </c:pt>
                <c:pt idx="1636">
                  <c:v>1402.2900117466299</c:v>
                </c:pt>
                <c:pt idx="1637">
                  <c:v>1403.1471618324799</c:v>
                </c:pt>
                <c:pt idx="1638">
                  <c:v>1404.0043119183199</c:v>
                </c:pt>
                <c:pt idx="1639">
                  <c:v>1404.8614620041601</c:v>
                </c:pt>
                <c:pt idx="1640">
                  <c:v>1405.7186120900001</c:v>
                </c:pt>
                <c:pt idx="1641">
                  <c:v>1406.5757621758401</c:v>
                </c:pt>
                <c:pt idx="1642">
                  <c:v>1407.43291226168</c:v>
                </c:pt>
                <c:pt idx="1643">
                  <c:v>1408.29006234752</c:v>
                </c:pt>
                <c:pt idx="1644">
                  <c:v>1409.14721243336</c:v>
                </c:pt>
                <c:pt idx="1645">
                  <c:v>1410.0043625192</c:v>
                </c:pt>
                <c:pt idx="1646">
                  <c:v>1410.8615126050399</c:v>
                </c:pt>
                <c:pt idx="1647">
                  <c:v>1411.7186626908799</c:v>
                </c:pt>
                <c:pt idx="1648">
                  <c:v>1412.5758127767201</c:v>
                </c:pt>
                <c:pt idx="1649">
                  <c:v>1413.4329628625601</c:v>
                </c:pt>
                <c:pt idx="1650">
                  <c:v>1414.2901129484101</c:v>
                </c:pt>
                <c:pt idx="1651">
                  <c:v>1415.14726303425</c:v>
                </c:pt>
                <c:pt idx="1652">
                  <c:v>1416.00441312009</c:v>
                </c:pt>
                <c:pt idx="1653">
                  <c:v>1416.86156320593</c:v>
                </c:pt>
                <c:pt idx="1654">
                  <c:v>1417.71871329177</c:v>
                </c:pt>
                <c:pt idx="1655">
                  <c:v>1418.5758633776099</c:v>
                </c:pt>
                <c:pt idx="1656">
                  <c:v>1419.4330134634499</c:v>
                </c:pt>
                <c:pt idx="1657">
                  <c:v>1420.2901635492899</c:v>
                </c:pt>
                <c:pt idx="1658">
                  <c:v>1421.1473136351301</c:v>
                </c:pt>
                <c:pt idx="1659">
                  <c:v>1422.0044637209701</c:v>
                </c:pt>
                <c:pt idx="1660">
                  <c:v>1422.8616138068101</c:v>
                </c:pt>
                <c:pt idx="1661">
                  <c:v>1423.71876389265</c:v>
                </c:pt>
                <c:pt idx="1662">
                  <c:v>1424.57591397849</c:v>
                </c:pt>
                <c:pt idx="1663">
                  <c:v>1425.43306406434</c:v>
                </c:pt>
                <c:pt idx="1664">
                  <c:v>1426.29021415018</c:v>
                </c:pt>
                <c:pt idx="1665">
                  <c:v>1427.1473642360199</c:v>
                </c:pt>
                <c:pt idx="1666">
                  <c:v>1428.0045143218599</c:v>
                </c:pt>
                <c:pt idx="1667">
                  <c:v>1428.8616644076999</c:v>
                </c:pt>
                <c:pt idx="1668">
                  <c:v>1429.7188144935401</c:v>
                </c:pt>
                <c:pt idx="1669">
                  <c:v>1430.5759645793801</c:v>
                </c:pt>
                <c:pt idx="1670">
                  <c:v>1431.43311466522</c:v>
                </c:pt>
                <c:pt idx="1671">
                  <c:v>1432.29026475106</c:v>
                </c:pt>
                <c:pt idx="1672">
                  <c:v>1433.1474148369</c:v>
                </c:pt>
                <c:pt idx="1673">
                  <c:v>1434.00456492274</c:v>
                </c:pt>
                <c:pt idx="1674">
                  <c:v>1434.8617150085799</c:v>
                </c:pt>
                <c:pt idx="1675">
                  <c:v>1435.7188650944299</c:v>
                </c:pt>
                <c:pt idx="1676">
                  <c:v>1436.5760151802699</c:v>
                </c:pt>
                <c:pt idx="1677">
                  <c:v>1437.4331652661101</c:v>
                </c:pt>
                <c:pt idx="1678">
                  <c:v>1438.2903153519501</c:v>
                </c:pt>
                <c:pt idx="1679">
                  <c:v>1439.1474654377901</c:v>
                </c:pt>
                <c:pt idx="1680">
                  <c:v>1440.00461552363</c:v>
                </c:pt>
                <c:pt idx="1681">
                  <c:v>1440.86176560947</c:v>
                </c:pt>
                <c:pt idx="1682">
                  <c:v>1441.71891569531</c:v>
                </c:pt>
                <c:pt idx="1683">
                  <c:v>1442.57606578115</c:v>
                </c:pt>
                <c:pt idx="1684">
                  <c:v>1443.4332158669899</c:v>
                </c:pt>
                <c:pt idx="1685">
                  <c:v>1444.2903659528299</c:v>
                </c:pt>
                <c:pt idx="1686">
                  <c:v>1445.1475160386699</c:v>
                </c:pt>
                <c:pt idx="1687">
                  <c:v>1446.0046661245101</c:v>
                </c:pt>
                <c:pt idx="1688">
                  <c:v>1446.8618162103601</c:v>
                </c:pt>
                <c:pt idx="1689">
                  <c:v>1447.7189662962001</c:v>
                </c:pt>
                <c:pt idx="1690">
                  <c:v>1448.57611638204</c:v>
                </c:pt>
                <c:pt idx="1691">
                  <c:v>1449.43326646788</c:v>
                </c:pt>
                <c:pt idx="1692">
                  <c:v>1450.29041655372</c:v>
                </c:pt>
                <c:pt idx="1693">
                  <c:v>1451.14756663956</c:v>
                </c:pt>
                <c:pt idx="1694">
                  <c:v>1452.0047167253999</c:v>
                </c:pt>
                <c:pt idx="1695">
                  <c:v>1452.8618668112399</c:v>
                </c:pt>
                <c:pt idx="1696">
                  <c:v>1453.7190168970801</c:v>
                </c:pt>
                <c:pt idx="1697">
                  <c:v>1454.5761669829201</c:v>
                </c:pt>
                <c:pt idx="1698">
                  <c:v>1455.4333170687601</c:v>
                </c:pt>
              </c:numCache>
            </c:numRef>
          </c:xVal>
          <c:yVal>
            <c:numRef>
              <c:f>[1]DynamRot_AM!$D$2:$D$2500</c:f>
              <c:numCache>
                <c:formatCode>General</c:formatCode>
                <c:ptCount val="2499"/>
                <c:pt idx="0">
                  <c:v>96.9</c:v>
                </c:pt>
                <c:pt idx="1">
                  <c:v>96.9</c:v>
                </c:pt>
                <c:pt idx="2">
                  <c:v>99.6</c:v>
                </c:pt>
                <c:pt idx="3">
                  <c:v>101</c:v>
                </c:pt>
                <c:pt idx="4">
                  <c:v>101.6</c:v>
                </c:pt>
                <c:pt idx="5">
                  <c:v>102</c:v>
                </c:pt>
                <c:pt idx="6">
                  <c:v>102.3</c:v>
                </c:pt>
                <c:pt idx="7">
                  <c:v>102.7</c:v>
                </c:pt>
                <c:pt idx="8">
                  <c:v>103</c:v>
                </c:pt>
                <c:pt idx="9">
                  <c:v>103.3</c:v>
                </c:pt>
                <c:pt idx="10">
                  <c:v>103.5</c:v>
                </c:pt>
                <c:pt idx="11">
                  <c:v>103.7</c:v>
                </c:pt>
                <c:pt idx="12">
                  <c:v>103.9</c:v>
                </c:pt>
                <c:pt idx="13">
                  <c:v>104</c:v>
                </c:pt>
                <c:pt idx="14">
                  <c:v>104.1</c:v>
                </c:pt>
                <c:pt idx="15">
                  <c:v>104.2</c:v>
                </c:pt>
                <c:pt idx="16">
                  <c:v>104.2</c:v>
                </c:pt>
                <c:pt idx="17">
                  <c:v>104.2</c:v>
                </c:pt>
                <c:pt idx="18">
                  <c:v>104.2</c:v>
                </c:pt>
                <c:pt idx="19">
                  <c:v>104.3</c:v>
                </c:pt>
                <c:pt idx="20">
                  <c:v>104.3</c:v>
                </c:pt>
                <c:pt idx="21">
                  <c:v>104.3</c:v>
                </c:pt>
                <c:pt idx="22">
                  <c:v>104.3</c:v>
                </c:pt>
                <c:pt idx="23">
                  <c:v>104.3</c:v>
                </c:pt>
                <c:pt idx="24">
                  <c:v>104.3</c:v>
                </c:pt>
                <c:pt idx="25">
                  <c:v>104.3</c:v>
                </c:pt>
                <c:pt idx="26">
                  <c:v>104.3</c:v>
                </c:pt>
                <c:pt idx="27">
                  <c:v>104.3</c:v>
                </c:pt>
                <c:pt idx="28">
                  <c:v>104.3</c:v>
                </c:pt>
                <c:pt idx="29">
                  <c:v>104.3</c:v>
                </c:pt>
                <c:pt idx="30">
                  <c:v>104.2</c:v>
                </c:pt>
                <c:pt idx="31">
                  <c:v>104.2</c:v>
                </c:pt>
                <c:pt idx="32">
                  <c:v>104.1</c:v>
                </c:pt>
                <c:pt idx="33">
                  <c:v>104.1</c:v>
                </c:pt>
                <c:pt idx="34">
                  <c:v>104</c:v>
                </c:pt>
                <c:pt idx="35">
                  <c:v>103.9</c:v>
                </c:pt>
                <c:pt idx="36">
                  <c:v>103.9</c:v>
                </c:pt>
                <c:pt idx="37">
                  <c:v>103.8</c:v>
                </c:pt>
                <c:pt idx="38">
                  <c:v>103.8</c:v>
                </c:pt>
                <c:pt idx="39">
                  <c:v>103.7</c:v>
                </c:pt>
                <c:pt idx="40">
                  <c:v>103.7</c:v>
                </c:pt>
                <c:pt idx="41">
                  <c:v>103.6</c:v>
                </c:pt>
                <c:pt idx="42">
                  <c:v>103.6</c:v>
                </c:pt>
                <c:pt idx="43">
                  <c:v>103.5</c:v>
                </c:pt>
                <c:pt idx="44">
                  <c:v>103.5</c:v>
                </c:pt>
                <c:pt idx="45">
                  <c:v>103.4</c:v>
                </c:pt>
                <c:pt idx="46">
                  <c:v>103.4</c:v>
                </c:pt>
                <c:pt idx="47">
                  <c:v>103.3</c:v>
                </c:pt>
                <c:pt idx="48">
                  <c:v>103.3</c:v>
                </c:pt>
                <c:pt idx="49">
                  <c:v>103.2</c:v>
                </c:pt>
                <c:pt idx="50">
                  <c:v>103.2</c:v>
                </c:pt>
                <c:pt idx="51">
                  <c:v>103.1</c:v>
                </c:pt>
                <c:pt idx="52">
                  <c:v>103.1</c:v>
                </c:pt>
                <c:pt idx="53">
                  <c:v>103</c:v>
                </c:pt>
                <c:pt idx="54">
                  <c:v>103</c:v>
                </c:pt>
                <c:pt idx="55">
                  <c:v>102.9</c:v>
                </c:pt>
                <c:pt idx="56">
                  <c:v>102.9</c:v>
                </c:pt>
                <c:pt idx="57">
                  <c:v>102.9</c:v>
                </c:pt>
                <c:pt idx="58">
                  <c:v>102.8</c:v>
                </c:pt>
                <c:pt idx="59">
                  <c:v>102.8</c:v>
                </c:pt>
                <c:pt idx="60">
                  <c:v>102.7</c:v>
                </c:pt>
                <c:pt idx="61">
                  <c:v>102.7</c:v>
                </c:pt>
                <c:pt idx="62">
                  <c:v>102.6</c:v>
                </c:pt>
                <c:pt idx="63">
                  <c:v>102.6</c:v>
                </c:pt>
                <c:pt idx="64">
                  <c:v>102.6</c:v>
                </c:pt>
                <c:pt idx="65">
                  <c:v>102.5</c:v>
                </c:pt>
                <c:pt idx="66">
                  <c:v>102.5</c:v>
                </c:pt>
                <c:pt idx="67">
                  <c:v>102.5</c:v>
                </c:pt>
                <c:pt idx="68">
                  <c:v>102.4</c:v>
                </c:pt>
                <c:pt idx="69">
                  <c:v>102.4</c:v>
                </c:pt>
                <c:pt idx="70">
                  <c:v>102.3</c:v>
                </c:pt>
                <c:pt idx="71">
                  <c:v>102.3</c:v>
                </c:pt>
                <c:pt idx="72">
                  <c:v>102.3</c:v>
                </c:pt>
                <c:pt idx="73">
                  <c:v>102.2</c:v>
                </c:pt>
                <c:pt idx="74">
                  <c:v>102.2</c:v>
                </c:pt>
                <c:pt idx="75">
                  <c:v>102.2</c:v>
                </c:pt>
                <c:pt idx="76">
                  <c:v>102.2</c:v>
                </c:pt>
                <c:pt idx="77">
                  <c:v>102.1</c:v>
                </c:pt>
                <c:pt idx="78">
                  <c:v>102.1</c:v>
                </c:pt>
                <c:pt idx="79">
                  <c:v>102.1</c:v>
                </c:pt>
                <c:pt idx="80">
                  <c:v>102</c:v>
                </c:pt>
                <c:pt idx="81">
                  <c:v>102</c:v>
                </c:pt>
                <c:pt idx="82">
                  <c:v>102</c:v>
                </c:pt>
                <c:pt idx="83">
                  <c:v>101.9</c:v>
                </c:pt>
                <c:pt idx="84">
                  <c:v>101.9</c:v>
                </c:pt>
                <c:pt idx="85">
                  <c:v>101.9</c:v>
                </c:pt>
                <c:pt idx="86">
                  <c:v>101.9</c:v>
                </c:pt>
                <c:pt idx="87">
                  <c:v>101.8</c:v>
                </c:pt>
                <c:pt idx="88">
                  <c:v>101.8</c:v>
                </c:pt>
                <c:pt idx="89">
                  <c:v>101.8</c:v>
                </c:pt>
                <c:pt idx="90">
                  <c:v>101.8</c:v>
                </c:pt>
                <c:pt idx="91">
                  <c:v>101.7</c:v>
                </c:pt>
                <c:pt idx="92">
                  <c:v>101.7</c:v>
                </c:pt>
                <c:pt idx="93">
                  <c:v>101.7</c:v>
                </c:pt>
                <c:pt idx="94">
                  <c:v>101.7</c:v>
                </c:pt>
                <c:pt idx="95">
                  <c:v>101.7</c:v>
                </c:pt>
                <c:pt idx="96">
                  <c:v>101.6</c:v>
                </c:pt>
                <c:pt idx="97">
                  <c:v>101.6</c:v>
                </c:pt>
                <c:pt idx="98">
                  <c:v>101.6</c:v>
                </c:pt>
                <c:pt idx="99">
                  <c:v>101.6</c:v>
                </c:pt>
                <c:pt idx="100">
                  <c:v>101.6</c:v>
                </c:pt>
                <c:pt idx="101">
                  <c:v>101.5</c:v>
                </c:pt>
                <c:pt idx="102">
                  <c:v>101.5</c:v>
                </c:pt>
                <c:pt idx="103">
                  <c:v>101.5</c:v>
                </c:pt>
                <c:pt idx="104">
                  <c:v>101.5</c:v>
                </c:pt>
                <c:pt idx="105">
                  <c:v>101.5</c:v>
                </c:pt>
                <c:pt idx="106">
                  <c:v>101.4</c:v>
                </c:pt>
                <c:pt idx="107">
                  <c:v>101.4</c:v>
                </c:pt>
                <c:pt idx="108">
                  <c:v>101.4</c:v>
                </c:pt>
                <c:pt idx="109">
                  <c:v>101.4</c:v>
                </c:pt>
                <c:pt idx="110">
                  <c:v>101.4</c:v>
                </c:pt>
                <c:pt idx="111">
                  <c:v>101.3</c:v>
                </c:pt>
                <c:pt idx="112">
                  <c:v>101.3</c:v>
                </c:pt>
                <c:pt idx="113">
                  <c:v>101.3</c:v>
                </c:pt>
                <c:pt idx="114">
                  <c:v>101.3</c:v>
                </c:pt>
                <c:pt idx="115">
                  <c:v>101.3</c:v>
                </c:pt>
                <c:pt idx="116">
                  <c:v>101.2</c:v>
                </c:pt>
                <c:pt idx="117">
                  <c:v>101.2</c:v>
                </c:pt>
                <c:pt idx="118">
                  <c:v>101.2</c:v>
                </c:pt>
                <c:pt idx="119">
                  <c:v>101.2</c:v>
                </c:pt>
                <c:pt idx="120">
                  <c:v>101.2</c:v>
                </c:pt>
                <c:pt idx="121">
                  <c:v>101.2</c:v>
                </c:pt>
                <c:pt idx="122">
                  <c:v>101.1</c:v>
                </c:pt>
                <c:pt idx="123">
                  <c:v>101.1</c:v>
                </c:pt>
                <c:pt idx="124">
                  <c:v>101.1</c:v>
                </c:pt>
                <c:pt idx="125">
                  <c:v>101.1</c:v>
                </c:pt>
                <c:pt idx="126">
                  <c:v>101.1</c:v>
                </c:pt>
                <c:pt idx="127">
                  <c:v>101.1</c:v>
                </c:pt>
                <c:pt idx="128">
                  <c:v>101.1</c:v>
                </c:pt>
                <c:pt idx="129">
                  <c:v>101</c:v>
                </c:pt>
                <c:pt idx="130">
                  <c:v>101</c:v>
                </c:pt>
                <c:pt idx="131">
                  <c:v>101</c:v>
                </c:pt>
                <c:pt idx="132">
                  <c:v>101</c:v>
                </c:pt>
                <c:pt idx="133">
                  <c:v>101</c:v>
                </c:pt>
                <c:pt idx="134">
                  <c:v>101</c:v>
                </c:pt>
                <c:pt idx="135">
                  <c:v>101</c:v>
                </c:pt>
                <c:pt idx="136">
                  <c:v>100.9</c:v>
                </c:pt>
                <c:pt idx="137">
                  <c:v>100.9</c:v>
                </c:pt>
                <c:pt idx="138">
                  <c:v>100.9</c:v>
                </c:pt>
                <c:pt idx="139">
                  <c:v>100.9</c:v>
                </c:pt>
                <c:pt idx="140">
                  <c:v>100.9</c:v>
                </c:pt>
                <c:pt idx="141">
                  <c:v>100.9</c:v>
                </c:pt>
                <c:pt idx="142">
                  <c:v>100.9</c:v>
                </c:pt>
                <c:pt idx="143">
                  <c:v>100.9</c:v>
                </c:pt>
                <c:pt idx="144">
                  <c:v>100.8</c:v>
                </c:pt>
                <c:pt idx="145">
                  <c:v>100.8</c:v>
                </c:pt>
                <c:pt idx="146">
                  <c:v>100.8</c:v>
                </c:pt>
                <c:pt idx="147">
                  <c:v>100.8</c:v>
                </c:pt>
                <c:pt idx="148">
                  <c:v>100.8</c:v>
                </c:pt>
                <c:pt idx="149">
                  <c:v>100.8</c:v>
                </c:pt>
                <c:pt idx="150">
                  <c:v>100.8</c:v>
                </c:pt>
                <c:pt idx="151">
                  <c:v>100.8</c:v>
                </c:pt>
                <c:pt idx="152">
                  <c:v>100.8</c:v>
                </c:pt>
                <c:pt idx="153">
                  <c:v>100.7</c:v>
                </c:pt>
                <c:pt idx="154">
                  <c:v>100.7</c:v>
                </c:pt>
                <c:pt idx="155">
                  <c:v>100.7</c:v>
                </c:pt>
                <c:pt idx="156">
                  <c:v>100.7</c:v>
                </c:pt>
                <c:pt idx="157">
                  <c:v>100.7</c:v>
                </c:pt>
                <c:pt idx="158">
                  <c:v>100.7</c:v>
                </c:pt>
                <c:pt idx="159">
                  <c:v>100.7</c:v>
                </c:pt>
                <c:pt idx="160">
                  <c:v>100.7</c:v>
                </c:pt>
                <c:pt idx="161">
                  <c:v>100.7</c:v>
                </c:pt>
                <c:pt idx="162">
                  <c:v>100.7</c:v>
                </c:pt>
                <c:pt idx="163">
                  <c:v>100.7</c:v>
                </c:pt>
                <c:pt idx="164">
                  <c:v>100.6</c:v>
                </c:pt>
                <c:pt idx="165">
                  <c:v>100.6</c:v>
                </c:pt>
                <c:pt idx="166">
                  <c:v>100.6</c:v>
                </c:pt>
                <c:pt idx="167">
                  <c:v>100.6</c:v>
                </c:pt>
                <c:pt idx="168">
                  <c:v>100.6</c:v>
                </c:pt>
                <c:pt idx="169">
                  <c:v>100.6</c:v>
                </c:pt>
                <c:pt idx="170">
                  <c:v>100.6</c:v>
                </c:pt>
                <c:pt idx="171">
                  <c:v>100.6</c:v>
                </c:pt>
                <c:pt idx="172">
                  <c:v>100.6</c:v>
                </c:pt>
                <c:pt idx="173">
                  <c:v>100.6</c:v>
                </c:pt>
                <c:pt idx="174">
                  <c:v>100.6</c:v>
                </c:pt>
                <c:pt idx="175">
                  <c:v>100.6</c:v>
                </c:pt>
                <c:pt idx="176">
                  <c:v>100.6</c:v>
                </c:pt>
                <c:pt idx="177">
                  <c:v>100.5</c:v>
                </c:pt>
                <c:pt idx="178">
                  <c:v>100.5</c:v>
                </c:pt>
                <c:pt idx="179">
                  <c:v>100.5</c:v>
                </c:pt>
                <c:pt idx="180">
                  <c:v>100.5</c:v>
                </c:pt>
                <c:pt idx="181">
                  <c:v>100.5</c:v>
                </c:pt>
                <c:pt idx="182">
                  <c:v>100.5</c:v>
                </c:pt>
                <c:pt idx="183">
                  <c:v>100.5</c:v>
                </c:pt>
                <c:pt idx="184">
                  <c:v>100.5</c:v>
                </c:pt>
                <c:pt idx="185">
                  <c:v>100.5</c:v>
                </c:pt>
                <c:pt idx="186">
                  <c:v>100.5</c:v>
                </c:pt>
                <c:pt idx="187">
                  <c:v>100.5</c:v>
                </c:pt>
                <c:pt idx="188">
                  <c:v>100.5</c:v>
                </c:pt>
                <c:pt idx="189">
                  <c:v>100.5</c:v>
                </c:pt>
                <c:pt idx="190">
                  <c:v>100.5</c:v>
                </c:pt>
                <c:pt idx="191">
                  <c:v>100.5</c:v>
                </c:pt>
                <c:pt idx="192">
                  <c:v>100.5</c:v>
                </c:pt>
                <c:pt idx="193">
                  <c:v>100.5</c:v>
                </c:pt>
                <c:pt idx="194">
                  <c:v>100.5</c:v>
                </c:pt>
                <c:pt idx="195">
                  <c:v>100.5</c:v>
                </c:pt>
                <c:pt idx="196">
                  <c:v>100.5</c:v>
                </c:pt>
                <c:pt idx="197">
                  <c:v>100.4</c:v>
                </c:pt>
                <c:pt idx="198">
                  <c:v>100.4</c:v>
                </c:pt>
                <c:pt idx="199">
                  <c:v>100.4</c:v>
                </c:pt>
                <c:pt idx="200">
                  <c:v>100.4</c:v>
                </c:pt>
                <c:pt idx="201">
                  <c:v>100.4</c:v>
                </c:pt>
                <c:pt idx="202">
                  <c:v>100.4</c:v>
                </c:pt>
                <c:pt idx="203">
                  <c:v>100.4</c:v>
                </c:pt>
                <c:pt idx="204">
                  <c:v>100.4</c:v>
                </c:pt>
                <c:pt idx="205">
                  <c:v>100.4</c:v>
                </c:pt>
                <c:pt idx="206">
                  <c:v>100.4</c:v>
                </c:pt>
                <c:pt idx="207">
                  <c:v>100.4</c:v>
                </c:pt>
                <c:pt idx="208">
                  <c:v>100.4</c:v>
                </c:pt>
                <c:pt idx="209">
                  <c:v>100.4</c:v>
                </c:pt>
                <c:pt idx="210">
                  <c:v>100.4</c:v>
                </c:pt>
                <c:pt idx="211">
                  <c:v>100.4</c:v>
                </c:pt>
                <c:pt idx="212">
                  <c:v>100.4</c:v>
                </c:pt>
                <c:pt idx="213">
                  <c:v>100.4</c:v>
                </c:pt>
                <c:pt idx="214">
                  <c:v>100.4</c:v>
                </c:pt>
                <c:pt idx="215">
                  <c:v>100.4</c:v>
                </c:pt>
                <c:pt idx="216">
                  <c:v>100.4</c:v>
                </c:pt>
                <c:pt idx="217">
                  <c:v>100.4</c:v>
                </c:pt>
                <c:pt idx="218">
                  <c:v>100.4</c:v>
                </c:pt>
                <c:pt idx="219">
                  <c:v>100.4</c:v>
                </c:pt>
                <c:pt idx="220">
                  <c:v>100.4</c:v>
                </c:pt>
                <c:pt idx="221">
                  <c:v>100.4</c:v>
                </c:pt>
                <c:pt idx="222">
                  <c:v>100.4</c:v>
                </c:pt>
                <c:pt idx="223">
                  <c:v>100.4</c:v>
                </c:pt>
                <c:pt idx="224">
                  <c:v>100.4</c:v>
                </c:pt>
                <c:pt idx="225">
                  <c:v>100.4</c:v>
                </c:pt>
                <c:pt idx="226">
                  <c:v>100.4</c:v>
                </c:pt>
                <c:pt idx="227">
                  <c:v>100.3</c:v>
                </c:pt>
                <c:pt idx="228">
                  <c:v>100.3</c:v>
                </c:pt>
                <c:pt idx="229">
                  <c:v>100.3</c:v>
                </c:pt>
                <c:pt idx="230">
                  <c:v>100.3</c:v>
                </c:pt>
                <c:pt idx="231">
                  <c:v>100.3</c:v>
                </c:pt>
                <c:pt idx="232">
                  <c:v>100.3</c:v>
                </c:pt>
                <c:pt idx="233">
                  <c:v>100.3</c:v>
                </c:pt>
                <c:pt idx="234">
                  <c:v>100.3</c:v>
                </c:pt>
                <c:pt idx="235">
                  <c:v>100.3</c:v>
                </c:pt>
                <c:pt idx="236">
                  <c:v>100.3</c:v>
                </c:pt>
                <c:pt idx="237">
                  <c:v>100.3</c:v>
                </c:pt>
                <c:pt idx="238">
                  <c:v>100.3</c:v>
                </c:pt>
                <c:pt idx="239">
                  <c:v>100.3</c:v>
                </c:pt>
                <c:pt idx="240">
                  <c:v>100.3</c:v>
                </c:pt>
                <c:pt idx="241">
                  <c:v>100.3</c:v>
                </c:pt>
                <c:pt idx="242">
                  <c:v>100.3</c:v>
                </c:pt>
                <c:pt idx="243">
                  <c:v>100.3</c:v>
                </c:pt>
                <c:pt idx="244">
                  <c:v>100.3</c:v>
                </c:pt>
                <c:pt idx="245">
                  <c:v>100.3</c:v>
                </c:pt>
                <c:pt idx="246">
                  <c:v>100.3</c:v>
                </c:pt>
                <c:pt idx="247">
                  <c:v>100.3</c:v>
                </c:pt>
                <c:pt idx="248">
                  <c:v>100.3</c:v>
                </c:pt>
                <c:pt idx="249">
                  <c:v>100.3</c:v>
                </c:pt>
                <c:pt idx="250">
                  <c:v>100.3</c:v>
                </c:pt>
                <c:pt idx="251">
                  <c:v>100.3</c:v>
                </c:pt>
                <c:pt idx="252">
                  <c:v>100.3</c:v>
                </c:pt>
                <c:pt idx="253">
                  <c:v>100.3</c:v>
                </c:pt>
                <c:pt idx="254">
                  <c:v>100.3</c:v>
                </c:pt>
                <c:pt idx="255">
                  <c:v>100.3</c:v>
                </c:pt>
                <c:pt idx="256">
                  <c:v>100.3</c:v>
                </c:pt>
                <c:pt idx="257">
                  <c:v>100.3</c:v>
                </c:pt>
                <c:pt idx="258">
                  <c:v>100.3</c:v>
                </c:pt>
                <c:pt idx="259">
                  <c:v>100.3</c:v>
                </c:pt>
                <c:pt idx="260">
                  <c:v>100.3</c:v>
                </c:pt>
                <c:pt idx="261">
                  <c:v>100.3</c:v>
                </c:pt>
                <c:pt idx="262">
                  <c:v>100.3</c:v>
                </c:pt>
                <c:pt idx="263">
                  <c:v>100.3</c:v>
                </c:pt>
                <c:pt idx="264">
                  <c:v>100.3</c:v>
                </c:pt>
                <c:pt idx="265">
                  <c:v>100.3</c:v>
                </c:pt>
                <c:pt idx="266">
                  <c:v>100.3</c:v>
                </c:pt>
                <c:pt idx="267">
                  <c:v>100.3</c:v>
                </c:pt>
                <c:pt idx="268">
                  <c:v>100.3</c:v>
                </c:pt>
                <c:pt idx="269">
                  <c:v>100.3</c:v>
                </c:pt>
                <c:pt idx="270">
                  <c:v>100.3</c:v>
                </c:pt>
                <c:pt idx="271">
                  <c:v>100.3</c:v>
                </c:pt>
                <c:pt idx="272">
                  <c:v>100.3</c:v>
                </c:pt>
                <c:pt idx="273">
                  <c:v>100.3</c:v>
                </c:pt>
                <c:pt idx="274">
                  <c:v>100.3</c:v>
                </c:pt>
                <c:pt idx="275">
                  <c:v>100.3</c:v>
                </c:pt>
                <c:pt idx="276">
                  <c:v>100.3</c:v>
                </c:pt>
                <c:pt idx="277">
                  <c:v>100.3</c:v>
                </c:pt>
                <c:pt idx="278">
                  <c:v>100.3</c:v>
                </c:pt>
                <c:pt idx="279">
                  <c:v>100.3</c:v>
                </c:pt>
                <c:pt idx="280">
                  <c:v>100.3</c:v>
                </c:pt>
                <c:pt idx="281">
                  <c:v>100.3</c:v>
                </c:pt>
                <c:pt idx="282">
                  <c:v>100.3</c:v>
                </c:pt>
                <c:pt idx="283">
                  <c:v>100.3</c:v>
                </c:pt>
                <c:pt idx="284">
                  <c:v>100.3</c:v>
                </c:pt>
                <c:pt idx="285">
                  <c:v>100.3</c:v>
                </c:pt>
                <c:pt idx="286">
                  <c:v>100.3</c:v>
                </c:pt>
                <c:pt idx="287">
                  <c:v>100.3</c:v>
                </c:pt>
                <c:pt idx="288">
                  <c:v>100.3</c:v>
                </c:pt>
                <c:pt idx="289">
                  <c:v>100.3</c:v>
                </c:pt>
                <c:pt idx="290">
                  <c:v>100.3</c:v>
                </c:pt>
                <c:pt idx="291">
                  <c:v>100.3</c:v>
                </c:pt>
                <c:pt idx="292">
                  <c:v>100.3</c:v>
                </c:pt>
                <c:pt idx="293">
                  <c:v>100.3</c:v>
                </c:pt>
                <c:pt idx="294">
                  <c:v>100.3</c:v>
                </c:pt>
                <c:pt idx="295">
                  <c:v>100.3</c:v>
                </c:pt>
                <c:pt idx="296">
                  <c:v>100.2</c:v>
                </c:pt>
                <c:pt idx="297">
                  <c:v>100.2</c:v>
                </c:pt>
                <c:pt idx="298">
                  <c:v>100.2</c:v>
                </c:pt>
                <c:pt idx="299">
                  <c:v>100.2</c:v>
                </c:pt>
                <c:pt idx="300">
                  <c:v>100.2</c:v>
                </c:pt>
                <c:pt idx="301">
                  <c:v>100.2</c:v>
                </c:pt>
                <c:pt idx="302">
                  <c:v>100.2</c:v>
                </c:pt>
                <c:pt idx="303">
                  <c:v>100.2</c:v>
                </c:pt>
                <c:pt idx="304">
                  <c:v>100.2</c:v>
                </c:pt>
                <c:pt idx="305">
                  <c:v>100.2</c:v>
                </c:pt>
                <c:pt idx="306">
                  <c:v>100.2</c:v>
                </c:pt>
                <c:pt idx="307">
                  <c:v>100.2</c:v>
                </c:pt>
                <c:pt idx="308">
                  <c:v>100.2</c:v>
                </c:pt>
                <c:pt idx="309">
                  <c:v>100.2</c:v>
                </c:pt>
                <c:pt idx="310">
                  <c:v>100.2</c:v>
                </c:pt>
                <c:pt idx="311">
                  <c:v>100.2</c:v>
                </c:pt>
                <c:pt idx="312">
                  <c:v>100.2</c:v>
                </c:pt>
                <c:pt idx="313">
                  <c:v>100.2</c:v>
                </c:pt>
                <c:pt idx="314">
                  <c:v>100.2</c:v>
                </c:pt>
                <c:pt idx="315">
                  <c:v>100.2</c:v>
                </c:pt>
                <c:pt idx="316">
                  <c:v>100.2</c:v>
                </c:pt>
                <c:pt idx="317">
                  <c:v>100.2</c:v>
                </c:pt>
                <c:pt idx="318">
                  <c:v>100.2</c:v>
                </c:pt>
                <c:pt idx="319">
                  <c:v>100.2</c:v>
                </c:pt>
                <c:pt idx="320">
                  <c:v>100.2</c:v>
                </c:pt>
                <c:pt idx="321">
                  <c:v>100.2</c:v>
                </c:pt>
                <c:pt idx="322">
                  <c:v>100.2</c:v>
                </c:pt>
                <c:pt idx="323">
                  <c:v>100.2</c:v>
                </c:pt>
                <c:pt idx="324">
                  <c:v>100.2</c:v>
                </c:pt>
                <c:pt idx="325">
                  <c:v>100.2</c:v>
                </c:pt>
                <c:pt idx="326">
                  <c:v>100.2</c:v>
                </c:pt>
                <c:pt idx="327">
                  <c:v>100.2</c:v>
                </c:pt>
                <c:pt idx="328">
                  <c:v>100.2</c:v>
                </c:pt>
                <c:pt idx="329">
                  <c:v>100.2</c:v>
                </c:pt>
                <c:pt idx="330">
                  <c:v>100.2</c:v>
                </c:pt>
                <c:pt idx="331">
                  <c:v>100.2</c:v>
                </c:pt>
                <c:pt idx="332">
                  <c:v>100.2</c:v>
                </c:pt>
                <c:pt idx="333">
                  <c:v>100.2</c:v>
                </c:pt>
                <c:pt idx="334">
                  <c:v>100.2</c:v>
                </c:pt>
                <c:pt idx="335">
                  <c:v>100.2</c:v>
                </c:pt>
                <c:pt idx="336">
                  <c:v>100.2</c:v>
                </c:pt>
                <c:pt idx="337">
                  <c:v>100.2</c:v>
                </c:pt>
                <c:pt idx="338">
                  <c:v>100.2</c:v>
                </c:pt>
                <c:pt idx="339">
                  <c:v>100.2</c:v>
                </c:pt>
                <c:pt idx="340">
                  <c:v>100.2</c:v>
                </c:pt>
                <c:pt idx="341">
                  <c:v>100.2</c:v>
                </c:pt>
                <c:pt idx="342">
                  <c:v>100.2</c:v>
                </c:pt>
                <c:pt idx="343">
                  <c:v>100.2</c:v>
                </c:pt>
                <c:pt idx="344">
                  <c:v>100.2</c:v>
                </c:pt>
                <c:pt idx="345">
                  <c:v>100.2</c:v>
                </c:pt>
                <c:pt idx="346">
                  <c:v>100.2</c:v>
                </c:pt>
                <c:pt idx="347">
                  <c:v>100.2</c:v>
                </c:pt>
                <c:pt idx="348">
                  <c:v>100.2</c:v>
                </c:pt>
                <c:pt idx="349">
                  <c:v>100.2</c:v>
                </c:pt>
                <c:pt idx="350">
                  <c:v>100.2</c:v>
                </c:pt>
                <c:pt idx="351">
                  <c:v>100.2</c:v>
                </c:pt>
                <c:pt idx="352">
                  <c:v>100.2</c:v>
                </c:pt>
                <c:pt idx="353">
                  <c:v>100.2</c:v>
                </c:pt>
                <c:pt idx="354">
                  <c:v>100.2</c:v>
                </c:pt>
                <c:pt idx="355">
                  <c:v>100.2</c:v>
                </c:pt>
                <c:pt idx="356">
                  <c:v>100.2</c:v>
                </c:pt>
                <c:pt idx="357">
                  <c:v>100.2</c:v>
                </c:pt>
                <c:pt idx="358">
                  <c:v>100.2</c:v>
                </c:pt>
                <c:pt idx="359">
                  <c:v>100.2</c:v>
                </c:pt>
                <c:pt idx="360">
                  <c:v>100.2</c:v>
                </c:pt>
                <c:pt idx="361">
                  <c:v>100.2</c:v>
                </c:pt>
                <c:pt idx="362">
                  <c:v>100.2</c:v>
                </c:pt>
                <c:pt idx="363">
                  <c:v>100.2</c:v>
                </c:pt>
                <c:pt idx="364">
                  <c:v>100.2</c:v>
                </c:pt>
                <c:pt idx="365">
                  <c:v>100.2</c:v>
                </c:pt>
                <c:pt idx="366">
                  <c:v>100.2</c:v>
                </c:pt>
                <c:pt idx="367">
                  <c:v>100.2</c:v>
                </c:pt>
                <c:pt idx="368">
                  <c:v>100.2</c:v>
                </c:pt>
                <c:pt idx="369">
                  <c:v>100.2</c:v>
                </c:pt>
                <c:pt idx="370">
                  <c:v>100.2</c:v>
                </c:pt>
                <c:pt idx="371">
                  <c:v>100.2</c:v>
                </c:pt>
                <c:pt idx="372">
                  <c:v>100.2</c:v>
                </c:pt>
                <c:pt idx="373">
                  <c:v>100.2</c:v>
                </c:pt>
                <c:pt idx="374">
                  <c:v>100.2</c:v>
                </c:pt>
                <c:pt idx="375">
                  <c:v>100.2</c:v>
                </c:pt>
                <c:pt idx="376">
                  <c:v>100.2</c:v>
                </c:pt>
                <c:pt idx="377">
                  <c:v>100.2</c:v>
                </c:pt>
                <c:pt idx="378">
                  <c:v>100.2</c:v>
                </c:pt>
                <c:pt idx="379">
                  <c:v>100.2</c:v>
                </c:pt>
                <c:pt idx="380">
                  <c:v>100.2</c:v>
                </c:pt>
                <c:pt idx="381">
                  <c:v>100.2</c:v>
                </c:pt>
                <c:pt idx="382">
                  <c:v>100.2</c:v>
                </c:pt>
                <c:pt idx="383">
                  <c:v>100.2</c:v>
                </c:pt>
                <c:pt idx="384">
                  <c:v>100.2</c:v>
                </c:pt>
                <c:pt idx="385">
                  <c:v>100.2</c:v>
                </c:pt>
                <c:pt idx="386">
                  <c:v>100.2</c:v>
                </c:pt>
                <c:pt idx="387">
                  <c:v>100.2</c:v>
                </c:pt>
                <c:pt idx="388">
                  <c:v>100.2</c:v>
                </c:pt>
                <c:pt idx="389">
                  <c:v>100.2</c:v>
                </c:pt>
                <c:pt idx="390">
                  <c:v>100.2</c:v>
                </c:pt>
                <c:pt idx="391">
                  <c:v>100.2</c:v>
                </c:pt>
                <c:pt idx="392">
                  <c:v>100.2</c:v>
                </c:pt>
                <c:pt idx="393">
                  <c:v>100.2</c:v>
                </c:pt>
                <c:pt idx="394">
                  <c:v>100.2</c:v>
                </c:pt>
                <c:pt idx="395">
                  <c:v>100.2</c:v>
                </c:pt>
                <c:pt idx="396">
                  <c:v>100.2</c:v>
                </c:pt>
                <c:pt idx="397">
                  <c:v>100.2</c:v>
                </c:pt>
                <c:pt idx="398">
                  <c:v>100.2</c:v>
                </c:pt>
                <c:pt idx="399">
                  <c:v>100.2</c:v>
                </c:pt>
                <c:pt idx="400">
                  <c:v>100.2</c:v>
                </c:pt>
                <c:pt idx="401">
                  <c:v>100.2</c:v>
                </c:pt>
                <c:pt idx="402">
                  <c:v>100.2</c:v>
                </c:pt>
                <c:pt idx="403">
                  <c:v>100.2</c:v>
                </c:pt>
                <c:pt idx="404">
                  <c:v>100.2</c:v>
                </c:pt>
                <c:pt idx="405">
                  <c:v>100.2</c:v>
                </c:pt>
                <c:pt idx="406">
                  <c:v>100.2</c:v>
                </c:pt>
                <c:pt idx="407">
                  <c:v>100.2</c:v>
                </c:pt>
                <c:pt idx="408">
                  <c:v>100.2</c:v>
                </c:pt>
                <c:pt idx="409">
                  <c:v>100.2</c:v>
                </c:pt>
                <c:pt idx="410">
                  <c:v>100.2</c:v>
                </c:pt>
                <c:pt idx="411">
                  <c:v>100.2</c:v>
                </c:pt>
                <c:pt idx="412">
                  <c:v>100.2</c:v>
                </c:pt>
                <c:pt idx="413">
                  <c:v>100.2</c:v>
                </c:pt>
                <c:pt idx="414">
                  <c:v>100.2</c:v>
                </c:pt>
                <c:pt idx="415">
                  <c:v>100.2</c:v>
                </c:pt>
                <c:pt idx="416">
                  <c:v>100.2</c:v>
                </c:pt>
                <c:pt idx="417">
                  <c:v>100.2</c:v>
                </c:pt>
                <c:pt idx="418">
                  <c:v>100.2</c:v>
                </c:pt>
                <c:pt idx="419">
                  <c:v>100.2</c:v>
                </c:pt>
                <c:pt idx="420">
                  <c:v>100.2</c:v>
                </c:pt>
                <c:pt idx="421">
                  <c:v>100.2</c:v>
                </c:pt>
                <c:pt idx="422">
                  <c:v>100.2</c:v>
                </c:pt>
                <c:pt idx="423">
                  <c:v>100.2</c:v>
                </c:pt>
                <c:pt idx="424">
                  <c:v>100.2</c:v>
                </c:pt>
                <c:pt idx="425">
                  <c:v>100.2</c:v>
                </c:pt>
                <c:pt idx="426">
                  <c:v>100.2</c:v>
                </c:pt>
                <c:pt idx="427">
                  <c:v>100.2</c:v>
                </c:pt>
                <c:pt idx="428">
                  <c:v>100.2</c:v>
                </c:pt>
                <c:pt idx="429">
                  <c:v>100.2</c:v>
                </c:pt>
                <c:pt idx="430">
                  <c:v>100.2</c:v>
                </c:pt>
                <c:pt idx="431">
                  <c:v>100.2</c:v>
                </c:pt>
                <c:pt idx="432">
                  <c:v>100.2</c:v>
                </c:pt>
                <c:pt idx="433">
                  <c:v>100.2</c:v>
                </c:pt>
                <c:pt idx="434">
                  <c:v>100.2</c:v>
                </c:pt>
                <c:pt idx="435">
                  <c:v>100.2</c:v>
                </c:pt>
                <c:pt idx="436">
                  <c:v>100.2</c:v>
                </c:pt>
                <c:pt idx="437">
                  <c:v>100.2</c:v>
                </c:pt>
                <c:pt idx="438">
                  <c:v>100.2</c:v>
                </c:pt>
                <c:pt idx="439">
                  <c:v>100.2</c:v>
                </c:pt>
                <c:pt idx="440">
                  <c:v>100.2</c:v>
                </c:pt>
                <c:pt idx="441">
                  <c:v>100.2</c:v>
                </c:pt>
                <c:pt idx="442">
                  <c:v>100.2</c:v>
                </c:pt>
                <c:pt idx="443">
                  <c:v>100.2</c:v>
                </c:pt>
                <c:pt idx="444">
                  <c:v>100.2</c:v>
                </c:pt>
                <c:pt idx="445">
                  <c:v>100.2</c:v>
                </c:pt>
                <c:pt idx="446">
                  <c:v>100.2</c:v>
                </c:pt>
                <c:pt idx="447">
                  <c:v>100.2</c:v>
                </c:pt>
                <c:pt idx="448">
                  <c:v>100.2</c:v>
                </c:pt>
                <c:pt idx="449">
                  <c:v>100.2</c:v>
                </c:pt>
                <c:pt idx="450">
                  <c:v>100.2</c:v>
                </c:pt>
                <c:pt idx="451">
                  <c:v>100.2</c:v>
                </c:pt>
                <c:pt idx="452">
                  <c:v>100.2</c:v>
                </c:pt>
                <c:pt idx="453">
                  <c:v>100.2</c:v>
                </c:pt>
                <c:pt idx="454">
                  <c:v>100.2</c:v>
                </c:pt>
                <c:pt idx="455">
                  <c:v>100.2</c:v>
                </c:pt>
                <c:pt idx="456">
                  <c:v>100.2</c:v>
                </c:pt>
                <c:pt idx="457">
                  <c:v>100.2</c:v>
                </c:pt>
                <c:pt idx="458">
                  <c:v>100.2</c:v>
                </c:pt>
                <c:pt idx="459">
                  <c:v>100.2</c:v>
                </c:pt>
                <c:pt idx="460">
                  <c:v>100.2</c:v>
                </c:pt>
                <c:pt idx="461">
                  <c:v>100.2</c:v>
                </c:pt>
                <c:pt idx="462">
                  <c:v>100.2</c:v>
                </c:pt>
                <c:pt idx="463">
                  <c:v>100.2</c:v>
                </c:pt>
                <c:pt idx="464">
                  <c:v>100.2</c:v>
                </c:pt>
                <c:pt idx="465">
                  <c:v>100.2</c:v>
                </c:pt>
                <c:pt idx="466">
                  <c:v>100.2</c:v>
                </c:pt>
                <c:pt idx="467">
                  <c:v>100.2</c:v>
                </c:pt>
                <c:pt idx="468">
                  <c:v>100.2</c:v>
                </c:pt>
                <c:pt idx="469">
                  <c:v>100.2</c:v>
                </c:pt>
                <c:pt idx="470">
                  <c:v>100.2</c:v>
                </c:pt>
                <c:pt idx="471">
                  <c:v>100.2</c:v>
                </c:pt>
                <c:pt idx="472">
                  <c:v>100.2</c:v>
                </c:pt>
                <c:pt idx="473">
                  <c:v>100.2</c:v>
                </c:pt>
                <c:pt idx="474">
                  <c:v>100.2</c:v>
                </c:pt>
                <c:pt idx="475">
                  <c:v>100.2</c:v>
                </c:pt>
                <c:pt idx="476">
                  <c:v>100.2</c:v>
                </c:pt>
                <c:pt idx="477">
                  <c:v>100.2</c:v>
                </c:pt>
                <c:pt idx="478">
                  <c:v>100.2</c:v>
                </c:pt>
                <c:pt idx="479">
                  <c:v>100.2</c:v>
                </c:pt>
                <c:pt idx="480">
                  <c:v>100.2</c:v>
                </c:pt>
                <c:pt idx="481">
                  <c:v>100.2</c:v>
                </c:pt>
                <c:pt idx="482">
                  <c:v>100.2</c:v>
                </c:pt>
                <c:pt idx="483">
                  <c:v>100.2</c:v>
                </c:pt>
                <c:pt idx="484">
                  <c:v>100.2</c:v>
                </c:pt>
                <c:pt idx="485">
                  <c:v>100.2</c:v>
                </c:pt>
                <c:pt idx="486">
                  <c:v>100.2</c:v>
                </c:pt>
                <c:pt idx="487">
                  <c:v>100.2</c:v>
                </c:pt>
                <c:pt idx="488">
                  <c:v>100.2</c:v>
                </c:pt>
                <c:pt idx="489">
                  <c:v>100.2</c:v>
                </c:pt>
                <c:pt idx="490">
                  <c:v>100.2</c:v>
                </c:pt>
                <c:pt idx="491">
                  <c:v>100.2</c:v>
                </c:pt>
                <c:pt idx="492">
                  <c:v>100.2</c:v>
                </c:pt>
                <c:pt idx="493">
                  <c:v>100.2</c:v>
                </c:pt>
                <c:pt idx="494">
                  <c:v>100.2</c:v>
                </c:pt>
                <c:pt idx="495">
                  <c:v>100.2</c:v>
                </c:pt>
                <c:pt idx="496">
                  <c:v>100.2</c:v>
                </c:pt>
                <c:pt idx="497">
                  <c:v>100.2</c:v>
                </c:pt>
                <c:pt idx="498">
                  <c:v>100.2</c:v>
                </c:pt>
                <c:pt idx="499">
                  <c:v>100.2</c:v>
                </c:pt>
                <c:pt idx="500">
                  <c:v>100.2</c:v>
                </c:pt>
                <c:pt idx="501">
                  <c:v>100.2</c:v>
                </c:pt>
                <c:pt idx="502">
                  <c:v>100.2</c:v>
                </c:pt>
                <c:pt idx="503">
                  <c:v>100.2</c:v>
                </c:pt>
                <c:pt idx="504">
                  <c:v>100.2</c:v>
                </c:pt>
                <c:pt idx="505">
                  <c:v>100.2</c:v>
                </c:pt>
                <c:pt idx="506">
                  <c:v>100.2</c:v>
                </c:pt>
                <c:pt idx="507">
                  <c:v>100.2</c:v>
                </c:pt>
                <c:pt idx="508">
                  <c:v>100.2</c:v>
                </c:pt>
                <c:pt idx="509">
                  <c:v>100.2</c:v>
                </c:pt>
                <c:pt idx="510">
                  <c:v>100.2</c:v>
                </c:pt>
                <c:pt idx="511">
                  <c:v>100.2</c:v>
                </c:pt>
                <c:pt idx="512">
                  <c:v>100.2</c:v>
                </c:pt>
                <c:pt idx="513">
                  <c:v>100.2</c:v>
                </c:pt>
                <c:pt idx="514">
                  <c:v>100.2</c:v>
                </c:pt>
                <c:pt idx="515">
                  <c:v>100.2</c:v>
                </c:pt>
                <c:pt idx="516">
                  <c:v>100.2</c:v>
                </c:pt>
                <c:pt idx="517">
                  <c:v>100.2</c:v>
                </c:pt>
                <c:pt idx="518">
                  <c:v>100.2</c:v>
                </c:pt>
                <c:pt idx="519">
                  <c:v>100.2</c:v>
                </c:pt>
                <c:pt idx="520">
                  <c:v>100.2</c:v>
                </c:pt>
                <c:pt idx="521">
                  <c:v>100.2</c:v>
                </c:pt>
                <c:pt idx="522">
                  <c:v>100.2</c:v>
                </c:pt>
                <c:pt idx="523">
                  <c:v>100.2</c:v>
                </c:pt>
                <c:pt idx="524">
                  <c:v>100.2</c:v>
                </c:pt>
                <c:pt idx="525">
                  <c:v>100.2</c:v>
                </c:pt>
                <c:pt idx="526">
                  <c:v>100.2</c:v>
                </c:pt>
                <c:pt idx="527">
                  <c:v>100.2</c:v>
                </c:pt>
                <c:pt idx="528">
                  <c:v>100.2</c:v>
                </c:pt>
                <c:pt idx="529">
                  <c:v>100.2</c:v>
                </c:pt>
                <c:pt idx="530">
                  <c:v>100.2</c:v>
                </c:pt>
                <c:pt idx="531">
                  <c:v>100.2</c:v>
                </c:pt>
                <c:pt idx="532">
                  <c:v>100.2</c:v>
                </c:pt>
                <c:pt idx="533">
                  <c:v>100.2</c:v>
                </c:pt>
                <c:pt idx="534">
                  <c:v>100.2</c:v>
                </c:pt>
                <c:pt idx="535">
                  <c:v>100.2</c:v>
                </c:pt>
                <c:pt idx="536">
                  <c:v>100.2</c:v>
                </c:pt>
                <c:pt idx="537">
                  <c:v>100.2</c:v>
                </c:pt>
                <c:pt idx="538">
                  <c:v>100.2</c:v>
                </c:pt>
                <c:pt idx="539">
                  <c:v>100.2</c:v>
                </c:pt>
                <c:pt idx="540">
                  <c:v>100.2</c:v>
                </c:pt>
                <c:pt idx="541">
                  <c:v>100.2</c:v>
                </c:pt>
                <c:pt idx="542">
                  <c:v>100.2</c:v>
                </c:pt>
                <c:pt idx="543">
                  <c:v>100.2</c:v>
                </c:pt>
                <c:pt idx="544">
                  <c:v>100.2</c:v>
                </c:pt>
                <c:pt idx="545">
                  <c:v>100.2</c:v>
                </c:pt>
                <c:pt idx="546">
                  <c:v>100.2</c:v>
                </c:pt>
                <c:pt idx="547">
                  <c:v>100.2</c:v>
                </c:pt>
                <c:pt idx="548">
                  <c:v>100.2</c:v>
                </c:pt>
                <c:pt idx="549">
                  <c:v>100.2</c:v>
                </c:pt>
                <c:pt idx="550">
                  <c:v>100.2</c:v>
                </c:pt>
                <c:pt idx="551">
                  <c:v>100.2</c:v>
                </c:pt>
                <c:pt idx="552">
                  <c:v>100.2</c:v>
                </c:pt>
                <c:pt idx="553">
                  <c:v>100.2</c:v>
                </c:pt>
                <c:pt idx="554">
                  <c:v>100.2</c:v>
                </c:pt>
                <c:pt idx="555">
                  <c:v>100.2</c:v>
                </c:pt>
                <c:pt idx="556">
                  <c:v>100.2</c:v>
                </c:pt>
                <c:pt idx="557">
                  <c:v>100.2</c:v>
                </c:pt>
                <c:pt idx="558">
                  <c:v>100.2</c:v>
                </c:pt>
                <c:pt idx="559">
                  <c:v>100.2</c:v>
                </c:pt>
                <c:pt idx="560">
                  <c:v>100.2</c:v>
                </c:pt>
                <c:pt idx="561">
                  <c:v>100.2</c:v>
                </c:pt>
                <c:pt idx="562">
                  <c:v>100.2</c:v>
                </c:pt>
                <c:pt idx="563">
                  <c:v>100.2</c:v>
                </c:pt>
                <c:pt idx="564">
                  <c:v>100.2</c:v>
                </c:pt>
                <c:pt idx="565">
                  <c:v>100.2</c:v>
                </c:pt>
                <c:pt idx="566">
                  <c:v>100.2</c:v>
                </c:pt>
                <c:pt idx="567">
                  <c:v>100.2</c:v>
                </c:pt>
                <c:pt idx="568">
                  <c:v>100.2</c:v>
                </c:pt>
                <c:pt idx="569">
                  <c:v>100.2</c:v>
                </c:pt>
                <c:pt idx="570">
                  <c:v>100.2</c:v>
                </c:pt>
                <c:pt idx="571">
                  <c:v>100.2</c:v>
                </c:pt>
                <c:pt idx="572">
                  <c:v>100.2</c:v>
                </c:pt>
                <c:pt idx="573">
                  <c:v>100.2</c:v>
                </c:pt>
                <c:pt idx="574">
                  <c:v>100.2</c:v>
                </c:pt>
                <c:pt idx="575">
                  <c:v>100.2</c:v>
                </c:pt>
                <c:pt idx="576">
                  <c:v>100.2</c:v>
                </c:pt>
                <c:pt idx="577">
                  <c:v>100.2</c:v>
                </c:pt>
                <c:pt idx="578">
                  <c:v>100.2</c:v>
                </c:pt>
                <c:pt idx="579">
                  <c:v>100.2</c:v>
                </c:pt>
                <c:pt idx="580">
                  <c:v>100.2</c:v>
                </c:pt>
                <c:pt idx="581">
                  <c:v>100.2</c:v>
                </c:pt>
                <c:pt idx="582">
                  <c:v>100.2</c:v>
                </c:pt>
                <c:pt idx="583">
                  <c:v>100.2</c:v>
                </c:pt>
                <c:pt idx="584">
                  <c:v>100.2</c:v>
                </c:pt>
                <c:pt idx="585">
                  <c:v>100.2</c:v>
                </c:pt>
                <c:pt idx="586">
                  <c:v>100.2</c:v>
                </c:pt>
                <c:pt idx="587">
                  <c:v>100.2</c:v>
                </c:pt>
                <c:pt idx="588">
                  <c:v>100.2</c:v>
                </c:pt>
                <c:pt idx="589">
                  <c:v>100.2</c:v>
                </c:pt>
                <c:pt idx="590">
                  <c:v>100.2</c:v>
                </c:pt>
                <c:pt idx="591">
                  <c:v>100.2</c:v>
                </c:pt>
                <c:pt idx="592">
                  <c:v>100.2</c:v>
                </c:pt>
                <c:pt idx="593">
                  <c:v>100.2</c:v>
                </c:pt>
                <c:pt idx="594">
                  <c:v>100.2</c:v>
                </c:pt>
                <c:pt idx="595">
                  <c:v>100.2</c:v>
                </c:pt>
                <c:pt idx="596">
                  <c:v>100.2</c:v>
                </c:pt>
                <c:pt idx="597">
                  <c:v>100.2</c:v>
                </c:pt>
                <c:pt idx="598">
                  <c:v>100.2</c:v>
                </c:pt>
                <c:pt idx="599">
                  <c:v>100.2</c:v>
                </c:pt>
                <c:pt idx="600">
                  <c:v>100.2</c:v>
                </c:pt>
                <c:pt idx="601">
                  <c:v>100.2</c:v>
                </c:pt>
                <c:pt idx="602">
                  <c:v>100.2</c:v>
                </c:pt>
                <c:pt idx="603">
                  <c:v>100.2</c:v>
                </c:pt>
                <c:pt idx="604">
                  <c:v>100.2</c:v>
                </c:pt>
                <c:pt idx="605">
                  <c:v>100.2</c:v>
                </c:pt>
                <c:pt idx="606">
                  <c:v>100.2</c:v>
                </c:pt>
                <c:pt idx="607">
                  <c:v>100.2</c:v>
                </c:pt>
                <c:pt idx="608">
                  <c:v>100.2</c:v>
                </c:pt>
                <c:pt idx="609">
                  <c:v>100.2</c:v>
                </c:pt>
                <c:pt idx="610">
                  <c:v>100.2</c:v>
                </c:pt>
                <c:pt idx="611">
                  <c:v>100.2</c:v>
                </c:pt>
                <c:pt idx="612">
                  <c:v>100.2</c:v>
                </c:pt>
                <c:pt idx="613">
                  <c:v>100.2</c:v>
                </c:pt>
                <c:pt idx="614">
                  <c:v>100.2</c:v>
                </c:pt>
                <c:pt idx="615">
                  <c:v>100.2</c:v>
                </c:pt>
                <c:pt idx="616">
                  <c:v>100.2</c:v>
                </c:pt>
                <c:pt idx="617">
                  <c:v>100.2</c:v>
                </c:pt>
                <c:pt idx="618">
                  <c:v>100.2</c:v>
                </c:pt>
                <c:pt idx="619">
                  <c:v>100.2</c:v>
                </c:pt>
                <c:pt idx="620">
                  <c:v>100.2</c:v>
                </c:pt>
                <c:pt idx="621">
                  <c:v>100.2</c:v>
                </c:pt>
                <c:pt idx="622">
                  <c:v>100.2</c:v>
                </c:pt>
                <c:pt idx="623">
                  <c:v>100.2</c:v>
                </c:pt>
                <c:pt idx="624">
                  <c:v>100.2</c:v>
                </c:pt>
                <c:pt idx="625">
                  <c:v>100.2</c:v>
                </c:pt>
                <c:pt idx="626">
                  <c:v>100.2</c:v>
                </c:pt>
                <c:pt idx="627">
                  <c:v>100.2</c:v>
                </c:pt>
                <c:pt idx="628">
                  <c:v>100.2</c:v>
                </c:pt>
                <c:pt idx="629">
                  <c:v>100.2</c:v>
                </c:pt>
                <c:pt idx="630">
                  <c:v>100.2</c:v>
                </c:pt>
                <c:pt idx="631">
                  <c:v>100.2</c:v>
                </c:pt>
                <c:pt idx="632">
                  <c:v>100.2</c:v>
                </c:pt>
                <c:pt idx="633">
                  <c:v>100.2</c:v>
                </c:pt>
                <c:pt idx="634">
                  <c:v>100.2</c:v>
                </c:pt>
                <c:pt idx="635">
                  <c:v>100.2</c:v>
                </c:pt>
                <c:pt idx="636">
                  <c:v>100.2</c:v>
                </c:pt>
                <c:pt idx="637">
                  <c:v>100.2</c:v>
                </c:pt>
                <c:pt idx="638">
                  <c:v>100.2</c:v>
                </c:pt>
                <c:pt idx="639">
                  <c:v>100.2</c:v>
                </c:pt>
                <c:pt idx="640">
                  <c:v>100.2</c:v>
                </c:pt>
                <c:pt idx="641">
                  <c:v>100.2</c:v>
                </c:pt>
                <c:pt idx="642">
                  <c:v>100.2</c:v>
                </c:pt>
                <c:pt idx="643">
                  <c:v>100.2</c:v>
                </c:pt>
                <c:pt idx="644">
                  <c:v>100.2</c:v>
                </c:pt>
                <c:pt idx="645">
                  <c:v>100.2</c:v>
                </c:pt>
                <c:pt idx="646">
                  <c:v>100.2</c:v>
                </c:pt>
                <c:pt idx="647">
                  <c:v>100.2</c:v>
                </c:pt>
                <c:pt idx="648">
                  <c:v>100.2</c:v>
                </c:pt>
                <c:pt idx="649">
                  <c:v>100.2</c:v>
                </c:pt>
                <c:pt idx="650">
                  <c:v>100.2</c:v>
                </c:pt>
                <c:pt idx="651">
                  <c:v>100.2</c:v>
                </c:pt>
                <c:pt idx="652">
                  <c:v>100.2</c:v>
                </c:pt>
                <c:pt idx="653">
                  <c:v>100.2</c:v>
                </c:pt>
                <c:pt idx="654">
                  <c:v>100.2</c:v>
                </c:pt>
                <c:pt idx="655">
                  <c:v>100.2</c:v>
                </c:pt>
                <c:pt idx="656">
                  <c:v>100.2</c:v>
                </c:pt>
                <c:pt idx="657">
                  <c:v>100.2</c:v>
                </c:pt>
                <c:pt idx="658">
                  <c:v>100.2</c:v>
                </c:pt>
                <c:pt idx="659">
                  <c:v>100.2</c:v>
                </c:pt>
                <c:pt idx="660">
                  <c:v>100.2</c:v>
                </c:pt>
                <c:pt idx="661">
                  <c:v>100.2</c:v>
                </c:pt>
                <c:pt idx="662">
                  <c:v>100.2</c:v>
                </c:pt>
                <c:pt idx="663">
                  <c:v>100.2</c:v>
                </c:pt>
                <c:pt idx="664">
                  <c:v>100.2</c:v>
                </c:pt>
                <c:pt idx="665">
                  <c:v>100.2</c:v>
                </c:pt>
                <c:pt idx="666">
                  <c:v>100.2</c:v>
                </c:pt>
                <c:pt idx="667">
                  <c:v>100.2</c:v>
                </c:pt>
                <c:pt idx="668">
                  <c:v>100.2</c:v>
                </c:pt>
                <c:pt idx="669">
                  <c:v>100.2</c:v>
                </c:pt>
                <c:pt idx="670">
                  <c:v>100.2</c:v>
                </c:pt>
                <c:pt idx="671">
                  <c:v>100.2</c:v>
                </c:pt>
                <c:pt idx="672">
                  <c:v>100.2</c:v>
                </c:pt>
                <c:pt idx="673">
                  <c:v>100.2</c:v>
                </c:pt>
                <c:pt idx="674">
                  <c:v>100.2</c:v>
                </c:pt>
                <c:pt idx="675">
                  <c:v>100.2</c:v>
                </c:pt>
                <c:pt idx="676">
                  <c:v>100.2</c:v>
                </c:pt>
                <c:pt idx="677">
                  <c:v>100.2</c:v>
                </c:pt>
                <c:pt idx="678">
                  <c:v>100.2</c:v>
                </c:pt>
                <c:pt idx="679">
                  <c:v>100.2</c:v>
                </c:pt>
                <c:pt idx="680">
                  <c:v>100.2</c:v>
                </c:pt>
                <c:pt idx="681">
                  <c:v>100.2</c:v>
                </c:pt>
                <c:pt idx="682">
                  <c:v>100.2</c:v>
                </c:pt>
                <c:pt idx="683">
                  <c:v>100.2</c:v>
                </c:pt>
                <c:pt idx="684">
                  <c:v>100.2</c:v>
                </c:pt>
                <c:pt idx="685">
                  <c:v>100.2</c:v>
                </c:pt>
                <c:pt idx="686">
                  <c:v>100.2</c:v>
                </c:pt>
                <c:pt idx="687">
                  <c:v>100.2</c:v>
                </c:pt>
                <c:pt idx="688">
                  <c:v>100.2</c:v>
                </c:pt>
                <c:pt idx="689">
                  <c:v>100.2</c:v>
                </c:pt>
                <c:pt idx="690">
                  <c:v>100.2</c:v>
                </c:pt>
                <c:pt idx="691">
                  <c:v>100.2</c:v>
                </c:pt>
                <c:pt idx="692">
                  <c:v>100.2</c:v>
                </c:pt>
                <c:pt idx="693">
                  <c:v>100.2</c:v>
                </c:pt>
                <c:pt idx="694">
                  <c:v>100.2</c:v>
                </c:pt>
                <c:pt idx="695">
                  <c:v>100.2</c:v>
                </c:pt>
                <c:pt idx="696">
                  <c:v>100.2</c:v>
                </c:pt>
                <c:pt idx="697">
                  <c:v>100.2</c:v>
                </c:pt>
                <c:pt idx="698">
                  <c:v>100.2</c:v>
                </c:pt>
                <c:pt idx="699">
                  <c:v>100.2</c:v>
                </c:pt>
                <c:pt idx="700">
                  <c:v>100.2</c:v>
                </c:pt>
                <c:pt idx="701">
                  <c:v>100.2</c:v>
                </c:pt>
                <c:pt idx="702">
                  <c:v>100.2</c:v>
                </c:pt>
                <c:pt idx="703">
                  <c:v>100.2</c:v>
                </c:pt>
                <c:pt idx="704">
                  <c:v>100.2</c:v>
                </c:pt>
                <c:pt idx="705">
                  <c:v>100.2</c:v>
                </c:pt>
                <c:pt idx="706">
                  <c:v>100.2</c:v>
                </c:pt>
                <c:pt idx="707">
                  <c:v>100.2</c:v>
                </c:pt>
                <c:pt idx="708">
                  <c:v>100.2</c:v>
                </c:pt>
                <c:pt idx="709">
                  <c:v>100.2</c:v>
                </c:pt>
                <c:pt idx="710">
                  <c:v>100.2</c:v>
                </c:pt>
                <c:pt idx="711">
                  <c:v>100.2</c:v>
                </c:pt>
                <c:pt idx="712">
                  <c:v>100.2</c:v>
                </c:pt>
                <c:pt idx="713">
                  <c:v>100.2</c:v>
                </c:pt>
                <c:pt idx="714">
                  <c:v>100.2</c:v>
                </c:pt>
                <c:pt idx="715">
                  <c:v>100.2</c:v>
                </c:pt>
                <c:pt idx="716">
                  <c:v>100.2</c:v>
                </c:pt>
                <c:pt idx="717">
                  <c:v>100.2</c:v>
                </c:pt>
                <c:pt idx="718">
                  <c:v>100.2</c:v>
                </c:pt>
                <c:pt idx="719">
                  <c:v>100.2</c:v>
                </c:pt>
                <c:pt idx="720">
                  <c:v>100.2</c:v>
                </c:pt>
                <c:pt idx="721">
                  <c:v>100.2</c:v>
                </c:pt>
                <c:pt idx="722">
                  <c:v>100.2</c:v>
                </c:pt>
                <c:pt idx="723">
                  <c:v>100.2</c:v>
                </c:pt>
                <c:pt idx="724">
                  <c:v>100.2</c:v>
                </c:pt>
                <c:pt idx="725">
                  <c:v>100.2</c:v>
                </c:pt>
                <c:pt idx="726">
                  <c:v>100.2</c:v>
                </c:pt>
                <c:pt idx="727">
                  <c:v>100.2</c:v>
                </c:pt>
                <c:pt idx="728">
                  <c:v>100.2</c:v>
                </c:pt>
                <c:pt idx="729">
                  <c:v>100.2</c:v>
                </c:pt>
                <c:pt idx="730">
                  <c:v>100.2</c:v>
                </c:pt>
                <c:pt idx="731">
                  <c:v>100.2</c:v>
                </c:pt>
                <c:pt idx="732">
                  <c:v>100.2</c:v>
                </c:pt>
                <c:pt idx="733">
                  <c:v>100.2</c:v>
                </c:pt>
                <c:pt idx="734">
                  <c:v>100.2</c:v>
                </c:pt>
                <c:pt idx="735">
                  <c:v>100.2</c:v>
                </c:pt>
                <c:pt idx="736">
                  <c:v>100.2</c:v>
                </c:pt>
                <c:pt idx="737">
                  <c:v>100.2</c:v>
                </c:pt>
                <c:pt idx="738">
                  <c:v>100.2</c:v>
                </c:pt>
                <c:pt idx="739">
                  <c:v>100.2</c:v>
                </c:pt>
                <c:pt idx="740">
                  <c:v>100.2</c:v>
                </c:pt>
                <c:pt idx="741">
                  <c:v>100.2</c:v>
                </c:pt>
                <c:pt idx="742">
                  <c:v>100.2</c:v>
                </c:pt>
                <c:pt idx="743">
                  <c:v>100.2</c:v>
                </c:pt>
                <c:pt idx="744">
                  <c:v>100.2</c:v>
                </c:pt>
                <c:pt idx="745">
                  <c:v>100.2</c:v>
                </c:pt>
                <c:pt idx="746">
                  <c:v>100.2</c:v>
                </c:pt>
                <c:pt idx="747">
                  <c:v>100.2</c:v>
                </c:pt>
                <c:pt idx="748">
                  <c:v>100.2</c:v>
                </c:pt>
                <c:pt idx="749">
                  <c:v>100.2</c:v>
                </c:pt>
                <c:pt idx="750">
                  <c:v>100.2</c:v>
                </c:pt>
                <c:pt idx="751">
                  <c:v>100.2</c:v>
                </c:pt>
                <c:pt idx="752">
                  <c:v>100.2</c:v>
                </c:pt>
                <c:pt idx="753">
                  <c:v>100.2</c:v>
                </c:pt>
                <c:pt idx="754">
                  <c:v>100.2</c:v>
                </c:pt>
                <c:pt idx="755">
                  <c:v>100.2</c:v>
                </c:pt>
                <c:pt idx="756">
                  <c:v>100.2</c:v>
                </c:pt>
                <c:pt idx="757">
                  <c:v>100.2</c:v>
                </c:pt>
                <c:pt idx="758">
                  <c:v>100.2</c:v>
                </c:pt>
                <c:pt idx="759">
                  <c:v>100.2</c:v>
                </c:pt>
                <c:pt idx="760">
                  <c:v>100.2</c:v>
                </c:pt>
                <c:pt idx="761">
                  <c:v>100.2</c:v>
                </c:pt>
                <c:pt idx="762">
                  <c:v>100.2</c:v>
                </c:pt>
                <c:pt idx="763">
                  <c:v>100.2</c:v>
                </c:pt>
                <c:pt idx="764">
                  <c:v>100.2</c:v>
                </c:pt>
                <c:pt idx="765">
                  <c:v>100.2</c:v>
                </c:pt>
                <c:pt idx="766">
                  <c:v>100.2</c:v>
                </c:pt>
                <c:pt idx="767">
                  <c:v>100.2</c:v>
                </c:pt>
                <c:pt idx="768">
                  <c:v>100.2</c:v>
                </c:pt>
                <c:pt idx="769">
                  <c:v>100.2</c:v>
                </c:pt>
                <c:pt idx="770">
                  <c:v>100.2</c:v>
                </c:pt>
                <c:pt idx="771">
                  <c:v>100.2</c:v>
                </c:pt>
                <c:pt idx="772">
                  <c:v>100.2</c:v>
                </c:pt>
                <c:pt idx="773">
                  <c:v>100.2</c:v>
                </c:pt>
                <c:pt idx="774">
                  <c:v>100.2</c:v>
                </c:pt>
                <c:pt idx="775">
                  <c:v>100.2</c:v>
                </c:pt>
                <c:pt idx="776">
                  <c:v>100.2</c:v>
                </c:pt>
                <c:pt idx="777">
                  <c:v>100.2</c:v>
                </c:pt>
                <c:pt idx="778">
                  <c:v>100.2</c:v>
                </c:pt>
                <c:pt idx="779">
                  <c:v>100.2</c:v>
                </c:pt>
                <c:pt idx="780">
                  <c:v>100.2</c:v>
                </c:pt>
                <c:pt idx="781">
                  <c:v>100.2</c:v>
                </c:pt>
                <c:pt idx="782">
                  <c:v>100.2</c:v>
                </c:pt>
                <c:pt idx="783">
                  <c:v>100.2</c:v>
                </c:pt>
                <c:pt idx="784">
                  <c:v>100.2</c:v>
                </c:pt>
                <c:pt idx="785">
                  <c:v>100.2</c:v>
                </c:pt>
                <c:pt idx="786">
                  <c:v>100.2</c:v>
                </c:pt>
                <c:pt idx="787">
                  <c:v>100.2</c:v>
                </c:pt>
                <c:pt idx="788">
                  <c:v>100.2</c:v>
                </c:pt>
                <c:pt idx="789">
                  <c:v>100.2</c:v>
                </c:pt>
                <c:pt idx="790">
                  <c:v>100.2</c:v>
                </c:pt>
                <c:pt idx="791">
                  <c:v>100.2</c:v>
                </c:pt>
                <c:pt idx="792">
                  <c:v>100.2</c:v>
                </c:pt>
                <c:pt idx="793">
                  <c:v>100.2</c:v>
                </c:pt>
                <c:pt idx="794">
                  <c:v>100.2</c:v>
                </c:pt>
                <c:pt idx="795">
                  <c:v>100.2</c:v>
                </c:pt>
                <c:pt idx="796">
                  <c:v>100.2</c:v>
                </c:pt>
                <c:pt idx="797">
                  <c:v>100.2</c:v>
                </c:pt>
                <c:pt idx="798">
                  <c:v>100.2</c:v>
                </c:pt>
                <c:pt idx="799">
                  <c:v>100.2</c:v>
                </c:pt>
                <c:pt idx="800">
                  <c:v>100.2</c:v>
                </c:pt>
                <c:pt idx="801">
                  <c:v>100.2</c:v>
                </c:pt>
                <c:pt idx="802">
                  <c:v>100.2</c:v>
                </c:pt>
                <c:pt idx="803">
                  <c:v>100.2</c:v>
                </c:pt>
                <c:pt idx="804">
                  <c:v>100.2</c:v>
                </c:pt>
                <c:pt idx="805">
                  <c:v>100.2</c:v>
                </c:pt>
                <c:pt idx="806">
                  <c:v>100.2</c:v>
                </c:pt>
                <c:pt idx="807">
                  <c:v>100.2</c:v>
                </c:pt>
                <c:pt idx="808">
                  <c:v>100.2</c:v>
                </c:pt>
                <c:pt idx="809">
                  <c:v>100.2</c:v>
                </c:pt>
                <c:pt idx="810">
                  <c:v>100.2</c:v>
                </c:pt>
                <c:pt idx="811">
                  <c:v>100.2</c:v>
                </c:pt>
                <c:pt idx="812">
                  <c:v>100.2</c:v>
                </c:pt>
                <c:pt idx="813">
                  <c:v>100.2</c:v>
                </c:pt>
                <c:pt idx="814">
                  <c:v>100.2</c:v>
                </c:pt>
                <c:pt idx="815">
                  <c:v>100.2</c:v>
                </c:pt>
                <c:pt idx="816">
                  <c:v>100.2</c:v>
                </c:pt>
                <c:pt idx="817">
                  <c:v>100.2</c:v>
                </c:pt>
                <c:pt idx="818">
                  <c:v>100.2</c:v>
                </c:pt>
                <c:pt idx="819">
                  <c:v>100.2</c:v>
                </c:pt>
                <c:pt idx="820">
                  <c:v>100.2</c:v>
                </c:pt>
                <c:pt idx="821">
                  <c:v>100.2</c:v>
                </c:pt>
                <c:pt idx="822">
                  <c:v>100.2</c:v>
                </c:pt>
                <c:pt idx="823">
                  <c:v>100.2</c:v>
                </c:pt>
                <c:pt idx="824">
                  <c:v>100.2</c:v>
                </c:pt>
                <c:pt idx="825">
                  <c:v>100.2</c:v>
                </c:pt>
                <c:pt idx="826">
                  <c:v>100.2</c:v>
                </c:pt>
                <c:pt idx="827">
                  <c:v>100.2</c:v>
                </c:pt>
                <c:pt idx="828">
                  <c:v>100.2</c:v>
                </c:pt>
                <c:pt idx="829">
                  <c:v>100.2</c:v>
                </c:pt>
                <c:pt idx="830">
                  <c:v>100.2</c:v>
                </c:pt>
                <c:pt idx="831">
                  <c:v>100.2</c:v>
                </c:pt>
                <c:pt idx="832">
                  <c:v>100.2</c:v>
                </c:pt>
                <c:pt idx="833">
                  <c:v>100.2</c:v>
                </c:pt>
                <c:pt idx="834">
                  <c:v>100.2</c:v>
                </c:pt>
                <c:pt idx="835">
                  <c:v>100.2</c:v>
                </c:pt>
                <c:pt idx="836">
                  <c:v>100.2</c:v>
                </c:pt>
                <c:pt idx="837">
                  <c:v>100.2</c:v>
                </c:pt>
                <c:pt idx="838">
                  <c:v>100.2</c:v>
                </c:pt>
                <c:pt idx="839">
                  <c:v>100.2</c:v>
                </c:pt>
                <c:pt idx="840">
                  <c:v>100.2</c:v>
                </c:pt>
                <c:pt idx="841">
                  <c:v>100.2</c:v>
                </c:pt>
                <c:pt idx="842">
                  <c:v>100.2</c:v>
                </c:pt>
                <c:pt idx="843">
                  <c:v>100.2</c:v>
                </c:pt>
                <c:pt idx="844">
                  <c:v>100.2</c:v>
                </c:pt>
                <c:pt idx="845">
                  <c:v>100.2</c:v>
                </c:pt>
                <c:pt idx="846">
                  <c:v>100.2</c:v>
                </c:pt>
                <c:pt idx="847">
                  <c:v>100.2</c:v>
                </c:pt>
                <c:pt idx="848">
                  <c:v>100.2</c:v>
                </c:pt>
                <c:pt idx="849">
                  <c:v>100.2</c:v>
                </c:pt>
                <c:pt idx="850">
                  <c:v>100.2</c:v>
                </c:pt>
                <c:pt idx="851">
                  <c:v>100.2</c:v>
                </c:pt>
                <c:pt idx="852">
                  <c:v>100.2</c:v>
                </c:pt>
                <c:pt idx="853">
                  <c:v>100.2</c:v>
                </c:pt>
                <c:pt idx="854">
                  <c:v>100.3</c:v>
                </c:pt>
                <c:pt idx="855">
                  <c:v>100.3</c:v>
                </c:pt>
                <c:pt idx="856">
                  <c:v>100.3</c:v>
                </c:pt>
                <c:pt idx="857">
                  <c:v>100.3</c:v>
                </c:pt>
                <c:pt idx="858">
                  <c:v>100.3</c:v>
                </c:pt>
                <c:pt idx="859">
                  <c:v>100.3</c:v>
                </c:pt>
                <c:pt idx="860">
                  <c:v>100.3</c:v>
                </c:pt>
                <c:pt idx="861">
                  <c:v>100.3</c:v>
                </c:pt>
                <c:pt idx="862">
                  <c:v>100.3</c:v>
                </c:pt>
                <c:pt idx="863">
                  <c:v>100.3</c:v>
                </c:pt>
                <c:pt idx="864">
                  <c:v>100.3</c:v>
                </c:pt>
                <c:pt idx="865">
                  <c:v>100.3</c:v>
                </c:pt>
                <c:pt idx="866">
                  <c:v>100.3</c:v>
                </c:pt>
                <c:pt idx="867">
                  <c:v>100.3</c:v>
                </c:pt>
                <c:pt idx="868">
                  <c:v>100.3</c:v>
                </c:pt>
                <c:pt idx="869">
                  <c:v>100.3</c:v>
                </c:pt>
                <c:pt idx="870">
                  <c:v>100.3</c:v>
                </c:pt>
                <c:pt idx="871">
                  <c:v>100.3</c:v>
                </c:pt>
                <c:pt idx="872">
                  <c:v>100.3</c:v>
                </c:pt>
                <c:pt idx="873">
                  <c:v>100.3</c:v>
                </c:pt>
                <c:pt idx="874">
                  <c:v>100.3</c:v>
                </c:pt>
                <c:pt idx="875">
                  <c:v>100.3</c:v>
                </c:pt>
                <c:pt idx="876">
                  <c:v>100.3</c:v>
                </c:pt>
                <c:pt idx="877">
                  <c:v>100.3</c:v>
                </c:pt>
                <c:pt idx="878">
                  <c:v>100.3</c:v>
                </c:pt>
                <c:pt idx="879">
                  <c:v>100.3</c:v>
                </c:pt>
                <c:pt idx="880">
                  <c:v>100.3</c:v>
                </c:pt>
                <c:pt idx="881">
                  <c:v>100.3</c:v>
                </c:pt>
                <c:pt idx="882">
                  <c:v>100.3</c:v>
                </c:pt>
                <c:pt idx="883">
                  <c:v>100.3</c:v>
                </c:pt>
                <c:pt idx="884">
                  <c:v>100.3</c:v>
                </c:pt>
                <c:pt idx="885">
                  <c:v>100.3</c:v>
                </c:pt>
                <c:pt idx="886">
                  <c:v>100.3</c:v>
                </c:pt>
                <c:pt idx="887">
                  <c:v>100.3</c:v>
                </c:pt>
                <c:pt idx="888">
                  <c:v>100.3</c:v>
                </c:pt>
                <c:pt idx="889">
                  <c:v>100.3</c:v>
                </c:pt>
                <c:pt idx="890">
                  <c:v>100.3</c:v>
                </c:pt>
                <c:pt idx="891">
                  <c:v>100.3</c:v>
                </c:pt>
                <c:pt idx="892">
                  <c:v>100.3</c:v>
                </c:pt>
                <c:pt idx="893">
                  <c:v>100.3</c:v>
                </c:pt>
                <c:pt idx="894">
                  <c:v>100.3</c:v>
                </c:pt>
                <c:pt idx="895">
                  <c:v>100.3</c:v>
                </c:pt>
                <c:pt idx="896">
                  <c:v>100.3</c:v>
                </c:pt>
                <c:pt idx="897">
                  <c:v>100.3</c:v>
                </c:pt>
                <c:pt idx="898">
                  <c:v>100.3</c:v>
                </c:pt>
                <c:pt idx="899">
                  <c:v>100.3</c:v>
                </c:pt>
                <c:pt idx="900">
                  <c:v>100.3</c:v>
                </c:pt>
                <c:pt idx="901">
                  <c:v>100.3</c:v>
                </c:pt>
                <c:pt idx="902">
                  <c:v>100.3</c:v>
                </c:pt>
                <c:pt idx="903">
                  <c:v>100.3</c:v>
                </c:pt>
                <c:pt idx="904">
                  <c:v>100.3</c:v>
                </c:pt>
                <c:pt idx="905">
                  <c:v>100.3</c:v>
                </c:pt>
                <c:pt idx="906">
                  <c:v>100.3</c:v>
                </c:pt>
                <c:pt idx="907">
                  <c:v>100.3</c:v>
                </c:pt>
                <c:pt idx="908">
                  <c:v>100.3</c:v>
                </c:pt>
                <c:pt idx="909">
                  <c:v>100.3</c:v>
                </c:pt>
                <c:pt idx="910">
                  <c:v>100.3</c:v>
                </c:pt>
                <c:pt idx="911">
                  <c:v>100.3</c:v>
                </c:pt>
                <c:pt idx="912">
                  <c:v>100.3</c:v>
                </c:pt>
                <c:pt idx="913">
                  <c:v>100.3</c:v>
                </c:pt>
                <c:pt idx="914">
                  <c:v>100.3</c:v>
                </c:pt>
                <c:pt idx="915">
                  <c:v>100.3</c:v>
                </c:pt>
                <c:pt idx="916">
                  <c:v>100.3</c:v>
                </c:pt>
                <c:pt idx="917">
                  <c:v>100.3</c:v>
                </c:pt>
                <c:pt idx="918">
                  <c:v>100.3</c:v>
                </c:pt>
                <c:pt idx="919">
                  <c:v>100.3</c:v>
                </c:pt>
                <c:pt idx="920">
                  <c:v>100.3</c:v>
                </c:pt>
                <c:pt idx="921">
                  <c:v>100.3</c:v>
                </c:pt>
                <c:pt idx="922">
                  <c:v>100.3</c:v>
                </c:pt>
                <c:pt idx="923">
                  <c:v>100.3</c:v>
                </c:pt>
                <c:pt idx="924">
                  <c:v>100.3</c:v>
                </c:pt>
                <c:pt idx="925">
                  <c:v>100.3</c:v>
                </c:pt>
                <c:pt idx="926">
                  <c:v>100.3</c:v>
                </c:pt>
                <c:pt idx="927">
                  <c:v>100.3</c:v>
                </c:pt>
                <c:pt idx="928">
                  <c:v>100.3</c:v>
                </c:pt>
                <c:pt idx="929">
                  <c:v>100.3</c:v>
                </c:pt>
                <c:pt idx="930">
                  <c:v>100.3</c:v>
                </c:pt>
                <c:pt idx="931">
                  <c:v>100.3</c:v>
                </c:pt>
                <c:pt idx="932">
                  <c:v>100.3</c:v>
                </c:pt>
                <c:pt idx="933">
                  <c:v>100.3</c:v>
                </c:pt>
                <c:pt idx="934">
                  <c:v>100.3</c:v>
                </c:pt>
                <c:pt idx="935">
                  <c:v>100.3</c:v>
                </c:pt>
                <c:pt idx="936">
                  <c:v>100.3</c:v>
                </c:pt>
                <c:pt idx="937">
                  <c:v>100.3</c:v>
                </c:pt>
                <c:pt idx="938">
                  <c:v>100.3</c:v>
                </c:pt>
                <c:pt idx="939">
                  <c:v>100.3</c:v>
                </c:pt>
                <c:pt idx="940">
                  <c:v>100.3</c:v>
                </c:pt>
                <c:pt idx="941">
                  <c:v>100.3</c:v>
                </c:pt>
                <c:pt idx="942">
                  <c:v>100.3</c:v>
                </c:pt>
                <c:pt idx="943">
                  <c:v>100.3</c:v>
                </c:pt>
                <c:pt idx="944">
                  <c:v>100.3</c:v>
                </c:pt>
                <c:pt idx="945">
                  <c:v>100.3</c:v>
                </c:pt>
                <c:pt idx="946">
                  <c:v>100.3</c:v>
                </c:pt>
                <c:pt idx="947">
                  <c:v>100.3</c:v>
                </c:pt>
                <c:pt idx="948">
                  <c:v>100.3</c:v>
                </c:pt>
                <c:pt idx="949">
                  <c:v>100.3</c:v>
                </c:pt>
                <c:pt idx="950">
                  <c:v>100.3</c:v>
                </c:pt>
                <c:pt idx="951">
                  <c:v>100.3</c:v>
                </c:pt>
                <c:pt idx="952">
                  <c:v>100.3</c:v>
                </c:pt>
                <c:pt idx="953">
                  <c:v>100.3</c:v>
                </c:pt>
                <c:pt idx="954">
                  <c:v>100.3</c:v>
                </c:pt>
                <c:pt idx="955">
                  <c:v>100.3</c:v>
                </c:pt>
                <c:pt idx="956">
                  <c:v>100.3</c:v>
                </c:pt>
                <c:pt idx="957">
                  <c:v>100.3</c:v>
                </c:pt>
                <c:pt idx="958">
                  <c:v>100.3</c:v>
                </c:pt>
                <c:pt idx="959">
                  <c:v>100.3</c:v>
                </c:pt>
                <c:pt idx="960">
                  <c:v>100.3</c:v>
                </c:pt>
                <c:pt idx="961">
                  <c:v>100.3</c:v>
                </c:pt>
                <c:pt idx="962">
                  <c:v>100.3</c:v>
                </c:pt>
                <c:pt idx="963">
                  <c:v>100.3</c:v>
                </c:pt>
                <c:pt idx="964">
                  <c:v>100.3</c:v>
                </c:pt>
                <c:pt idx="965">
                  <c:v>100.3</c:v>
                </c:pt>
                <c:pt idx="966">
                  <c:v>100.3</c:v>
                </c:pt>
                <c:pt idx="967">
                  <c:v>100.3</c:v>
                </c:pt>
                <c:pt idx="968">
                  <c:v>100.3</c:v>
                </c:pt>
                <c:pt idx="969">
                  <c:v>100.3</c:v>
                </c:pt>
                <c:pt idx="970">
                  <c:v>100.3</c:v>
                </c:pt>
                <c:pt idx="971">
                  <c:v>100.3</c:v>
                </c:pt>
                <c:pt idx="972">
                  <c:v>100.3</c:v>
                </c:pt>
                <c:pt idx="973">
                  <c:v>100.3</c:v>
                </c:pt>
                <c:pt idx="974">
                  <c:v>100.3</c:v>
                </c:pt>
                <c:pt idx="975">
                  <c:v>100.3</c:v>
                </c:pt>
                <c:pt idx="976">
                  <c:v>100.3</c:v>
                </c:pt>
                <c:pt idx="977">
                  <c:v>100.3</c:v>
                </c:pt>
                <c:pt idx="978">
                  <c:v>100.3</c:v>
                </c:pt>
                <c:pt idx="979">
                  <c:v>100.3</c:v>
                </c:pt>
                <c:pt idx="980">
                  <c:v>100.3</c:v>
                </c:pt>
                <c:pt idx="981">
                  <c:v>100.3</c:v>
                </c:pt>
                <c:pt idx="982">
                  <c:v>100.3</c:v>
                </c:pt>
                <c:pt idx="983">
                  <c:v>100.3</c:v>
                </c:pt>
                <c:pt idx="984">
                  <c:v>100.3</c:v>
                </c:pt>
                <c:pt idx="985">
                  <c:v>100.3</c:v>
                </c:pt>
                <c:pt idx="986">
                  <c:v>100.3</c:v>
                </c:pt>
                <c:pt idx="987">
                  <c:v>100.3</c:v>
                </c:pt>
                <c:pt idx="988">
                  <c:v>100.3</c:v>
                </c:pt>
                <c:pt idx="989">
                  <c:v>100.3</c:v>
                </c:pt>
                <c:pt idx="990">
                  <c:v>100.3</c:v>
                </c:pt>
                <c:pt idx="991">
                  <c:v>100.3</c:v>
                </c:pt>
                <c:pt idx="992">
                  <c:v>100.3</c:v>
                </c:pt>
                <c:pt idx="993">
                  <c:v>100.3</c:v>
                </c:pt>
                <c:pt idx="994">
                  <c:v>100.3</c:v>
                </c:pt>
                <c:pt idx="995">
                  <c:v>100.3</c:v>
                </c:pt>
                <c:pt idx="996">
                  <c:v>100.3</c:v>
                </c:pt>
                <c:pt idx="997">
                  <c:v>100.3</c:v>
                </c:pt>
                <c:pt idx="998">
                  <c:v>100.3</c:v>
                </c:pt>
                <c:pt idx="999">
                  <c:v>100.3</c:v>
                </c:pt>
                <c:pt idx="1000">
                  <c:v>100.3</c:v>
                </c:pt>
                <c:pt idx="1001">
                  <c:v>100.3</c:v>
                </c:pt>
                <c:pt idx="1002">
                  <c:v>100.3</c:v>
                </c:pt>
                <c:pt idx="1003">
                  <c:v>100.3</c:v>
                </c:pt>
                <c:pt idx="1004">
                  <c:v>100.3</c:v>
                </c:pt>
                <c:pt idx="1005">
                  <c:v>100.3</c:v>
                </c:pt>
                <c:pt idx="1006">
                  <c:v>100.3</c:v>
                </c:pt>
                <c:pt idx="1007">
                  <c:v>100.3</c:v>
                </c:pt>
                <c:pt idx="1008">
                  <c:v>100.3</c:v>
                </c:pt>
                <c:pt idx="1009">
                  <c:v>100.3</c:v>
                </c:pt>
                <c:pt idx="1010">
                  <c:v>100.3</c:v>
                </c:pt>
                <c:pt idx="1011">
                  <c:v>100.3</c:v>
                </c:pt>
                <c:pt idx="1012">
                  <c:v>100.3</c:v>
                </c:pt>
                <c:pt idx="1013">
                  <c:v>100.3</c:v>
                </c:pt>
                <c:pt idx="1014">
                  <c:v>100.3</c:v>
                </c:pt>
                <c:pt idx="1015">
                  <c:v>100.3</c:v>
                </c:pt>
                <c:pt idx="1016">
                  <c:v>100.3</c:v>
                </c:pt>
                <c:pt idx="1017">
                  <c:v>100.3</c:v>
                </c:pt>
                <c:pt idx="1018">
                  <c:v>100.3</c:v>
                </c:pt>
                <c:pt idx="1019">
                  <c:v>100.3</c:v>
                </c:pt>
                <c:pt idx="1020">
                  <c:v>100.3</c:v>
                </c:pt>
                <c:pt idx="1021">
                  <c:v>100.3</c:v>
                </c:pt>
                <c:pt idx="1022">
                  <c:v>100.3</c:v>
                </c:pt>
                <c:pt idx="1023">
                  <c:v>100.3</c:v>
                </c:pt>
                <c:pt idx="1024">
                  <c:v>100.3</c:v>
                </c:pt>
                <c:pt idx="1025">
                  <c:v>100.3</c:v>
                </c:pt>
                <c:pt idx="1026">
                  <c:v>100.3</c:v>
                </c:pt>
                <c:pt idx="1027">
                  <c:v>100.3</c:v>
                </c:pt>
                <c:pt idx="1028">
                  <c:v>100.3</c:v>
                </c:pt>
                <c:pt idx="1029">
                  <c:v>100.3</c:v>
                </c:pt>
                <c:pt idx="1030">
                  <c:v>100.3</c:v>
                </c:pt>
                <c:pt idx="1031">
                  <c:v>100.3</c:v>
                </c:pt>
                <c:pt idx="1032">
                  <c:v>100.3</c:v>
                </c:pt>
                <c:pt idx="1033">
                  <c:v>100.3</c:v>
                </c:pt>
                <c:pt idx="1034">
                  <c:v>100.3</c:v>
                </c:pt>
                <c:pt idx="1035">
                  <c:v>100.3</c:v>
                </c:pt>
                <c:pt idx="1036">
                  <c:v>100.3</c:v>
                </c:pt>
                <c:pt idx="1037">
                  <c:v>100.3</c:v>
                </c:pt>
                <c:pt idx="1038">
                  <c:v>100.3</c:v>
                </c:pt>
                <c:pt idx="1039">
                  <c:v>100.3</c:v>
                </c:pt>
                <c:pt idx="1040">
                  <c:v>100.3</c:v>
                </c:pt>
                <c:pt idx="1041">
                  <c:v>100.3</c:v>
                </c:pt>
                <c:pt idx="1042">
                  <c:v>100.3</c:v>
                </c:pt>
                <c:pt idx="1043">
                  <c:v>100.3</c:v>
                </c:pt>
                <c:pt idx="1044">
                  <c:v>100.3</c:v>
                </c:pt>
                <c:pt idx="1045">
                  <c:v>100.3</c:v>
                </c:pt>
                <c:pt idx="1046">
                  <c:v>100.3</c:v>
                </c:pt>
                <c:pt idx="1047">
                  <c:v>100.3</c:v>
                </c:pt>
                <c:pt idx="1048">
                  <c:v>100.3</c:v>
                </c:pt>
                <c:pt idx="1049">
                  <c:v>100.3</c:v>
                </c:pt>
                <c:pt idx="1050">
                  <c:v>100.3</c:v>
                </c:pt>
                <c:pt idx="1051">
                  <c:v>100.3</c:v>
                </c:pt>
                <c:pt idx="1052">
                  <c:v>100.3</c:v>
                </c:pt>
                <c:pt idx="1053">
                  <c:v>100.3</c:v>
                </c:pt>
                <c:pt idx="1054">
                  <c:v>100.3</c:v>
                </c:pt>
                <c:pt idx="1055">
                  <c:v>100.3</c:v>
                </c:pt>
                <c:pt idx="1056">
                  <c:v>100.3</c:v>
                </c:pt>
                <c:pt idx="1057">
                  <c:v>100.3</c:v>
                </c:pt>
                <c:pt idx="1058">
                  <c:v>100.3</c:v>
                </c:pt>
                <c:pt idx="1059">
                  <c:v>100.3</c:v>
                </c:pt>
                <c:pt idx="1060">
                  <c:v>100.3</c:v>
                </c:pt>
                <c:pt idx="1061">
                  <c:v>100.3</c:v>
                </c:pt>
                <c:pt idx="1062">
                  <c:v>100.3</c:v>
                </c:pt>
                <c:pt idx="1063">
                  <c:v>100.3</c:v>
                </c:pt>
                <c:pt idx="1064">
                  <c:v>100.3</c:v>
                </c:pt>
                <c:pt idx="1065">
                  <c:v>100.3</c:v>
                </c:pt>
                <c:pt idx="1066">
                  <c:v>100.3</c:v>
                </c:pt>
                <c:pt idx="1067">
                  <c:v>100.3</c:v>
                </c:pt>
                <c:pt idx="1068">
                  <c:v>100.3</c:v>
                </c:pt>
                <c:pt idx="1069">
                  <c:v>100.3</c:v>
                </c:pt>
                <c:pt idx="1070">
                  <c:v>100.3</c:v>
                </c:pt>
                <c:pt idx="1071">
                  <c:v>100.3</c:v>
                </c:pt>
                <c:pt idx="1072">
                  <c:v>100.3</c:v>
                </c:pt>
                <c:pt idx="1073">
                  <c:v>100.3</c:v>
                </c:pt>
                <c:pt idx="1074">
                  <c:v>100.3</c:v>
                </c:pt>
                <c:pt idx="1075">
                  <c:v>100.3</c:v>
                </c:pt>
                <c:pt idx="1076">
                  <c:v>100.3</c:v>
                </c:pt>
                <c:pt idx="1077">
                  <c:v>100.3</c:v>
                </c:pt>
                <c:pt idx="1078">
                  <c:v>100.3</c:v>
                </c:pt>
                <c:pt idx="1079">
                  <c:v>100.3</c:v>
                </c:pt>
                <c:pt idx="1080">
                  <c:v>100.3</c:v>
                </c:pt>
                <c:pt idx="1081">
                  <c:v>100.3</c:v>
                </c:pt>
                <c:pt idx="1082">
                  <c:v>100.3</c:v>
                </c:pt>
                <c:pt idx="1083">
                  <c:v>100.3</c:v>
                </c:pt>
                <c:pt idx="1084">
                  <c:v>100.3</c:v>
                </c:pt>
                <c:pt idx="1085">
                  <c:v>100.3</c:v>
                </c:pt>
                <c:pt idx="1086">
                  <c:v>100.3</c:v>
                </c:pt>
                <c:pt idx="1087">
                  <c:v>100.3</c:v>
                </c:pt>
                <c:pt idx="1088">
                  <c:v>100.3</c:v>
                </c:pt>
                <c:pt idx="1089">
                  <c:v>100.3</c:v>
                </c:pt>
                <c:pt idx="1090">
                  <c:v>100.3</c:v>
                </c:pt>
                <c:pt idx="1091">
                  <c:v>100.3</c:v>
                </c:pt>
                <c:pt idx="1092">
                  <c:v>100.3</c:v>
                </c:pt>
                <c:pt idx="1093">
                  <c:v>100.3</c:v>
                </c:pt>
                <c:pt idx="1094">
                  <c:v>100.3</c:v>
                </c:pt>
                <c:pt idx="1095">
                  <c:v>100.3</c:v>
                </c:pt>
                <c:pt idx="1096">
                  <c:v>100.3</c:v>
                </c:pt>
                <c:pt idx="1097">
                  <c:v>100.3</c:v>
                </c:pt>
                <c:pt idx="1098">
                  <c:v>100.3</c:v>
                </c:pt>
                <c:pt idx="1099">
                  <c:v>100.3</c:v>
                </c:pt>
                <c:pt idx="1100">
                  <c:v>100.3</c:v>
                </c:pt>
                <c:pt idx="1101">
                  <c:v>100.3</c:v>
                </c:pt>
                <c:pt idx="1102">
                  <c:v>100.3</c:v>
                </c:pt>
                <c:pt idx="1103">
                  <c:v>100.3</c:v>
                </c:pt>
                <c:pt idx="1104">
                  <c:v>100.3</c:v>
                </c:pt>
                <c:pt idx="1105">
                  <c:v>100.3</c:v>
                </c:pt>
                <c:pt idx="1106">
                  <c:v>100.3</c:v>
                </c:pt>
                <c:pt idx="1107">
                  <c:v>100.3</c:v>
                </c:pt>
                <c:pt idx="1108">
                  <c:v>100.3</c:v>
                </c:pt>
                <c:pt idx="1109">
                  <c:v>100.3</c:v>
                </c:pt>
                <c:pt idx="1110">
                  <c:v>100.3</c:v>
                </c:pt>
                <c:pt idx="1111">
                  <c:v>100.3</c:v>
                </c:pt>
                <c:pt idx="1112">
                  <c:v>100.3</c:v>
                </c:pt>
                <c:pt idx="1113">
                  <c:v>100.3</c:v>
                </c:pt>
                <c:pt idx="1114">
                  <c:v>100.3</c:v>
                </c:pt>
                <c:pt idx="1115">
                  <c:v>100.3</c:v>
                </c:pt>
                <c:pt idx="1116">
                  <c:v>100.3</c:v>
                </c:pt>
                <c:pt idx="1117">
                  <c:v>100.3</c:v>
                </c:pt>
                <c:pt idx="1118">
                  <c:v>100.3</c:v>
                </c:pt>
                <c:pt idx="1119">
                  <c:v>100.3</c:v>
                </c:pt>
                <c:pt idx="1120">
                  <c:v>100.3</c:v>
                </c:pt>
                <c:pt idx="1121">
                  <c:v>100.3</c:v>
                </c:pt>
                <c:pt idx="1122">
                  <c:v>100.3</c:v>
                </c:pt>
                <c:pt idx="1123">
                  <c:v>100.3</c:v>
                </c:pt>
                <c:pt idx="1124">
                  <c:v>100.3</c:v>
                </c:pt>
                <c:pt idx="1125">
                  <c:v>100.3</c:v>
                </c:pt>
                <c:pt idx="1126">
                  <c:v>100.3</c:v>
                </c:pt>
                <c:pt idx="1127">
                  <c:v>100.3</c:v>
                </c:pt>
                <c:pt idx="1128">
                  <c:v>100.3</c:v>
                </c:pt>
                <c:pt idx="1129">
                  <c:v>100.3</c:v>
                </c:pt>
                <c:pt idx="1130">
                  <c:v>100.3</c:v>
                </c:pt>
                <c:pt idx="1131">
                  <c:v>100.3</c:v>
                </c:pt>
                <c:pt idx="1132">
                  <c:v>100.3</c:v>
                </c:pt>
                <c:pt idx="1133">
                  <c:v>100.3</c:v>
                </c:pt>
                <c:pt idx="1134">
                  <c:v>100.3</c:v>
                </c:pt>
                <c:pt idx="1135">
                  <c:v>100.3</c:v>
                </c:pt>
                <c:pt idx="1136">
                  <c:v>100.3</c:v>
                </c:pt>
                <c:pt idx="1137">
                  <c:v>100.3</c:v>
                </c:pt>
                <c:pt idx="1138">
                  <c:v>100.3</c:v>
                </c:pt>
                <c:pt idx="1139">
                  <c:v>100.3</c:v>
                </c:pt>
                <c:pt idx="1140">
                  <c:v>100.3</c:v>
                </c:pt>
                <c:pt idx="1141">
                  <c:v>100.3</c:v>
                </c:pt>
                <c:pt idx="1142">
                  <c:v>100.3</c:v>
                </c:pt>
                <c:pt idx="1143">
                  <c:v>100.3</c:v>
                </c:pt>
                <c:pt idx="1144">
                  <c:v>100.3</c:v>
                </c:pt>
                <c:pt idx="1145">
                  <c:v>100.3</c:v>
                </c:pt>
                <c:pt idx="1146">
                  <c:v>100.3</c:v>
                </c:pt>
                <c:pt idx="1147">
                  <c:v>100.3</c:v>
                </c:pt>
                <c:pt idx="1148">
                  <c:v>100.3</c:v>
                </c:pt>
                <c:pt idx="1149">
                  <c:v>100.3</c:v>
                </c:pt>
                <c:pt idx="1150">
                  <c:v>100.3</c:v>
                </c:pt>
                <c:pt idx="1151">
                  <c:v>100.3</c:v>
                </c:pt>
                <c:pt idx="1152">
                  <c:v>100.3</c:v>
                </c:pt>
                <c:pt idx="1153">
                  <c:v>100.3</c:v>
                </c:pt>
                <c:pt idx="1154">
                  <c:v>100.3</c:v>
                </c:pt>
                <c:pt idx="1155">
                  <c:v>100.3</c:v>
                </c:pt>
                <c:pt idx="1156">
                  <c:v>100.3</c:v>
                </c:pt>
                <c:pt idx="1157">
                  <c:v>100.3</c:v>
                </c:pt>
                <c:pt idx="1158">
                  <c:v>100.3</c:v>
                </c:pt>
                <c:pt idx="1159">
                  <c:v>100.3</c:v>
                </c:pt>
                <c:pt idx="1160">
                  <c:v>100.3</c:v>
                </c:pt>
                <c:pt idx="1161">
                  <c:v>100.3</c:v>
                </c:pt>
                <c:pt idx="1162">
                  <c:v>100.3</c:v>
                </c:pt>
                <c:pt idx="1163">
                  <c:v>100.3</c:v>
                </c:pt>
                <c:pt idx="1164">
                  <c:v>100.3</c:v>
                </c:pt>
                <c:pt idx="1165">
                  <c:v>100.3</c:v>
                </c:pt>
                <c:pt idx="1166">
                  <c:v>100.3</c:v>
                </c:pt>
                <c:pt idx="1167">
                  <c:v>100.3</c:v>
                </c:pt>
                <c:pt idx="1168">
                  <c:v>100.3</c:v>
                </c:pt>
                <c:pt idx="1169">
                  <c:v>100.3</c:v>
                </c:pt>
                <c:pt idx="1170">
                  <c:v>100.3</c:v>
                </c:pt>
                <c:pt idx="1171">
                  <c:v>100.3</c:v>
                </c:pt>
                <c:pt idx="1172">
                  <c:v>100.3</c:v>
                </c:pt>
                <c:pt idx="1173">
                  <c:v>100.3</c:v>
                </c:pt>
                <c:pt idx="1174">
                  <c:v>100.3</c:v>
                </c:pt>
                <c:pt idx="1175">
                  <c:v>100.3</c:v>
                </c:pt>
                <c:pt idx="1176">
                  <c:v>100.3</c:v>
                </c:pt>
                <c:pt idx="1177">
                  <c:v>100.3</c:v>
                </c:pt>
                <c:pt idx="1178">
                  <c:v>100.3</c:v>
                </c:pt>
                <c:pt idx="1179">
                  <c:v>100.3</c:v>
                </c:pt>
                <c:pt idx="1180">
                  <c:v>100.3</c:v>
                </c:pt>
                <c:pt idx="1181">
                  <c:v>100.3</c:v>
                </c:pt>
                <c:pt idx="1182">
                  <c:v>100.3</c:v>
                </c:pt>
                <c:pt idx="1183">
                  <c:v>100.3</c:v>
                </c:pt>
                <c:pt idx="1184">
                  <c:v>100.3</c:v>
                </c:pt>
                <c:pt idx="1185">
                  <c:v>100.3</c:v>
                </c:pt>
                <c:pt idx="1186">
                  <c:v>100.3</c:v>
                </c:pt>
                <c:pt idx="1187">
                  <c:v>100.3</c:v>
                </c:pt>
                <c:pt idx="1188">
                  <c:v>100.3</c:v>
                </c:pt>
                <c:pt idx="1189">
                  <c:v>100.3</c:v>
                </c:pt>
                <c:pt idx="1190">
                  <c:v>100.3</c:v>
                </c:pt>
                <c:pt idx="1191">
                  <c:v>100.3</c:v>
                </c:pt>
                <c:pt idx="1192">
                  <c:v>100.3</c:v>
                </c:pt>
                <c:pt idx="1193">
                  <c:v>100.3</c:v>
                </c:pt>
                <c:pt idx="1194">
                  <c:v>100.3</c:v>
                </c:pt>
                <c:pt idx="1195">
                  <c:v>100.3</c:v>
                </c:pt>
                <c:pt idx="1196">
                  <c:v>100.3</c:v>
                </c:pt>
                <c:pt idx="1197">
                  <c:v>100.3</c:v>
                </c:pt>
                <c:pt idx="1198">
                  <c:v>100.3</c:v>
                </c:pt>
                <c:pt idx="1199">
                  <c:v>100.3</c:v>
                </c:pt>
                <c:pt idx="1200">
                  <c:v>100.3</c:v>
                </c:pt>
                <c:pt idx="1201">
                  <c:v>100.3</c:v>
                </c:pt>
                <c:pt idx="1202">
                  <c:v>100.3</c:v>
                </c:pt>
                <c:pt idx="1203">
                  <c:v>100.3</c:v>
                </c:pt>
                <c:pt idx="1204">
                  <c:v>100.3</c:v>
                </c:pt>
                <c:pt idx="1205">
                  <c:v>100.3</c:v>
                </c:pt>
                <c:pt idx="1206">
                  <c:v>100.3</c:v>
                </c:pt>
                <c:pt idx="1207">
                  <c:v>100.3</c:v>
                </c:pt>
                <c:pt idx="1208">
                  <c:v>100.3</c:v>
                </c:pt>
                <c:pt idx="1209">
                  <c:v>100.3</c:v>
                </c:pt>
                <c:pt idx="1210">
                  <c:v>100.3</c:v>
                </c:pt>
                <c:pt idx="1211">
                  <c:v>100.3</c:v>
                </c:pt>
                <c:pt idx="1212">
                  <c:v>100.3</c:v>
                </c:pt>
                <c:pt idx="1213">
                  <c:v>100.3</c:v>
                </c:pt>
                <c:pt idx="1214">
                  <c:v>100.3</c:v>
                </c:pt>
                <c:pt idx="1215">
                  <c:v>100.3</c:v>
                </c:pt>
                <c:pt idx="1216">
                  <c:v>100.3</c:v>
                </c:pt>
                <c:pt idx="1217">
                  <c:v>100.3</c:v>
                </c:pt>
                <c:pt idx="1218">
                  <c:v>100.3</c:v>
                </c:pt>
                <c:pt idx="1219">
                  <c:v>100.3</c:v>
                </c:pt>
                <c:pt idx="1220">
                  <c:v>100.3</c:v>
                </c:pt>
                <c:pt idx="1221">
                  <c:v>100.3</c:v>
                </c:pt>
                <c:pt idx="1222">
                  <c:v>100.3</c:v>
                </c:pt>
                <c:pt idx="1223">
                  <c:v>100.3</c:v>
                </c:pt>
                <c:pt idx="1224">
                  <c:v>100.3</c:v>
                </c:pt>
                <c:pt idx="1225">
                  <c:v>100.3</c:v>
                </c:pt>
                <c:pt idx="1226">
                  <c:v>100.3</c:v>
                </c:pt>
                <c:pt idx="1227">
                  <c:v>100.3</c:v>
                </c:pt>
                <c:pt idx="1228">
                  <c:v>100.3</c:v>
                </c:pt>
                <c:pt idx="1229">
                  <c:v>100.3</c:v>
                </c:pt>
                <c:pt idx="1230">
                  <c:v>100.3</c:v>
                </c:pt>
                <c:pt idx="1231">
                  <c:v>100.3</c:v>
                </c:pt>
                <c:pt idx="1232">
                  <c:v>100.3</c:v>
                </c:pt>
                <c:pt idx="1233">
                  <c:v>100.3</c:v>
                </c:pt>
                <c:pt idx="1234">
                  <c:v>100.3</c:v>
                </c:pt>
                <c:pt idx="1235">
                  <c:v>100.3</c:v>
                </c:pt>
                <c:pt idx="1236">
                  <c:v>100.3</c:v>
                </c:pt>
                <c:pt idx="1237">
                  <c:v>100.3</c:v>
                </c:pt>
                <c:pt idx="1238">
                  <c:v>100.3</c:v>
                </c:pt>
                <c:pt idx="1239">
                  <c:v>100.3</c:v>
                </c:pt>
                <c:pt idx="1240">
                  <c:v>100.3</c:v>
                </c:pt>
                <c:pt idx="1241">
                  <c:v>100.3</c:v>
                </c:pt>
                <c:pt idx="1242">
                  <c:v>100.3</c:v>
                </c:pt>
                <c:pt idx="1243">
                  <c:v>100.3</c:v>
                </c:pt>
                <c:pt idx="1244">
                  <c:v>100.3</c:v>
                </c:pt>
                <c:pt idx="1245">
                  <c:v>100.3</c:v>
                </c:pt>
                <c:pt idx="1246">
                  <c:v>100.3</c:v>
                </c:pt>
                <c:pt idx="1247">
                  <c:v>100.3</c:v>
                </c:pt>
                <c:pt idx="1248">
                  <c:v>100.3</c:v>
                </c:pt>
                <c:pt idx="1249">
                  <c:v>100.3</c:v>
                </c:pt>
                <c:pt idx="1250">
                  <c:v>100.3</c:v>
                </c:pt>
                <c:pt idx="1251">
                  <c:v>100.3</c:v>
                </c:pt>
                <c:pt idx="1252">
                  <c:v>100.3</c:v>
                </c:pt>
                <c:pt idx="1253">
                  <c:v>100.3</c:v>
                </c:pt>
                <c:pt idx="1254">
                  <c:v>100.3</c:v>
                </c:pt>
                <c:pt idx="1255">
                  <c:v>100.3</c:v>
                </c:pt>
                <c:pt idx="1256">
                  <c:v>100.3</c:v>
                </c:pt>
                <c:pt idx="1257">
                  <c:v>100.3</c:v>
                </c:pt>
                <c:pt idx="1258">
                  <c:v>100.3</c:v>
                </c:pt>
                <c:pt idx="1259">
                  <c:v>100.3</c:v>
                </c:pt>
                <c:pt idx="1260">
                  <c:v>100.3</c:v>
                </c:pt>
                <c:pt idx="1261">
                  <c:v>100.3</c:v>
                </c:pt>
                <c:pt idx="1262">
                  <c:v>100.3</c:v>
                </c:pt>
                <c:pt idx="1263">
                  <c:v>100.3</c:v>
                </c:pt>
                <c:pt idx="1264">
                  <c:v>100.3</c:v>
                </c:pt>
                <c:pt idx="1265">
                  <c:v>100.3</c:v>
                </c:pt>
                <c:pt idx="1266">
                  <c:v>100.3</c:v>
                </c:pt>
                <c:pt idx="1267">
                  <c:v>100.3</c:v>
                </c:pt>
                <c:pt idx="1268">
                  <c:v>100.3</c:v>
                </c:pt>
                <c:pt idx="1269">
                  <c:v>100.3</c:v>
                </c:pt>
                <c:pt idx="1270">
                  <c:v>100.3</c:v>
                </c:pt>
                <c:pt idx="1271">
                  <c:v>100.3</c:v>
                </c:pt>
                <c:pt idx="1272">
                  <c:v>100.3</c:v>
                </c:pt>
                <c:pt idx="1273">
                  <c:v>100.3</c:v>
                </c:pt>
                <c:pt idx="1274">
                  <c:v>100.3</c:v>
                </c:pt>
                <c:pt idx="1275">
                  <c:v>100.3</c:v>
                </c:pt>
                <c:pt idx="1276">
                  <c:v>100.3</c:v>
                </c:pt>
                <c:pt idx="1277">
                  <c:v>100.3</c:v>
                </c:pt>
                <c:pt idx="1278">
                  <c:v>100.3</c:v>
                </c:pt>
                <c:pt idx="1279">
                  <c:v>100.3</c:v>
                </c:pt>
                <c:pt idx="1280">
                  <c:v>100.3</c:v>
                </c:pt>
                <c:pt idx="1281">
                  <c:v>100.3</c:v>
                </c:pt>
                <c:pt idx="1282">
                  <c:v>100.3</c:v>
                </c:pt>
                <c:pt idx="1283">
                  <c:v>100.3</c:v>
                </c:pt>
                <c:pt idx="1284">
                  <c:v>100.3</c:v>
                </c:pt>
                <c:pt idx="1285">
                  <c:v>100.3</c:v>
                </c:pt>
                <c:pt idx="1286">
                  <c:v>100.3</c:v>
                </c:pt>
                <c:pt idx="1287">
                  <c:v>100.3</c:v>
                </c:pt>
                <c:pt idx="1288">
                  <c:v>100.3</c:v>
                </c:pt>
                <c:pt idx="1289">
                  <c:v>100.3</c:v>
                </c:pt>
                <c:pt idx="1290">
                  <c:v>100.3</c:v>
                </c:pt>
                <c:pt idx="1291">
                  <c:v>100.3</c:v>
                </c:pt>
                <c:pt idx="1292">
                  <c:v>100.3</c:v>
                </c:pt>
                <c:pt idx="1293">
                  <c:v>100.3</c:v>
                </c:pt>
                <c:pt idx="1294">
                  <c:v>100.3</c:v>
                </c:pt>
                <c:pt idx="1295">
                  <c:v>100.3</c:v>
                </c:pt>
                <c:pt idx="1296">
                  <c:v>100.3</c:v>
                </c:pt>
                <c:pt idx="1297">
                  <c:v>100.3</c:v>
                </c:pt>
                <c:pt idx="1298">
                  <c:v>100.3</c:v>
                </c:pt>
                <c:pt idx="1299">
                  <c:v>100.3</c:v>
                </c:pt>
                <c:pt idx="1300">
                  <c:v>100.3</c:v>
                </c:pt>
                <c:pt idx="1301">
                  <c:v>100.3</c:v>
                </c:pt>
                <c:pt idx="1302">
                  <c:v>100.3</c:v>
                </c:pt>
                <c:pt idx="1303">
                  <c:v>100.3</c:v>
                </c:pt>
                <c:pt idx="1304">
                  <c:v>100.3</c:v>
                </c:pt>
                <c:pt idx="1305">
                  <c:v>100.3</c:v>
                </c:pt>
                <c:pt idx="1306">
                  <c:v>100.3</c:v>
                </c:pt>
                <c:pt idx="1307">
                  <c:v>100.3</c:v>
                </c:pt>
                <c:pt idx="1308">
                  <c:v>100.3</c:v>
                </c:pt>
                <c:pt idx="1309">
                  <c:v>100.3</c:v>
                </c:pt>
                <c:pt idx="1310">
                  <c:v>100.3</c:v>
                </c:pt>
                <c:pt idx="1311">
                  <c:v>100.3</c:v>
                </c:pt>
                <c:pt idx="1312">
                  <c:v>100.3</c:v>
                </c:pt>
                <c:pt idx="1313">
                  <c:v>100.3</c:v>
                </c:pt>
                <c:pt idx="1314">
                  <c:v>100.3</c:v>
                </c:pt>
                <c:pt idx="1315">
                  <c:v>100.3</c:v>
                </c:pt>
                <c:pt idx="1316">
                  <c:v>100.3</c:v>
                </c:pt>
                <c:pt idx="1317">
                  <c:v>100.3</c:v>
                </c:pt>
                <c:pt idx="1318">
                  <c:v>100.3</c:v>
                </c:pt>
                <c:pt idx="1319">
                  <c:v>100.3</c:v>
                </c:pt>
                <c:pt idx="1320">
                  <c:v>100.3</c:v>
                </c:pt>
                <c:pt idx="1321">
                  <c:v>100.3</c:v>
                </c:pt>
                <c:pt idx="1322">
                  <c:v>100.3</c:v>
                </c:pt>
                <c:pt idx="1323">
                  <c:v>100.3</c:v>
                </c:pt>
                <c:pt idx="1324">
                  <c:v>100.3</c:v>
                </c:pt>
                <c:pt idx="1325">
                  <c:v>100.3</c:v>
                </c:pt>
                <c:pt idx="1326">
                  <c:v>100.3</c:v>
                </c:pt>
                <c:pt idx="1327">
                  <c:v>100.3</c:v>
                </c:pt>
                <c:pt idx="1328">
                  <c:v>100.3</c:v>
                </c:pt>
                <c:pt idx="1329">
                  <c:v>100.3</c:v>
                </c:pt>
                <c:pt idx="1330">
                  <c:v>100.3</c:v>
                </c:pt>
                <c:pt idx="1331">
                  <c:v>100.3</c:v>
                </c:pt>
                <c:pt idx="1332">
                  <c:v>100.3</c:v>
                </c:pt>
                <c:pt idx="1333">
                  <c:v>100.3</c:v>
                </c:pt>
                <c:pt idx="1334">
                  <c:v>100.3</c:v>
                </c:pt>
                <c:pt idx="1335">
                  <c:v>100.3</c:v>
                </c:pt>
                <c:pt idx="1336">
                  <c:v>100.3</c:v>
                </c:pt>
                <c:pt idx="1337">
                  <c:v>100.3</c:v>
                </c:pt>
                <c:pt idx="1338">
                  <c:v>100.3</c:v>
                </c:pt>
                <c:pt idx="1339">
                  <c:v>100.3</c:v>
                </c:pt>
                <c:pt idx="1340">
                  <c:v>100.3</c:v>
                </c:pt>
                <c:pt idx="1341">
                  <c:v>100.3</c:v>
                </c:pt>
                <c:pt idx="1342">
                  <c:v>100.3</c:v>
                </c:pt>
                <c:pt idx="1343">
                  <c:v>100.3</c:v>
                </c:pt>
                <c:pt idx="1344">
                  <c:v>100.3</c:v>
                </c:pt>
                <c:pt idx="1345">
                  <c:v>100.3</c:v>
                </c:pt>
                <c:pt idx="1346">
                  <c:v>100.3</c:v>
                </c:pt>
                <c:pt idx="1347">
                  <c:v>100.3</c:v>
                </c:pt>
                <c:pt idx="1348">
                  <c:v>100.3</c:v>
                </c:pt>
                <c:pt idx="1349">
                  <c:v>100.3</c:v>
                </c:pt>
                <c:pt idx="1350">
                  <c:v>100.3</c:v>
                </c:pt>
                <c:pt idx="1351">
                  <c:v>100.3</c:v>
                </c:pt>
                <c:pt idx="1352">
                  <c:v>100.3</c:v>
                </c:pt>
                <c:pt idx="1353">
                  <c:v>100.3</c:v>
                </c:pt>
                <c:pt idx="1354">
                  <c:v>100.3</c:v>
                </c:pt>
                <c:pt idx="1355">
                  <c:v>100.3</c:v>
                </c:pt>
                <c:pt idx="1356">
                  <c:v>100.3</c:v>
                </c:pt>
                <c:pt idx="1357">
                  <c:v>100.3</c:v>
                </c:pt>
                <c:pt idx="1358">
                  <c:v>100.3</c:v>
                </c:pt>
                <c:pt idx="1359">
                  <c:v>100.3</c:v>
                </c:pt>
                <c:pt idx="1360">
                  <c:v>100.3</c:v>
                </c:pt>
                <c:pt idx="1361">
                  <c:v>100.3</c:v>
                </c:pt>
                <c:pt idx="1362">
                  <c:v>100.3</c:v>
                </c:pt>
                <c:pt idx="1363">
                  <c:v>100.3</c:v>
                </c:pt>
                <c:pt idx="1364">
                  <c:v>100.3</c:v>
                </c:pt>
                <c:pt idx="1365">
                  <c:v>100.3</c:v>
                </c:pt>
                <c:pt idx="1366">
                  <c:v>100.3</c:v>
                </c:pt>
                <c:pt idx="1367">
                  <c:v>100.3</c:v>
                </c:pt>
                <c:pt idx="1368">
                  <c:v>100.3</c:v>
                </c:pt>
                <c:pt idx="1369">
                  <c:v>100.3</c:v>
                </c:pt>
                <c:pt idx="1370">
                  <c:v>100.3</c:v>
                </c:pt>
                <c:pt idx="1371">
                  <c:v>100.3</c:v>
                </c:pt>
                <c:pt idx="1372">
                  <c:v>100.3</c:v>
                </c:pt>
                <c:pt idx="1373">
                  <c:v>100.3</c:v>
                </c:pt>
                <c:pt idx="1374">
                  <c:v>100.3</c:v>
                </c:pt>
                <c:pt idx="1375">
                  <c:v>100.3</c:v>
                </c:pt>
                <c:pt idx="1376">
                  <c:v>100.3</c:v>
                </c:pt>
                <c:pt idx="1377">
                  <c:v>100.3</c:v>
                </c:pt>
                <c:pt idx="1378">
                  <c:v>100.3</c:v>
                </c:pt>
                <c:pt idx="1379">
                  <c:v>100.3</c:v>
                </c:pt>
                <c:pt idx="1380">
                  <c:v>100.3</c:v>
                </c:pt>
                <c:pt idx="1381">
                  <c:v>100.3</c:v>
                </c:pt>
                <c:pt idx="1382">
                  <c:v>100.3</c:v>
                </c:pt>
                <c:pt idx="1383">
                  <c:v>100.3</c:v>
                </c:pt>
                <c:pt idx="1384">
                  <c:v>100.3</c:v>
                </c:pt>
                <c:pt idx="1385">
                  <c:v>100.3</c:v>
                </c:pt>
                <c:pt idx="1386">
                  <c:v>100.3</c:v>
                </c:pt>
                <c:pt idx="1387">
                  <c:v>100.3</c:v>
                </c:pt>
                <c:pt idx="1388">
                  <c:v>100.3</c:v>
                </c:pt>
                <c:pt idx="1389">
                  <c:v>100.3</c:v>
                </c:pt>
                <c:pt idx="1390">
                  <c:v>100.3</c:v>
                </c:pt>
                <c:pt idx="1391">
                  <c:v>100.3</c:v>
                </c:pt>
                <c:pt idx="1392">
                  <c:v>100.3</c:v>
                </c:pt>
                <c:pt idx="1393">
                  <c:v>100.3</c:v>
                </c:pt>
                <c:pt idx="1394">
                  <c:v>100.3</c:v>
                </c:pt>
                <c:pt idx="1395">
                  <c:v>100.3</c:v>
                </c:pt>
                <c:pt idx="1396">
                  <c:v>100.3</c:v>
                </c:pt>
                <c:pt idx="1397">
                  <c:v>100.3</c:v>
                </c:pt>
                <c:pt idx="1398">
                  <c:v>100.3</c:v>
                </c:pt>
                <c:pt idx="1399">
                  <c:v>100.3</c:v>
                </c:pt>
                <c:pt idx="1400">
                  <c:v>100.3</c:v>
                </c:pt>
                <c:pt idx="1401">
                  <c:v>100.3</c:v>
                </c:pt>
                <c:pt idx="1402">
                  <c:v>100.3</c:v>
                </c:pt>
                <c:pt idx="1403">
                  <c:v>100.3</c:v>
                </c:pt>
                <c:pt idx="1404">
                  <c:v>100.3</c:v>
                </c:pt>
                <c:pt idx="1405">
                  <c:v>100.3</c:v>
                </c:pt>
                <c:pt idx="1406">
                  <c:v>100.3</c:v>
                </c:pt>
                <c:pt idx="1407">
                  <c:v>100.3</c:v>
                </c:pt>
                <c:pt idx="1408">
                  <c:v>100.3</c:v>
                </c:pt>
                <c:pt idx="1409">
                  <c:v>100.3</c:v>
                </c:pt>
                <c:pt idx="1410">
                  <c:v>100.3</c:v>
                </c:pt>
                <c:pt idx="1411">
                  <c:v>100.3</c:v>
                </c:pt>
                <c:pt idx="1412">
                  <c:v>100.3</c:v>
                </c:pt>
                <c:pt idx="1413">
                  <c:v>100.3</c:v>
                </c:pt>
                <c:pt idx="1414">
                  <c:v>100.3</c:v>
                </c:pt>
                <c:pt idx="1415">
                  <c:v>100.3</c:v>
                </c:pt>
                <c:pt idx="1416">
                  <c:v>100.3</c:v>
                </c:pt>
                <c:pt idx="1417">
                  <c:v>100.3</c:v>
                </c:pt>
                <c:pt idx="1418">
                  <c:v>100.3</c:v>
                </c:pt>
                <c:pt idx="1419">
                  <c:v>100.3</c:v>
                </c:pt>
                <c:pt idx="1420">
                  <c:v>100.3</c:v>
                </c:pt>
                <c:pt idx="1421">
                  <c:v>100.3</c:v>
                </c:pt>
                <c:pt idx="1422">
                  <c:v>100.3</c:v>
                </c:pt>
                <c:pt idx="1423">
                  <c:v>100.3</c:v>
                </c:pt>
                <c:pt idx="1424">
                  <c:v>100.3</c:v>
                </c:pt>
                <c:pt idx="1425">
                  <c:v>100.3</c:v>
                </c:pt>
                <c:pt idx="1426">
                  <c:v>100.3</c:v>
                </c:pt>
                <c:pt idx="1427">
                  <c:v>100.3</c:v>
                </c:pt>
                <c:pt idx="1428">
                  <c:v>100.3</c:v>
                </c:pt>
                <c:pt idx="1429">
                  <c:v>100.3</c:v>
                </c:pt>
                <c:pt idx="1430">
                  <c:v>100.3</c:v>
                </c:pt>
                <c:pt idx="1431">
                  <c:v>100.3</c:v>
                </c:pt>
                <c:pt idx="1432">
                  <c:v>100.3</c:v>
                </c:pt>
                <c:pt idx="1433">
                  <c:v>100.3</c:v>
                </c:pt>
                <c:pt idx="1434">
                  <c:v>100.3</c:v>
                </c:pt>
                <c:pt idx="1435">
                  <c:v>100.3</c:v>
                </c:pt>
                <c:pt idx="1436">
                  <c:v>100.3</c:v>
                </c:pt>
                <c:pt idx="1437">
                  <c:v>100.3</c:v>
                </c:pt>
                <c:pt idx="1438">
                  <c:v>100.3</c:v>
                </c:pt>
                <c:pt idx="1439">
                  <c:v>100.3</c:v>
                </c:pt>
                <c:pt idx="1440">
                  <c:v>100.3</c:v>
                </c:pt>
                <c:pt idx="1441">
                  <c:v>100.3</c:v>
                </c:pt>
                <c:pt idx="1442">
                  <c:v>100.3</c:v>
                </c:pt>
                <c:pt idx="1443">
                  <c:v>100.3</c:v>
                </c:pt>
                <c:pt idx="1444">
                  <c:v>100.3</c:v>
                </c:pt>
                <c:pt idx="1445">
                  <c:v>100.3</c:v>
                </c:pt>
                <c:pt idx="1446">
                  <c:v>100.3</c:v>
                </c:pt>
                <c:pt idx="1447">
                  <c:v>100.3</c:v>
                </c:pt>
                <c:pt idx="1448">
                  <c:v>100.3</c:v>
                </c:pt>
                <c:pt idx="1449">
                  <c:v>100.3</c:v>
                </c:pt>
                <c:pt idx="1450">
                  <c:v>100.3</c:v>
                </c:pt>
                <c:pt idx="1451">
                  <c:v>100.3</c:v>
                </c:pt>
                <c:pt idx="1452">
                  <c:v>100.3</c:v>
                </c:pt>
                <c:pt idx="1453">
                  <c:v>100.3</c:v>
                </c:pt>
                <c:pt idx="1454">
                  <c:v>100.3</c:v>
                </c:pt>
                <c:pt idx="1455">
                  <c:v>100.3</c:v>
                </c:pt>
                <c:pt idx="1456">
                  <c:v>100.3</c:v>
                </c:pt>
                <c:pt idx="1457">
                  <c:v>100.3</c:v>
                </c:pt>
                <c:pt idx="1458">
                  <c:v>100.3</c:v>
                </c:pt>
                <c:pt idx="1459">
                  <c:v>100.3</c:v>
                </c:pt>
                <c:pt idx="1460">
                  <c:v>100.3</c:v>
                </c:pt>
                <c:pt idx="1461">
                  <c:v>100.3</c:v>
                </c:pt>
                <c:pt idx="1462">
                  <c:v>100.3</c:v>
                </c:pt>
                <c:pt idx="1463">
                  <c:v>100.3</c:v>
                </c:pt>
                <c:pt idx="1464">
                  <c:v>100.3</c:v>
                </c:pt>
                <c:pt idx="1465">
                  <c:v>100.3</c:v>
                </c:pt>
                <c:pt idx="1466">
                  <c:v>100.3</c:v>
                </c:pt>
                <c:pt idx="1467">
                  <c:v>100.3</c:v>
                </c:pt>
                <c:pt idx="1468">
                  <c:v>100.3</c:v>
                </c:pt>
                <c:pt idx="1469">
                  <c:v>100.3</c:v>
                </c:pt>
                <c:pt idx="1470">
                  <c:v>100.3</c:v>
                </c:pt>
                <c:pt idx="1471">
                  <c:v>100.3</c:v>
                </c:pt>
                <c:pt idx="1472">
                  <c:v>100.3</c:v>
                </c:pt>
                <c:pt idx="1473">
                  <c:v>100.3</c:v>
                </c:pt>
                <c:pt idx="1474">
                  <c:v>100.3</c:v>
                </c:pt>
                <c:pt idx="1475">
                  <c:v>100.3</c:v>
                </c:pt>
                <c:pt idx="1476">
                  <c:v>100.3</c:v>
                </c:pt>
                <c:pt idx="1477">
                  <c:v>100.3</c:v>
                </c:pt>
                <c:pt idx="1478">
                  <c:v>100.3</c:v>
                </c:pt>
                <c:pt idx="1479">
                  <c:v>100.3</c:v>
                </c:pt>
                <c:pt idx="1480">
                  <c:v>100.3</c:v>
                </c:pt>
                <c:pt idx="1481">
                  <c:v>100.3</c:v>
                </c:pt>
                <c:pt idx="1482">
                  <c:v>100.3</c:v>
                </c:pt>
                <c:pt idx="1483">
                  <c:v>100.3</c:v>
                </c:pt>
                <c:pt idx="1484">
                  <c:v>100.3</c:v>
                </c:pt>
                <c:pt idx="1485">
                  <c:v>100.3</c:v>
                </c:pt>
                <c:pt idx="1486">
                  <c:v>100.3</c:v>
                </c:pt>
                <c:pt idx="1487">
                  <c:v>100.3</c:v>
                </c:pt>
                <c:pt idx="1488">
                  <c:v>100.3</c:v>
                </c:pt>
                <c:pt idx="1489">
                  <c:v>100.3</c:v>
                </c:pt>
                <c:pt idx="1490">
                  <c:v>100.3</c:v>
                </c:pt>
                <c:pt idx="1491">
                  <c:v>100.3</c:v>
                </c:pt>
                <c:pt idx="1492">
                  <c:v>100.3</c:v>
                </c:pt>
                <c:pt idx="1493">
                  <c:v>100.3</c:v>
                </c:pt>
                <c:pt idx="1494">
                  <c:v>100.3</c:v>
                </c:pt>
                <c:pt idx="1495">
                  <c:v>100.3</c:v>
                </c:pt>
                <c:pt idx="1496">
                  <c:v>100.3</c:v>
                </c:pt>
                <c:pt idx="1497">
                  <c:v>100.3</c:v>
                </c:pt>
                <c:pt idx="1498">
                  <c:v>100.3</c:v>
                </c:pt>
                <c:pt idx="1499">
                  <c:v>100.3</c:v>
                </c:pt>
                <c:pt idx="1500">
                  <c:v>100.3</c:v>
                </c:pt>
                <c:pt idx="1501">
                  <c:v>100.3</c:v>
                </c:pt>
                <c:pt idx="1502">
                  <c:v>100.3</c:v>
                </c:pt>
                <c:pt idx="1503">
                  <c:v>100.3</c:v>
                </c:pt>
                <c:pt idx="1504">
                  <c:v>100.3</c:v>
                </c:pt>
                <c:pt idx="1505">
                  <c:v>100.3</c:v>
                </c:pt>
                <c:pt idx="1506">
                  <c:v>100.3</c:v>
                </c:pt>
                <c:pt idx="1507">
                  <c:v>100.3</c:v>
                </c:pt>
                <c:pt idx="1508">
                  <c:v>100.3</c:v>
                </c:pt>
                <c:pt idx="1509">
                  <c:v>100.3</c:v>
                </c:pt>
                <c:pt idx="1510">
                  <c:v>100.3</c:v>
                </c:pt>
                <c:pt idx="1511">
                  <c:v>100.3</c:v>
                </c:pt>
                <c:pt idx="1512">
                  <c:v>100.3</c:v>
                </c:pt>
                <c:pt idx="1513">
                  <c:v>100.3</c:v>
                </c:pt>
                <c:pt idx="1514">
                  <c:v>100.3</c:v>
                </c:pt>
                <c:pt idx="1515">
                  <c:v>100.3</c:v>
                </c:pt>
                <c:pt idx="1516">
                  <c:v>100.3</c:v>
                </c:pt>
                <c:pt idx="1517">
                  <c:v>100.3</c:v>
                </c:pt>
                <c:pt idx="1518">
                  <c:v>100.3</c:v>
                </c:pt>
                <c:pt idx="1519">
                  <c:v>100.3</c:v>
                </c:pt>
                <c:pt idx="1520">
                  <c:v>100.3</c:v>
                </c:pt>
                <c:pt idx="1521">
                  <c:v>100.3</c:v>
                </c:pt>
                <c:pt idx="1522">
                  <c:v>100.3</c:v>
                </c:pt>
                <c:pt idx="1523">
                  <c:v>100.3</c:v>
                </c:pt>
                <c:pt idx="1524">
                  <c:v>100.3</c:v>
                </c:pt>
                <c:pt idx="1525">
                  <c:v>100.3</c:v>
                </c:pt>
                <c:pt idx="1526">
                  <c:v>100.3</c:v>
                </c:pt>
                <c:pt idx="1527">
                  <c:v>100.3</c:v>
                </c:pt>
                <c:pt idx="1528">
                  <c:v>100.3</c:v>
                </c:pt>
                <c:pt idx="1529">
                  <c:v>100.3</c:v>
                </c:pt>
                <c:pt idx="1530">
                  <c:v>100.3</c:v>
                </c:pt>
                <c:pt idx="1531">
                  <c:v>100.3</c:v>
                </c:pt>
                <c:pt idx="1532">
                  <c:v>100.3</c:v>
                </c:pt>
                <c:pt idx="1533">
                  <c:v>100.3</c:v>
                </c:pt>
                <c:pt idx="1534">
                  <c:v>100.3</c:v>
                </c:pt>
                <c:pt idx="1535">
                  <c:v>100.3</c:v>
                </c:pt>
                <c:pt idx="1536">
                  <c:v>100.3</c:v>
                </c:pt>
                <c:pt idx="1537">
                  <c:v>100.3</c:v>
                </c:pt>
                <c:pt idx="1538">
                  <c:v>100.3</c:v>
                </c:pt>
                <c:pt idx="1539">
                  <c:v>100.3</c:v>
                </c:pt>
                <c:pt idx="1540">
                  <c:v>100.3</c:v>
                </c:pt>
                <c:pt idx="1541">
                  <c:v>100.3</c:v>
                </c:pt>
                <c:pt idx="1542">
                  <c:v>100.3</c:v>
                </c:pt>
                <c:pt idx="1543">
                  <c:v>100.3</c:v>
                </c:pt>
                <c:pt idx="1544">
                  <c:v>100.3</c:v>
                </c:pt>
                <c:pt idx="1545">
                  <c:v>100.3</c:v>
                </c:pt>
                <c:pt idx="1546">
                  <c:v>100.3</c:v>
                </c:pt>
                <c:pt idx="1547">
                  <c:v>100.3</c:v>
                </c:pt>
                <c:pt idx="1548">
                  <c:v>100.3</c:v>
                </c:pt>
                <c:pt idx="1549">
                  <c:v>100.3</c:v>
                </c:pt>
                <c:pt idx="1550">
                  <c:v>100.3</c:v>
                </c:pt>
                <c:pt idx="1551">
                  <c:v>100.3</c:v>
                </c:pt>
                <c:pt idx="1552">
                  <c:v>100.3</c:v>
                </c:pt>
                <c:pt idx="1553">
                  <c:v>100.3</c:v>
                </c:pt>
                <c:pt idx="1554">
                  <c:v>100.3</c:v>
                </c:pt>
                <c:pt idx="1555">
                  <c:v>100.3</c:v>
                </c:pt>
                <c:pt idx="1556">
                  <c:v>100.3</c:v>
                </c:pt>
                <c:pt idx="1557">
                  <c:v>100.3</c:v>
                </c:pt>
                <c:pt idx="1558">
                  <c:v>100.3</c:v>
                </c:pt>
                <c:pt idx="1559">
                  <c:v>100.3</c:v>
                </c:pt>
                <c:pt idx="1560">
                  <c:v>100.3</c:v>
                </c:pt>
                <c:pt idx="1561">
                  <c:v>100.3</c:v>
                </c:pt>
                <c:pt idx="1562">
                  <c:v>100.3</c:v>
                </c:pt>
                <c:pt idx="1563">
                  <c:v>100.3</c:v>
                </c:pt>
                <c:pt idx="1564">
                  <c:v>100.3</c:v>
                </c:pt>
                <c:pt idx="1565">
                  <c:v>100.3</c:v>
                </c:pt>
                <c:pt idx="1566">
                  <c:v>100.3</c:v>
                </c:pt>
                <c:pt idx="1567">
                  <c:v>100.3</c:v>
                </c:pt>
                <c:pt idx="1568">
                  <c:v>100.3</c:v>
                </c:pt>
                <c:pt idx="1569">
                  <c:v>100.3</c:v>
                </c:pt>
                <c:pt idx="1570">
                  <c:v>100.3</c:v>
                </c:pt>
                <c:pt idx="1571">
                  <c:v>100.3</c:v>
                </c:pt>
                <c:pt idx="1572">
                  <c:v>100.3</c:v>
                </c:pt>
                <c:pt idx="1573">
                  <c:v>100.3</c:v>
                </c:pt>
                <c:pt idx="1574">
                  <c:v>100.3</c:v>
                </c:pt>
                <c:pt idx="1575">
                  <c:v>100.3</c:v>
                </c:pt>
                <c:pt idx="1576">
                  <c:v>100.3</c:v>
                </c:pt>
                <c:pt idx="1577">
                  <c:v>100.3</c:v>
                </c:pt>
                <c:pt idx="1578">
                  <c:v>100.3</c:v>
                </c:pt>
                <c:pt idx="1579">
                  <c:v>100.3</c:v>
                </c:pt>
                <c:pt idx="1580">
                  <c:v>100.3</c:v>
                </c:pt>
                <c:pt idx="1581">
                  <c:v>100.3</c:v>
                </c:pt>
                <c:pt idx="1582">
                  <c:v>100.3</c:v>
                </c:pt>
                <c:pt idx="1583">
                  <c:v>100.3</c:v>
                </c:pt>
                <c:pt idx="1584">
                  <c:v>100.3</c:v>
                </c:pt>
                <c:pt idx="1585">
                  <c:v>100.3</c:v>
                </c:pt>
                <c:pt idx="1586">
                  <c:v>100.3</c:v>
                </c:pt>
                <c:pt idx="1587">
                  <c:v>100.3</c:v>
                </c:pt>
                <c:pt idx="1588">
                  <c:v>100.3</c:v>
                </c:pt>
                <c:pt idx="1589">
                  <c:v>100.3</c:v>
                </c:pt>
                <c:pt idx="1590">
                  <c:v>100.3</c:v>
                </c:pt>
                <c:pt idx="1591">
                  <c:v>100.3</c:v>
                </c:pt>
                <c:pt idx="1592">
                  <c:v>100.3</c:v>
                </c:pt>
                <c:pt idx="1593">
                  <c:v>100.3</c:v>
                </c:pt>
                <c:pt idx="1594">
                  <c:v>100.3</c:v>
                </c:pt>
                <c:pt idx="1595">
                  <c:v>100.3</c:v>
                </c:pt>
                <c:pt idx="1596">
                  <c:v>100.3</c:v>
                </c:pt>
                <c:pt idx="1597">
                  <c:v>100.3</c:v>
                </c:pt>
                <c:pt idx="1598">
                  <c:v>100.3</c:v>
                </c:pt>
                <c:pt idx="1599">
                  <c:v>100.3</c:v>
                </c:pt>
                <c:pt idx="1600">
                  <c:v>100.3</c:v>
                </c:pt>
                <c:pt idx="1601">
                  <c:v>100.3</c:v>
                </c:pt>
                <c:pt idx="1602">
                  <c:v>100.3</c:v>
                </c:pt>
                <c:pt idx="1603">
                  <c:v>100.3</c:v>
                </c:pt>
                <c:pt idx="1604">
                  <c:v>100.3</c:v>
                </c:pt>
                <c:pt idx="1605">
                  <c:v>100.3</c:v>
                </c:pt>
                <c:pt idx="1606">
                  <c:v>100.3</c:v>
                </c:pt>
                <c:pt idx="1607">
                  <c:v>100.3</c:v>
                </c:pt>
                <c:pt idx="1608">
                  <c:v>100.3</c:v>
                </c:pt>
                <c:pt idx="1609">
                  <c:v>100.3</c:v>
                </c:pt>
                <c:pt idx="1610">
                  <c:v>100.3</c:v>
                </c:pt>
                <c:pt idx="1611">
                  <c:v>100.3</c:v>
                </c:pt>
                <c:pt idx="1612">
                  <c:v>100.3</c:v>
                </c:pt>
                <c:pt idx="1613">
                  <c:v>100.3</c:v>
                </c:pt>
                <c:pt idx="1614">
                  <c:v>100.3</c:v>
                </c:pt>
                <c:pt idx="1615">
                  <c:v>100.3</c:v>
                </c:pt>
                <c:pt idx="1616">
                  <c:v>100.3</c:v>
                </c:pt>
                <c:pt idx="1617">
                  <c:v>100.3</c:v>
                </c:pt>
                <c:pt idx="1618">
                  <c:v>100.3</c:v>
                </c:pt>
                <c:pt idx="1619">
                  <c:v>100.3</c:v>
                </c:pt>
                <c:pt idx="1620">
                  <c:v>100.3</c:v>
                </c:pt>
                <c:pt idx="1621">
                  <c:v>100.3</c:v>
                </c:pt>
                <c:pt idx="1622">
                  <c:v>100.3</c:v>
                </c:pt>
                <c:pt idx="1623">
                  <c:v>100.3</c:v>
                </c:pt>
                <c:pt idx="1624">
                  <c:v>100.3</c:v>
                </c:pt>
                <c:pt idx="1625">
                  <c:v>100.3</c:v>
                </c:pt>
                <c:pt idx="1626">
                  <c:v>100.3</c:v>
                </c:pt>
                <c:pt idx="1627">
                  <c:v>100.3</c:v>
                </c:pt>
                <c:pt idx="1628">
                  <c:v>100.3</c:v>
                </c:pt>
                <c:pt idx="1629">
                  <c:v>100.3</c:v>
                </c:pt>
                <c:pt idx="1630">
                  <c:v>100.3</c:v>
                </c:pt>
                <c:pt idx="1631">
                  <c:v>100.3</c:v>
                </c:pt>
                <c:pt idx="1632">
                  <c:v>100.3</c:v>
                </c:pt>
                <c:pt idx="1633">
                  <c:v>100.3</c:v>
                </c:pt>
                <c:pt idx="1634">
                  <c:v>100.3</c:v>
                </c:pt>
                <c:pt idx="1635">
                  <c:v>100.3</c:v>
                </c:pt>
                <c:pt idx="1636">
                  <c:v>100.3</c:v>
                </c:pt>
                <c:pt idx="1637">
                  <c:v>100.3</c:v>
                </c:pt>
                <c:pt idx="1638">
                  <c:v>100.3</c:v>
                </c:pt>
                <c:pt idx="1639">
                  <c:v>100.3</c:v>
                </c:pt>
                <c:pt idx="1640">
                  <c:v>100.3</c:v>
                </c:pt>
                <c:pt idx="1641">
                  <c:v>100.3</c:v>
                </c:pt>
                <c:pt idx="1642">
                  <c:v>100.3</c:v>
                </c:pt>
                <c:pt idx="1643">
                  <c:v>100.3</c:v>
                </c:pt>
                <c:pt idx="1644">
                  <c:v>100.3</c:v>
                </c:pt>
                <c:pt idx="1645">
                  <c:v>100.3</c:v>
                </c:pt>
                <c:pt idx="1646">
                  <c:v>100.3</c:v>
                </c:pt>
                <c:pt idx="1647">
                  <c:v>100.3</c:v>
                </c:pt>
                <c:pt idx="1648">
                  <c:v>100.3</c:v>
                </c:pt>
                <c:pt idx="1649">
                  <c:v>100.3</c:v>
                </c:pt>
                <c:pt idx="1650">
                  <c:v>100.3</c:v>
                </c:pt>
                <c:pt idx="1651">
                  <c:v>100.3</c:v>
                </c:pt>
                <c:pt idx="1652">
                  <c:v>100.3</c:v>
                </c:pt>
                <c:pt idx="1653">
                  <c:v>100.3</c:v>
                </c:pt>
                <c:pt idx="1654">
                  <c:v>100.3</c:v>
                </c:pt>
                <c:pt idx="1655">
                  <c:v>100.3</c:v>
                </c:pt>
                <c:pt idx="1656">
                  <c:v>100.3</c:v>
                </c:pt>
                <c:pt idx="1657">
                  <c:v>100.3</c:v>
                </c:pt>
                <c:pt idx="1658">
                  <c:v>100.3</c:v>
                </c:pt>
                <c:pt idx="1659">
                  <c:v>100.3</c:v>
                </c:pt>
                <c:pt idx="1660">
                  <c:v>100.3</c:v>
                </c:pt>
                <c:pt idx="1661">
                  <c:v>100.3</c:v>
                </c:pt>
                <c:pt idx="1662">
                  <c:v>100.3</c:v>
                </c:pt>
                <c:pt idx="1663">
                  <c:v>100.3</c:v>
                </c:pt>
                <c:pt idx="1664">
                  <c:v>100.3</c:v>
                </c:pt>
                <c:pt idx="1665">
                  <c:v>100.3</c:v>
                </c:pt>
                <c:pt idx="1666">
                  <c:v>100.3</c:v>
                </c:pt>
                <c:pt idx="1667">
                  <c:v>100.3</c:v>
                </c:pt>
                <c:pt idx="1668">
                  <c:v>100.3</c:v>
                </c:pt>
                <c:pt idx="1669">
                  <c:v>100.3</c:v>
                </c:pt>
                <c:pt idx="1670">
                  <c:v>100.3</c:v>
                </c:pt>
                <c:pt idx="1671">
                  <c:v>100.3</c:v>
                </c:pt>
                <c:pt idx="1672">
                  <c:v>100.3</c:v>
                </c:pt>
                <c:pt idx="1673">
                  <c:v>100.3</c:v>
                </c:pt>
                <c:pt idx="1674">
                  <c:v>100.3</c:v>
                </c:pt>
                <c:pt idx="1675">
                  <c:v>100.3</c:v>
                </c:pt>
                <c:pt idx="1676">
                  <c:v>100.3</c:v>
                </c:pt>
                <c:pt idx="1677">
                  <c:v>100.3</c:v>
                </c:pt>
                <c:pt idx="1678">
                  <c:v>100.3</c:v>
                </c:pt>
                <c:pt idx="1679">
                  <c:v>100.3</c:v>
                </c:pt>
                <c:pt idx="1680">
                  <c:v>100.3</c:v>
                </c:pt>
                <c:pt idx="1681">
                  <c:v>100.3</c:v>
                </c:pt>
                <c:pt idx="1682">
                  <c:v>100.3</c:v>
                </c:pt>
                <c:pt idx="1683">
                  <c:v>100.3</c:v>
                </c:pt>
                <c:pt idx="1684">
                  <c:v>100.3</c:v>
                </c:pt>
                <c:pt idx="1685">
                  <c:v>100.3</c:v>
                </c:pt>
                <c:pt idx="1686">
                  <c:v>100.3</c:v>
                </c:pt>
                <c:pt idx="1687">
                  <c:v>100.3</c:v>
                </c:pt>
                <c:pt idx="1688">
                  <c:v>100.3</c:v>
                </c:pt>
                <c:pt idx="1689">
                  <c:v>100.3</c:v>
                </c:pt>
                <c:pt idx="1690">
                  <c:v>100.3</c:v>
                </c:pt>
                <c:pt idx="1691">
                  <c:v>100.3</c:v>
                </c:pt>
                <c:pt idx="1692">
                  <c:v>100.3</c:v>
                </c:pt>
                <c:pt idx="1693">
                  <c:v>100.3</c:v>
                </c:pt>
                <c:pt idx="1694">
                  <c:v>100.3</c:v>
                </c:pt>
                <c:pt idx="1695">
                  <c:v>100.3</c:v>
                </c:pt>
                <c:pt idx="1696">
                  <c:v>100.3</c:v>
                </c:pt>
                <c:pt idx="1697">
                  <c:v>100.3</c:v>
                </c:pt>
                <c:pt idx="1698">
                  <c:v>100.3</c:v>
                </c:pt>
              </c:numCache>
            </c:numRef>
          </c:yVal>
          <c:smooth val="0"/>
        </c:ser>
        <c:ser>
          <c:idx val="2"/>
          <c:order val="2"/>
          <c:tx>
            <c:v>NDDL Défaut Fibre Neutre</c:v>
          </c:tx>
          <c:spPr>
            <a:ln w="25400" cap="rnd">
              <a:solidFill>
                <a:schemeClr val="accent1"/>
              </a:solidFill>
              <a:round/>
            </a:ln>
            <a:effectLst/>
          </c:spPr>
          <c:marker>
            <c:symbol val="none"/>
          </c:marker>
          <c:xVal>
            <c:numRef>
              <c:f>[1]DynamRot_DFN!$A$2:$A$2500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c:v>
                </c:pt>
                <c:pt idx="1120">
                  <c:v>960</c:v>
                </c:pt>
                <c:pt idx="1121">
                  <c:v>960.9</c:v>
                </c:pt>
                <c:pt idx="1122">
                  <c:v>961.7</c:v>
                </c:pt>
                <c:pt idx="1123">
                  <c:v>962.6</c:v>
                </c:pt>
                <c:pt idx="1124">
                  <c:v>963.4</c:v>
                </c:pt>
                <c:pt idx="1125">
                  <c:v>964.3</c:v>
                </c:pt>
                <c:pt idx="1126">
                  <c:v>965.1</c:v>
                </c:pt>
                <c:pt idx="1127">
                  <c:v>966</c:v>
                </c:pt>
                <c:pt idx="1128">
                  <c:v>966.9</c:v>
                </c:pt>
                <c:pt idx="1129">
                  <c:v>967.7</c:v>
                </c:pt>
                <c:pt idx="1130">
                  <c:v>968.6</c:v>
                </c:pt>
                <c:pt idx="1131">
                  <c:v>969.4</c:v>
                </c:pt>
                <c:pt idx="1132">
                  <c:v>970.3</c:v>
                </c:pt>
                <c:pt idx="1133">
                  <c:v>971.1</c:v>
                </c:pt>
                <c:pt idx="1134">
                  <c:v>972</c:v>
                </c:pt>
                <c:pt idx="1135">
                  <c:v>972.9</c:v>
                </c:pt>
                <c:pt idx="1136">
                  <c:v>973.7</c:v>
                </c:pt>
                <c:pt idx="1137">
                  <c:v>974.6</c:v>
                </c:pt>
                <c:pt idx="1138">
                  <c:v>975.4</c:v>
                </c:pt>
                <c:pt idx="1139">
                  <c:v>976.3</c:v>
                </c:pt>
                <c:pt idx="1140">
                  <c:v>977.1</c:v>
                </c:pt>
                <c:pt idx="1141">
                  <c:v>978</c:v>
                </c:pt>
                <c:pt idx="1142">
                  <c:v>978.9</c:v>
                </c:pt>
                <c:pt idx="1143">
                  <c:v>979.7</c:v>
                </c:pt>
                <c:pt idx="1144">
                  <c:v>980.6</c:v>
                </c:pt>
                <c:pt idx="1145">
                  <c:v>981.4</c:v>
                </c:pt>
                <c:pt idx="1146">
                  <c:v>982.3</c:v>
                </c:pt>
                <c:pt idx="1147">
                  <c:v>983.1</c:v>
                </c:pt>
                <c:pt idx="1148">
                  <c:v>984</c:v>
                </c:pt>
                <c:pt idx="1149">
                  <c:v>984.9</c:v>
                </c:pt>
                <c:pt idx="1150">
                  <c:v>985.7</c:v>
                </c:pt>
                <c:pt idx="1151">
                  <c:v>986.6</c:v>
                </c:pt>
                <c:pt idx="1152">
                  <c:v>987.4</c:v>
                </c:pt>
                <c:pt idx="1153">
                  <c:v>988.3</c:v>
                </c:pt>
                <c:pt idx="1154">
                  <c:v>989.1</c:v>
                </c:pt>
                <c:pt idx="1155">
                  <c:v>990</c:v>
                </c:pt>
                <c:pt idx="1156">
                  <c:v>990.9</c:v>
                </c:pt>
                <c:pt idx="1157">
                  <c:v>991.7</c:v>
                </c:pt>
                <c:pt idx="1158">
                  <c:v>992.6</c:v>
                </c:pt>
                <c:pt idx="1159">
                  <c:v>993.4</c:v>
                </c:pt>
                <c:pt idx="1160">
                  <c:v>994.3</c:v>
                </c:pt>
                <c:pt idx="1161">
                  <c:v>995.1</c:v>
                </c:pt>
                <c:pt idx="1162">
                  <c:v>996</c:v>
                </c:pt>
                <c:pt idx="1163">
                  <c:v>996.856092073382</c:v>
                </c:pt>
                <c:pt idx="1164">
                  <c:v>997.71322050422202</c:v>
                </c:pt>
                <c:pt idx="1165">
                  <c:v>998.57034893506204</c:v>
                </c:pt>
                <c:pt idx="1166">
                  <c:v>999.42747736590195</c:v>
                </c:pt>
                <c:pt idx="1167">
                  <c:v>1000.28460579674</c:v>
                </c:pt>
                <c:pt idx="1168">
                  <c:v>1001.1417342275799</c:v>
                </c:pt>
                <c:pt idx="1169">
                  <c:v>1001.99886265842</c:v>
                </c:pt>
                <c:pt idx="1170">
                  <c:v>1002.85599108926</c:v>
                </c:pt>
                <c:pt idx="1171">
                  <c:v>1003.7131195201</c:v>
                </c:pt>
                <c:pt idx="1172">
                  <c:v>1004.57024795094</c:v>
                </c:pt>
                <c:pt idx="1173">
                  <c:v>1005.42737638178</c:v>
                </c:pt>
                <c:pt idx="1174">
                  <c:v>1006.28450481262</c:v>
                </c:pt>
                <c:pt idx="1175">
                  <c:v>1007.14163324346</c:v>
                </c:pt>
                <c:pt idx="1176">
                  <c:v>1007.9987616743</c:v>
                </c:pt>
                <c:pt idx="1177">
                  <c:v>1008.85589010514</c:v>
                </c:pt>
                <c:pt idx="1178">
                  <c:v>1009.71301853598</c:v>
                </c:pt>
                <c:pt idx="1179">
                  <c:v>1010.5701469668199</c:v>
                </c:pt>
                <c:pt idx="1180">
                  <c:v>1011.42727539766</c:v>
                </c:pt>
                <c:pt idx="1181">
                  <c:v>1012.2844038285</c:v>
                </c:pt>
                <c:pt idx="1182">
                  <c:v>1013.14153225934</c:v>
                </c:pt>
                <c:pt idx="1183">
                  <c:v>1013.99866069019</c:v>
                </c:pt>
                <c:pt idx="1184">
                  <c:v>1014.8557891210301</c:v>
                </c:pt>
                <c:pt idx="1185">
                  <c:v>1015.71291755187</c:v>
                </c:pt>
                <c:pt idx="1186">
                  <c:v>1016.57004598271</c:v>
                </c:pt>
                <c:pt idx="1187">
                  <c:v>1017.42717441355</c:v>
                </c:pt>
                <c:pt idx="1188">
                  <c:v>1018.28430284439</c:v>
                </c:pt>
                <c:pt idx="1189">
                  <c:v>1019.14143127523</c:v>
                </c:pt>
                <c:pt idx="1190">
                  <c:v>1019.99855970607</c:v>
                </c:pt>
                <c:pt idx="1191">
                  <c:v>1020.85568813691</c:v>
                </c:pt>
                <c:pt idx="1192">
                  <c:v>1021.71281656775</c:v>
                </c:pt>
                <c:pt idx="1193">
                  <c:v>1022.56994499859</c:v>
                </c:pt>
                <c:pt idx="1194">
                  <c:v>1023.42707342943</c:v>
                </c:pt>
                <c:pt idx="1195">
                  <c:v>1024.2842018602701</c:v>
                </c:pt>
                <c:pt idx="1196">
                  <c:v>1025.1413302911101</c:v>
                </c:pt>
                <c:pt idx="1197">
                  <c:v>1025.9984587219501</c:v>
                </c:pt>
                <c:pt idx="1198">
                  <c:v>1026.8555871527899</c:v>
                </c:pt>
                <c:pt idx="1199">
                  <c:v>1027.7127155836299</c:v>
                </c:pt>
                <c:pt idx="1200">
                  <c:v>1028.5698440144699</c:v>
                </c:pt>
                <c:pt idx="1201">
                  <c:v>1029.42697244531</c:v>
                </c:pt>
                <c:pt idx="1202">
                  <c:v>1030.28410087615</c:v>
                </c:pt>
                <c:pt idx="1203">
                  <c:v>1031.14122930699</c:v>
                </c:pt>
                <c:pt idx="1204">
                  <c:v>1031.99835773783</c:v>
                </c:pt>
                <c:pt idx="1205">
                  <c:v>1032.85548616867</c:v>
                </c:pt>
                <c:pt idx="1206">
                  <c:v>1033.7126145995101</c:v>
                </c:pt>
                <c:pt idx="1207">
                  <c:v>1034.5697430303501</c:v>
                </c:pt>
                <c:pt idx="1208">
                  <c:v>1035.4268714611901</c:v>
                </c:pt>
                <c:pt idx="1209">
                  <c:v>1036.2839998920299</c:v>
                </c:pt>
                <c:pt idx="1210">
                  <c:v>1037.1411283228699</c:v>
                </c:pt>
                <c:pt idx="1211">
                  <c:v>1037.9982567537099</c:v>
                </c:pt>
                <c:pt idx="1212">
                  <c:v>1038.85538518455</c:v>
                </c:pt>
                <c:pt idx="1213">
                  <c:v>1039.71251361539</c:v>
                </c:pt>
                <c:pt idx="1214">
                  <c:v>1040.56964204623</c:v>
                </c:pt>
                <c:pt idx="1215">
                  <c:v>1041.42677047707</c:v>
                </c:pt>
                <c:pt idx="1216">
                  <c:v>1042.28389890791</c:v>
                </c:pt>
                <c:pt idx="1217">
                  <c:v>1043.1410273387501</c:v>
                </c:pt>
                <c:pt idx="1218">
                  <c:v>1043.9981557695901</c:v>
                </c:pt>
                <c:pt idx="1219">
                  <c:v>1044.8552842004301</c:v>
                </c:pt>
                <c:pt idx="1220">
                  <c:v>1045.7124126312699</c:v>
                </c:pt>
                <c:pt idx="1221">
                  <c:v>1046.5695410621099</c:v>
                </c:pt>
                <c:pt idx="1222">
                  <c:v>1047.4266694929499</c:v>
                </c:pt>
                <c:pt idx="1223">
                  <c:v>1048.28379792379</c:v>
                </c:pt>
                <c:pt idx="1224">
                  <c:v>1049.14092635463</c:v>
                </c:pt>
                <c:pt idx="1225">
                  <c:v>1049.99805478547</c:v>
                </c:pt>
                <c:pt idx="1226">
                  <c:v>1050.85518321631</c:v>
                </c:pt>
                <c:pt idx="1227">
                  <c:v>1051.71231164715</c:v>
                </c:pt>
                <c:pt idx="1228">
                  <c:v>1052.5694400779901</c:v>
                </c:pt>
                <c:pt idx="1229">
                  <c:v>1053.4265685088301</c:v>
                </c:pt>
                <c:pt idx="1230">
                  <c:v>1054.2836969396701</c:v>
                </c:pt>
                <c:pt idx="1231">
                  <c:v>1055.1408253705099</c:v>
                </c:pt>
                <c:pt idx="1232">
                  <c:v>1055.9979538013499</c:v>
                </c:pt>
                <c:pt idx="1233">
                  <c:v>1056.8550822321899</c:v>
                </c:pt>
                <c:pt idx="1234">
                  <c:v>1057.71221066303</c:v>
                </c:pt>
                <c:pt idx="1235">
                  <c:v>1058.56933909387</c:v>
                </c:pt>
                <c:pt idx="1236">
                  <c:v>1059.42646752471</c:v>
                </c:pt>
                <c:pt idx="1237">
                  <c:v>1060.28359595555</c:v>
                </c:pt>
                <c:pt idx="1238">
                  <c:v>1061.14072438639</c:v>
                </c:pt>
                <c:pt idx="1239">
                  <c:v>1061.9978528172301</c:v>
                </c:pt>
                <c:pt idx="1240">
                  <c:v>1062.8549812480701</c:v>
                </c:pt>
                <c:pt idx="1241">
                  <c:v>1063.7121096789101</c:v>
                </c:pt>
                <c:pt idx="1242">
                  <c:v>1064.5692381097599</c:v>
                </c:pt>
                <c:pt idx="1243">
                  <c:v>1065.4263665405999</c:v>
                </c:pt>
                <c:pt idx="1244">
                  <c:v>1066.2834949714399</c:v>
                </c:pt>
                <c:pt idx="1245">
                  <c:v>1067.14062340228</c:v>
                </c:pt>
                <c:pt idx="1246">
                  <c:v>1067.99775183312</c:v>
                </c:pt>
                <c:pt idx="1247">
                  <c:v>1068.85488026396</c:v>
                </c:pt>
                <c:pt idx="1248">
                  <c:v>1069.7120086948</c:v>
                </c:pt>
                <c:pt idx="1249">
                  <c:v>1070.5691371256401</c:v>
                </c:pt>
                <c:pt idx="1250">
                  <c:v>1071.4262655564801</c:v>
                </c:pt>
                <c:pt idx="1251">
                  <c:v>1072.2833939873201</c:v>
                </c:pt>
                <c:pt idx="1252">
                  <c:v>1073.1405224181599</c:v>
                </c:pt>
                <c:pt idx="1253">
                  <c:v>1073.9976508489999</c:v>
                </c:pt>
                <c:pt idx="1254">
                  <c:v>1074.8547792798399</c:v>
                </c:pt>
                <c:pt idx="1255">
                  <c:v>1075.71190771068</c:v>
                </c:pt>
                <c:pt idx="1256">
                  <c:v>1076.56903614152</c:v>
                </c:pt>
                <c:pt idx="1257">
                  <c:v>1077.42616457236</c:v>
                </c:pt>
                <c:pt idx="1258">
                  <c:v>1078.2832930032</c:v>
                </c:pt>
                <c:pt idx="1259">
                  <c:v>1079.14042143404</c:v>
                </c:pt>
                <c:pt idx="1260">
                  <c:v>1079.9975498648801</c:v>
                </c:pt>
                <c:pt idx="1261">
                  <c:v>1080.8546782957201</c:v>
                </c:pt>
                <c:pt idx="1262">
                  <c:v>1081.7118067265601</c:v>
                </c:pt>
                <c:pt idx="1263">
                  <c:v>1082.5689351573999</c:v>
                </c:pt>
                <c:pt idx="1264">
                  <c:v>1083.4260635882399</c:v>
                </c:pt>
                <c:pt idx="1265">
                  <c:v>1084.2831920190799</c:v>
                </c:pt>
                <c:pt idx="1266">
                  <c:v>1085.14032044992</c:v>
                </c:pt>
                <c:pt idx="1267">
                  <c:v>1085.99744888076</c:v>
                </c:pt>
                <c:pt idx="1268">
                  <c:v>1086.8545773116</c:v>
                </c:pt>
                <c:pt idx="1269">
                  <c:v>1087.71170574244</c:v>
                </c:pt>
                <c:pt idx="1270">
                  <c:v>1088.56883417328</c:v>
                </c:pt>
                <c:pt idx="1271">
                  <c:v>1089.4259626041201</c:v>
                </c:pt>
                <c:pt idx="1272">
                  <c:v>1090.2830910349601</c:v>
                </c:pt>
                <c:pt idx="1273">
                  <c:v>1091.1402194658001</c:v>
                </c:pt>
                <c:pt idx="1274">
                  <c:v>1091.9973478966399</c:v>
                </c:pt>
                <c:pt idx="1275">
                  <c:v>1092.8544763274799</c:v>
                </c:pt>
                <c:pt idx="1276">
                  <c:v>1093.7116047583199</c:v>
                </c:pt>
                <c:pt idx="1277">
                  <c:v>1094.56873318916</c:v>
                </c:pt>
                <c:pt idx="1278">
                  <c:v>1095.42586162</c:v>
                </c:pt>
                <c:pt idx="1279">
                  <c:v>1096.28299005084</c:v>
                </c:pt>
                <c:pt idx="1280">
                  <c:v>1097.14011848168</c:v>
                </c:pt>
                <c:pt idx="1281">
                  <c:v>1097.99724691252</c:v>
                </c:pt>
                <c:pt idx="1282">
                  <c:v>1098.8543753433601</c:v>
                </c:pt>
                <c:pt idx="1283">
                  <c:v>1099.7115037742001</c:v>
                </c:pt>
                <c:pt idx="1284">
                  <c:v>1100.5686322050401</c:v>
                </c:pt>
                <c:pt idx="1285">
                  <c:v>1101.4257606358799</c:v>
                </c:pt>
                <c:pt idx="1286">
                  <c:v>1102.2828890667199</c:v>
                </c:pt>
                <c:pt idx="1287">
                  <c:v>1103.1400174975599</c:v>
                </c:pt>
                <c:pt idx="1288">
                  <c:v>1103.9971459284</c:v>
                </c:pt>
                <c:pt idx="1289">
                  <c:v>1104.85427435924</c:v>
                </c:pt>
                <c:pt idx="1290">
                  <c:v>1105.71140279008</c:v>
                </c:pt>
                <c:pt idx="1291">
                  <c:v>1106.56853122092</c:v>
                </c:pt>
                <c:pt idx="1292">
                  <c:v>1107.42565965176</c:v>
                </c:pt>
                <c:pt idx="1293">
                  <c:v>1108.2827880826001</c:v>
                </c:pt>
                <c:pt idx="1294">
                  <c:v>1109.1399165134401</c:v>
                </c:pt>
                <c:pt idx="1295">
                  <c:v>1109.9970449442801</c:v>
                </c:pt>
                <c:pt idx="1296">
                  <c:v>1110.8541733751199</c:v>
                </c:pt>
                <c:pt idx="1297">
                  <c:v>1111.7113018059599</c:v>
                </c:pt>
                <c:pt idx="1298">
                  <c:v>1112.5684302367999</c:v>
                </c:pt>
                <c:pt idx="1299">
                  <c:v>1113.42555866764</c:v>
                </c:pt>
                <c:pt idx="1300">
                  <c:v>1114.28268709848</c:v>
                </c:pt>
                <c:pt idx="1301">
                  <c:v>1115.13981552933</c:v>
                </c:pt>
                <c:pt idx="1302">
                  <c:v>1115.99694396017</c:v>
                </c:pt>
                <c:pt idx="1303">
                  <c:v>1116.85407239101</c:v>
                </c:pt>
                <c:pt idx="1304">
                  <c:v>1117.7112008218501</c:v>
                </c:pt>
                <c:pt idx="1305">
                  <c:v>1118.5683292526901</c:v>
                </c:pt>
                <c:pt idx="1306">
                  <c:v>1119.4254576835301</c:v>
                </c:pt>
                <c:pt idx="1307">
                  <c:v>1120.2825861143699</c:v>
                </c:pt>
                <c:pt idx="1308">
                  <c:v>1121.1397145452099</c:v>
                </c:pt>
                <c:pt idx="1309">
                  <c:v>1121.9968429760499</c:v>
                </c:pt>
                <c:pt idx="1310">
                  <c:v>1122.85397140689</c:v>
                </c:pt>
                <c:pt idx="1311">
                  <c:v>1123.71109983773</c:v>
                </c:pt>
                <c:pt idx="1312">
                  <c:v>1124.56822826857</c:v>
                </c:pt>
                <c:pt idx="1313">
                  <c:v>1125.42535669941</c:v>
                </c:pt>
                <c:pt idx="1314">
                  <c:v>1126.2824851302501</c:v>
                </c:pt>
                <c:pt idx="1315">
                  <c:v>1127.1396135610901</c:v>
                </c:pt>
                <c:pt idx="1316">
                  <c:v>1127.9967419919301</c:v>
                </c:pt>
                <c:pt idx="1317">
                  <c:v>1128.8538704227699</c:v>
                </c:pt>
                <c:pt idx="1318">
                  <c:v>1129.7109988536099</c:v>
                </c:pt>
                <c:pt idx="1319">
                  <c:v>1130.5681272844499</c:v>
                </c:pt>
                <c:pt idx="1320">
                  <c:v>1131.4252557152899</c:v>
                </c:pt>
                <c:pt idx="1321">
                  <c:v>1132.28238414613</c:v>
                </c:pt>
                <c:pt idx="1322">
                  <c:v>1133.13951257697</c:v>
                </c:pt>
                <c:pt idx="1323">
                  <c:v>1133.99664100781</c:v>
                </c:pt>
                <c:pt idx="1324">
                  <c:v>1134.85376943865</c:v>
                </c:pt>
                <c:pt idx="1325">
                  <c:v>1135.7108978694901</c:v>
                </c:pt>
                <c:pt idx="1326">
                  <c:v>1136.5680263003301</c:v>
                </c:pt>
                <c:pt idx="1327">
                  <c:v>1137.4251547311701</c:v>
                </c:pt>
                <c:pt idx="1328">
                  <c:v>1138.2822831620099</c:v>
                </c:pt>
                <c:pt idx="1329">
                  <c:v>1139.1394115928499</c:v>
                </c:pt>
                <c:pt idx="1330">
                  <c:v>1139.9965400236899</c:v>
                </c:pt>
                <c:pt idx="1331">
                  <c:v>1140.85366845453</c:v>
                </c:pt>
                <c:pt idx="1332">
                  <c:v>1141.71079688537</c:v>
                </c:pt>
                <c:pt idx="1333">
                  <c:v>1142.56792531621</c:v>
                </c:pt>
                <c:pt idx="1334">
                  <c:v>1143.42505374705</c:v>
                </c:pt>
                <c:pt idx="1335">
                  <c:v>1144.28218217789</c:v>
                </c:pt>
                <c:pt idx="1336">
                  <c:v>1145.1393106087301</c:v>
                </c:pt>
                <c:pt idx="1337">
                  <c:v>1145.9964390395701</c:v>
                </c:pt>
                <c:pt idx="1338">
                  <c:v>1146.8535674704101</c:v>
                </c:pt>
                <c:pt idx="1339">
                  <c:v>1147.7106959012499</c:v>
                </c:pt>
                <c:pt idx="1340">
                  <c:v>1148.5678243320899</c:v>
                </c:pt>
                <c:pt idx="1341">
                  <c:v>1149.4249527629299</c:v>
                </c:pt>
                <c:pt idx="1342">
                  <c:v>1150.28208119377</c:v>
                </c:pt>
                <c:pt idx="1343">
                  <c:v>1151.13920962461</c:v>
                </c:pt>
                <c:pt idx="1344">
                  <c:v>1151.99633805545</c:v>
                </c:pt>
                <c:pt idx="1345">
                  <c:v>1152.85346648629</c:v>
                </c:pt>
                <c:pt idx="1346">
                  <c:v>1153.71059491713</c:v>
                </c:pt>
                <c:pt idx="1347">
                  <c:v>1154.5677233479701</c:v>
                </c:pt>
                <c:pt idx="1348">
                  <c:v>1155.4248517788101</c:v>
                </c:pt>
                <c:pt idx="1349">
                  <c:v>1156.2819802096501</c:v>
                </c:pt>
                <c:pt idx="1350">
                  <c:v>1157.1391086404899</c:v>
                </c:pt>
                <c:pt idx="1351">
                  <c:v>1157.9962370713299</c:v>
                </c:pt>
                <c:pt idx="1352">
                  <c:v>1158.8533655021699</c:v>
                </c:pt>
                <c:pt idx="1353">
                  <c:v>1159.71049393301</c:v>
                </c:pt>
                <c:pt idx="1354">
                  <c:v>1160.56762236385</c:v>
                </c:pt>
                <c:pt idx="1355">
                  <c:v>1161.42475079469</c:v>
                </c:pt>
                <c:pt idx="1356">
                  <c:v>1162.28187922553</c:v>
                </c:pt>
                <c:pt idx="1357">
                  <c:v>1163.13900765637</c:v>
                </c:pt>
                <c:pt idx="1358">
                  <c:v>1163.9961360872101</c:v>
                </c:pt>
                <c:pt idx="1359">
                  <c:v>1164.8532645180501</c:v>
                </c:pt>
                <c:pt idx="1360">
                  <c:v>1165.7103929489001</c:v>
                </c:pt>
                <c:pt idx="1361">
                  <c:v>1166.5675213797399</c:v>
                </c:pt>
                <c:pt idx="1362">
                  <c:v>1167.4246498105799</c:v>
                </c:pt>
                <c:pt idx="1363">
                  <c:v>1168.2817782414199</c:v>
                </c:pt>
                <c:pt idx="1364">
                  <c:v>1169.13890667226</c:v>
                </c:pt>
                <c:pt idx="1365">
                  <c:v>1169.9960351031</c:v>
                </c:pt>
                <c:pt idx="1366">
                  <c:v>1170.85316353394</c:v>
                </c:pt>
                <c:pt idx="1367">
                  <c:v>1171.71029196478</c:v>
                </c:pt>
                <c:pt idx="1368">
                  <c:v>1172.56742039562</c:v>
                </c:pt>
                <c:pt idx="1369">
                  <c:v>1173.4245488264601</c:v>
                </c:pt>
                <c:pt idx="1370">
                  <c:v>1174.2816772573001</c:v>
                </c:pt>
                <c:pt idx="1371">
                  <c:v>1175.1388056881401</c:v>
                </c:pt>
                <c:pt idx="1372">
                  <c:v>1175.9959341189799</c:v>
                </c:pt>
                <c:pt idx="1373">
                  <c:v>1176.8530625498199</c:v>
                </c:pt>
                <c:pt idx="1374">
                  <c:v>1177.7101909806599</c:v>
                </c:pt>
                <c:pt idx="1375">
                  <c:v>1178.5673194115</c:v>
                </c:pt>
                <c:pt idx="1376">
                  <c:v>1179.42444784234</c:v>
                </c:pt>
                <c:pt idx="1377">
                  <c:v>1180.28157627318</c:v>
                </c:pt>
                <c:pt idx="1378">
                  <c:v>1181.13870470402</c:v>
                </c:pt>
                <c:pt idx="1379">
                  <c:v>1181.99583313486</c:v>
                </c:pt>
                <c:pt idx="1380">
                  <c:v>1182.8529615657001</c:v>
                </c:pt>
                <c:pt idx="1381">
                  <c:v>1183.7100899965401</c:v>
                </c:pt>
                <c:pt idx="1382">
                  <c:v>1184.5672184273801</c:v>
                </c:pt>
                <c:pt idx="1383">
                  <c:v>1185.4243468582199</c:v>
                </c:pt>
                <c:pt idx="1384">
                  <c:v>1186.2814752890599</c:v>
                </c:pt>
                <c:pt idx="1385">
                  <c:v>1187.1386037198999</c:v>
                </c:pt>
                <c:pt idx="1386">
                  <c:v>1187.99573215074</c:v>
                </c:pt>
                <c:pt idx="1387">
                  <c:v>1188.85286058158</c:v>
                </c:pt>
                <c:pt idx="1388">
                  <c:v>1189.70998901242</c:v>
                </c:pt>
                <c:pt idx="1389">
                  <c:v>1190.56711744326</c:v>
                </c:pt>
                <c:pt idx="1390">
                  <c:v>1191.4242458741001</c:v>
                </c:pt>
                <c:pt idx="1391">
                  <c:v>1192.2813743049401</c:v>
                </c:pt>
                <c:pt idx="1392">
                  <c:v>1193.1385027357801</c:v>
                </c:pt>
                <c:pt idx="1393">
                  <c:v>1193.9956311666199</c:v>
                </c:pt>
                <c:pt idx="1394">
                  <c:v>1194.8527595974599</c:v>
                </c:pt>
                <c:pt idx="1395">
                  <c:v>1195.7098880282999</c:v>
                </c:pt>
                <c:pt idx="1396">
                  <c:v>1196.5670164591399</c:v>
                </c:pt>
                <c:pt idx="1397">
                  <c:v>1197.42414488998</c:v>
                </c:pt>
                <c:pt idx="1398">
                  <c:v>1198.28127332082</c:v>
                </c:pt>
                <c:pt idx="1399">
                  <c:v>1199.13840175166</c:v>
                </c:pt>
                <c:pt idx="1400">
                  <c:v>1199.9955301825</c:v>
                </c:pt>
                <c:pt idx="1401">
                  <c:v>1200.8526586133401</c:v>
                </c:pt>
                <c:pt idx="1402">
                  <c:v>1201.7097870441801</c:v>
                </c:pt>
                <c:pt idx="1403">
                  <c:v>1202.5669154750201</c:v>
                </c:pt>
                <c:pt idx="1404">
                  <c:v>1203.4240439058599</c:v>
                </c:pt>
                <c:pt idx="1405">
                  <c:v>1204.2811723366999</c:v>
                </c:pt>
                <c:pt idx="1406">
                  <c:v>1205.1383007675399</c:v>
                </c:pt>
                <c:pt idx="1407">
                  <c:v>1205.99542919838</c:v>
                </c:pt>
                <c:pt idx="1408">
                  <c:v>1206.85255762922</c:v>
                </c:pt>
                <c:pt idx="1409">
                  <c:v>1207.70968606006</c:v>
                </c:pt>
                <c:pt idx="1410">
                  <c:v>1208.5668144909</c:v>
                </c:pt>
                <c:pt idx="1411">
                  <c:v>1209.42394292174</c:v>
                </c:pt>
                <c:pt idx="1412">
                  <c:v>1210.2810713525801</c:v>
                </c:pt>
                <c:pt idx="1413">
                  <c:v>1211.1381997834201</c:v>
                </c:pt>
                <c:pt idx="1414">
                  <c:v>1211.9953282142601</c:v>
                </c:pt>
                <c:pt idx="1415">
                  <c:v>1212.8524566450999</c:v>
                </c:pt>
                <c:pt idx="1416">
                  <c:v>1213.7095850759399</c:v>
                </c:pt>
                <c:pt idx="1417">
                  <c:v>1214.5667135067799</c:v>
                </c:pt>
                <c:pt idx="1418">
                  <c:v>1215.42384193762</c:v>
                </c:pt>
                <c:pt idx="1419">
                  <c:v>1216.28097036846</c:v>
                </c:pt>
                <c:pt idx="1420">
                  <c:v>1217.13809879931</c:v>
                </c:pt>
                <c:pt idx="1421">
                  <c:v>1217.99522723015</c:v>
                </c:pt>
                <c:pt idx="1422">
                  <c:v>1218.85235566099</c:v>
                </c:pt>
                <c:pt idx="1423">
                  <c:v>1219.7094840918301</c:v>
                </c:pt>
                <c:pt idx="1424">
                  <c:v>1220.5666125226701</c:v>
                </c:pt>
                <c:pt idx="1425">
                  <c:v>1221.4237409535101</c:v>
                </c:pt>
                <c:pt idx="1426">
                  <c:v>1222.2808693843499</c:v>
                </c:pt>
                <c:pt idx="1427">
                  <c:v>1223.1379978151899</c:v>
                </c:pt>
                <c:pt idx="1428">
                  <c:v>1223.9951262460299</c:v>
                </c:pt>
                <c:pt idx="1429">
                  <c:v>1224.85225467687</c:v>
                </c:pt>
                <c:pt idx="1430">
                  <c:v>1225.70938310771</c:v>
                </c:pt>
                <c:pt idx="1431">
                  <c:v>1226.56651153855</c:v>
                </c:pt>
                <c:pt idx="1432">
                  <c:v>1227.42363996939</c:v>
                </c:pt>
                <c:pt idx="1433">
                  <c:v>1228.28076840023</c:v>
                </c:pt>
                <c:pt idx="1434">
                  <c:v>1229.1378968310701</c:v>
                </c:pt>
                <c:pt idx="1435">
                  <c:v>1229.9950252619101</c:v>
                </c:pt>
                <c:pt idx="1436">
                  <c:v>1230.8521536927501</c:v>
                </c:pt>
                <c:pt idx="1437">
                  <c:v>1231.7092821235899</c:v>
                </c:pt>
                <c:pt idx="1438">
                  <c:v>1232.5664105544299</c:v>
                </c:pt>
                <c:pt idx="1439">
                  <c:v>1233.4235389852699</c:v>
                </c:pt>
                <c:pt idx="1440">
                  <c:v>1234.28066741611</c:v>
                </c:pt>
                <c:pt idx="1441">
                  <c:v>1235.13779584695</c:v>
                </c:pt>
                <c:pt idx="1442">
                  <c:v>1235.99492427779</c:v>
                </c:pt>
                <c:pt idx="1443">
                  <c:v>1236.85205270863</c:v>
                </c:pt>
                <c:pt idx="1444">
                  <c:v>1237.70918113947</c:v>
                </c:pt>
                <c:pt idx="1445">
                  <c:v>1238.5663095703101</c:v>
                </c:pt>
                <c:pt idx="1446">
                  <c:v>1239.4234380011501</c:v>
                </c:pt>
                <c:pt idx="1447">
                  <c:v>1240.2805664319901</c:v>
                </c:pt>
                <c:pt idx="1448">
                  <c:v>1241.1376948628299</c:v>
                </c:pt>
                <c:pt idx="1449">
                  <c:v>1241.9948232936699</c:v>
                </c:pt>
                <c:pt idx="1450">
                  <c:v>1242.8519517245099</c:v>
                </c:pt>
                <c:pt idx="1451">
                  <c:v>1243.70908015535</c:v>
                </c:pt>
                <c:pt idx="1452">
                  <c:v>1244.56620858619</c:v>
                </c:pt>
                <c:pt idx="1453">
                  <c:v>1245.42333701703</c:v>
                </c:pt>
                <c:pt idx="1454">
                  <c:v>1246.28046544787</c:v>
                </c:pt>
                <c:pt idx="1455">
                  <c:v>1247.13759387871</c:v>
                </c:pt>
                <c:pt idx="1456">
                  <c:v>1247.9947223095501</c:v>
                </c:pt>
                <c:pt idx="1457">
                  <c:v>1248.8518507403901</c:v>
                </c:pt>
                <c:pt idx="1458">
                  <c:v>1249.7089791712301</c:v>
                </c:pt>
                <c:pt idx="1459">
                  <c:v>1250.5661076020699</c:v>
                </c:pt>
                <c:pt idx="1460">
                  <c:v>1251.4232360329099</c:v>
                </c:pt>
                <c:pt idx="1461">
                  <c:v>1252.2803644637499</c:v>
                </c:pt>
                <c:pt idx="1462">
                  <c:v>1253.13749289459</c:v>
                </c:pt>
                <c:pt idx="1463">
                  <c:v>1253.99462132543</c:v>
                </c:pt>
                <c:pt idx="1464">
                  <c:v>1254.85174975627</c:v>
                </c:pt>
                <c:pt idx="1465">
                  <c:v>1255.70887818711</c:v>
                </c:pt>
                <c:pt idx="1466">
                  <c:v>1256.5660066179501</c:v>
                </c:pt>
                <c:pt idx="1467">
                  <c:v>1257.4231350487901</c:v>
                </c:pt>
                <c:pt idx="1468">
                  <c:v>1258.2802634796301</c:v>
                </c:pt>
                <c:pt idx="1469">
                  <c:v>1259.1373919104699</c:v>
                </c:pt>
                <c:pt idx="1470">
                  <c:v>1259.9945203413099</c:v>
                </c:pt>
                <c:pt idx="1471">
                  <c:v>1260.8516487721499</c:v>
                </c:pt>
                <c:pt idx="1472">
                  <c:v>1261.7087772029899</c:v>
                </c:pt>
                <c:pt idx="1473">
                  <c:v>1262.56590563383</c:v>
                </c:pt>
                <c:pt idx="1474">
                  <c:v>1263.42303406467</c:v>
                </c:pt>
                <c:pt idx="1475">
                  <c:v>1264.28016249551</c:v>
                </c:pt>
                <c:pt idx="1476">
                  <c:v>1265.13729092635</c:v>
                </c:pt>
                <c:pt idx="1477">
                  <c:v>1265.9944193571901</c:v>
                </c:pt>
                <c:pt idx="1478">
                  <c:v>1266.8515477880301</c:v>
                </c:pt>
                <c:pt idx="1479">
                  <c:v>1267.7086762188801</c:v>
                </c:pt>
                <c:pt idx="1480">
                  <c:v>1268.5658046497199</c:v>
                </c:pt>
                <c:pt idx="1481">
                  <c:v>1269.4229330805599</c:v>
                </c:pt>
                <c:pt idx="1482">
                  <c:v>1270.2800615113999</c:v>
                </c:pt>
                <c:pt idx="1483">
                  <c:v>1271.13718994224</c:v>
                </c:pt>
                <c:pt idx="1484">
                  <c:v>1271.99431837308</c:v>
                </c:pt>
                <c:pt idx="1485">
                  <c:v>1272.85144680392</c:v>
                </c:pt>
                <c:pt idx="1486">
                  <c:v>1273.70857523476</c:v>
                </c:pt>
                <c:pt idx="1487">
                  <c:v>1274.5657036656</c:v>
                </c:pt>
                <c:pt idx="1488">
                  <c:v>1275.4228320964401</c:v>
                </c:pt>
                <c:pt idx="1489">
                  <c:v>1276.2799605272801</c:v>
                </c:pt>
                <c:pt idx="1490">
                  <c:v>1277.1370889581201</c:v>
                </c:pt>
                <c:pt idx="1491">
                  <c:v>1277.9942173889599</c:v>
                </c:pt>
                <c:pt idx="1492">
                  <c:v>1278.8513458197999</c:v>
                </c:pt>
                <c:pt idx="1493">
                  <c:v>1279.7084742506399</c:v>
                </c:pt>
                <c:pt idx="1494">
                  <c:v>1280.56560268148</c:v>
                </c:pt>
                <c:pt idx="1495">
                  <c:v>1281.42273111232</c:v>
                </c:pt>
                <c:pt idx="1496">
                  <c:v>1282.27985954316</c:v>
                </c:pt>
                <c:pt idx="1497">
                  <c:v>1283.136987974</c:v>
                </c:pt>
                <c:pt idx="1498">
                  <c:v>1283.99411640484</c:v>
                </c:pt>
                <c:pt idx="1499">
                  <c:v>1284.8512448356801</c:v>
                </c:pt>
                <c:pt idx="1500">
                  <c:v>1285.7083732665201</c:v>
                </c:pt>
                <c:pt idx="1501">
                  <c:v>1286.5655016973601</c:v>
                </c:pt>
                <c:pt idx="1502">
                  <c:v>1287.4226301281999</c:v>
                </c:pt>
                <c:pt idx="1503">
                  <c:v>1288.2797585590399</c:v>
                </c:pt>
                <c:pt idx="1504">
                  <c:v>1289.1368869898799</c:v>
                </c:pt>
                <c:pt idx="1505">
                  <c:v>1289.99401542072</c:v>
                </c:pt>
                <c:pt idx="1506">
                  <c:v>1290.85114385156</c:v>
                </c:pt>
                <c:pt idx="1507">
                  <c:v>1291.7082722824</c:v>
                </c:pt>
                <c:pt idx="1508">
                  <c:v>1292.56540071324</c:v>
                </c:pt>
                <c:pt idx="1509">
                  <c:v>1293.42252914408</c:v>
                </c:pt>
                <c:pt idx="1510">
                  <c:v>1294.2796575749201</c:v>
                </c:pt>
                <c:pt idx="1511">
                  <c:v>1295.1367860057601</c:v>
                </c:pt>
                <c:pt idx="1512">
                  <c:v>1295.9939144366001</c:v>
                </c:pt>
                <c:pt idx="1513">
                  <c:v>1296.8510428674399</c:v>
                </c:pt>
                <c:pt idx="1514">
                  <c:v>1297.7081712982799</c:v>
                </c:pt>
                <c:pt idx="1515">
                  <c:v>1298.5652997291199</c:v>
                </c:pt>
                <c:pt idx="1516">
                  <c:v>1299.42242815996</c:v>
                </c:pt>
                <c:pt idx="1517">
                  <c:v>1300.2795565908</c:v>
                </c:pt>
                <c:pt idx="1518">
                  <c:v>1301.13668502164</c:v>
                </c:pt>
                <c:pt idx="1519">
                  <c:v>1301.99381345248</c:v>
                </c:pt>
                <c:pt idx="1520">
                  <c:v>1302.85094188332</c:v>
                </c:pt>
                <c:pt idx="1521">
                  <c:v>1303.7080703141601</c:v>
                </c:pt>
                <c:pt idx="1522">
                  <c:v>1304.5651987450001</c:v>
                </c:pt>
                <c:pt idx="1523">
                  <c:v>1305.4223271758401</c:v>
                </c:pt>
                <c:pt idx="1524">
                  <c:v>1306.2794556066799</c:v>
                </c:pt>
                <c:pt idx="1525">
                  <c:v>1307.1365840375199</c:v>
                </c:pt>
                <c:pt idx="1526">
                  <c:v>1307.9937124683599</c:v>
                </c:pt>
                <c:pt idx="1527">
                  <c:v>1308.8508408992</c:v>
                </c:pt>
                <c:pt idx="1528">
                  <c:v>1309.70796933004</c:v>
                </c:pt>
                <c:pt idx="1529">
                  <c:v>1310.56509776088</c:v>
                </c:pt>
                <c:pt idx="1530">
                  <c:v>1311.42222619172</c:v>
                </c:pt>
                <c:pt idx="1531">
                  <c:v>1312.27935462256</c:v>
                </c:pt>
                <c:pt idx="1532">
                  <c:v>1313.1364830534001</c:v>
                </c:pt>
                <c:pt idx="1533">
                  <c:v>1313.9936114842401</c:v>
                </c:pt>
                <c:pt idx="1534">
                  <c:v>1314.8507399150801</c:v>
                </c:pt>
                <c:pt idx="1535">
                  <c:v>1315.7078683459199</c:v>
                </c:pt>
                <c:pt idx="1536">
                  <c:v>1316.5649967767599</c:v>
                </c:pt>
                <c:pt idx="1537">
                  <c:v>1317.4221252075999</c:v>
                </c:pt>
                <c:pt idx="1538">
                  <c:v>1318.27925363845</c:v>
                </c:pt>
                <c:pt idx="1539">
                  <c:v>1319.13638206929</c:v>
                </c:pt>
                <c:pt idx="1540">
                  <c:v>1319.99351050013</c:v>
                </c:pt>
                <c:pt idx="1541">
                  <c:v>1320.85063893097</c:v>
                </c:pt>
                <c:pt idx="1542">
                  <c:v>1321.7077673618101</c:v>
                </c:pt>
                <c:pt idx="1543">
                  <c:v>1322.5648957926501</c:v>
                </c:pt>
                <c:pt idx="1544">
                  <c:v>1323.4220242234901</c:v>
                </c:pt>
                <c:pt idx="1545">
                  <c:v>1324.2791526543299</c:v>
                </c:pt>
                <c:pt idx="1546">
                  <c:v>1325.1362810851699</c:v>
                </c:pt>
                <c:pt idx="1547">
                  <c:v>1325.9934095160099</c:v>
                </c:pt>
                <c:pt idx="1548">
                  <c:v>1326.85053794685</c:v>
                </c:pt>
                <c:pt idx="1549">
                  <c:v>1327.70766637769</c:v>
                </c:pt>
                <c:pt idx="1550">
                  <c:v>1328.56479480853</c:v>
                </c:pt>
                <c:pt idx="1551">
                  <c:v>1329.42192323937</c:v>
                </c:pt>
                <c:pt idx="1552">
                  <c:v>1330.27905167021</c:v>
                </c:pt>
                <c:pt idx="1553">
                  <c:v>1331.1361801010501</c:v>
                </c:pt>
                <c:pt idx="1554">
                  <c:v>1331.9933085318901</c:v>
                </c:pt>
                <c:pt idx="1555">
                  <c:v>1332.8504369627301</c:v>
                </c:pt>
                <c:pt idx="1556">
                  <c:v>1333.7075653935699</c:v>
                </c:pt>
                <c:pt idx="1557">
                  <c:v>1334.5646938244099</c:v>
                </c:pt>
                <c:pt idx="1558">
                  <c:v>1335.4218222552499</c:v>
                </c:pt>
                <c:pt idx="1559">
                  <c:v>1336.27895068609</c:v>
                </c:pt>
                <c:pt idx="1560">
                  <c:v>1337.13607911693</c:v>
                </c:pt>
                <c:pt idx="1561">
                  <c:v>1337.99320754777</c:v>
                </c:pt>
                <c:pt idx="1562">
                  <c:v>1338.85033597861</c:v>
                </c:pt>
                <c:pt idx="1563">
                  <c:v>1339.70746440945</c:v>
                </c:pt>
                <c:pt idx="1564">
                  <c:v>1340.5645928402901</c:v>
                </c:pt>
                <c:pt idx="1565">
                  <c:v>1341.4217212711301</c:v>
                </c:pt>
                <c:pt idx="1566">
                  <c:v>1342.2788497019701</c:v>
                </c:pt>
                <c:pt idx="1567">
                  <c:v>1343.1359781328099</c:v>
                </c:pt>
                <c:pt idx="1568">
                  <c:v>1343.9931065636499</c:v>
                </c:pt>
                <c:pt idx="1569">
                  <c:v>1344.8502349944899</c:v>
                </c:pt>
                <c:pt idx="1570">
                  <c:v>1345.70736342533</c:v>
                </c:pt>
                <c:pt idx="1571">
                  <c:v>1346.56449185617</c:v>
                </c:pt>
                <c:pt idx="1572">
                  <c:v>1347.42162028701</c:v>
                </c:pt>
                <c:pt idx="1573">
                  <c:v>1348.27874871785</c:v>
                </c:pt>
                <c:pt idx="1574">
                  <c:v>1349.13587714869</c:v>
                </c:pt>
                <c:pt idx="1575">
                  <c:v>1349.9930055795301</c:v>
                </c:pt>
                <c:pt idx="1576">
                  <c:v>1350.8501340103701</c:v>
                </c:pt>
                <c:pt idx="1577">
                  <c:v>1351.7072624412101</c:v>
                </c:pt>
                <c:pt idx="1578">
                  <c:v>1352.5643908720499</c:v>
                </c:pt>
                <c:pt idx="1579">
                  <c:v>1353.4215193028899</c:v>
                </c:pt>
                <c:pt idx="1580">
                  <c:v>1354.2786477337299</c:v>
                </c:pt>
                <c:pt idx="1581">
                  <c:v>1355.13577616457</c:v>
                </c:pt>
                <c:pt idx="1582">
                  <c:v>1355.99290459541</c:v>
                </c:pt>
                <c:pt idx="1583">
                  <c:v>1356.85003302625</c:v>
                </c:pt>
                <c:pt idx="1584">
                  <c:v>1357.70716145709</c:v>
                </c:pt>
                <c:pt idx="1585">
                  <c:v>1358.56428988793</c:v>
                </c:pt>
                <c:pt idx="1586">
                  <c:v>1359.4214183187701</c:v>
                </c:pt>
                <c:pt idx="1587">
                  <c:v>1360.2785467496101</c:v>
                </c:pt>
                <c:pt idx="1588">
                  <c:v>1361.1356751804501</c:v>
                </c:pt>
                <c:pt idx="1589">
                  <c:v>1361.9928036112899</c:v>
                </c:pt>
                <c:pt idx="1590">
                  <c:v>1362.8499320421299</c:v>
                </c:pt>
                <c:pt idx="1591">
                  <c:v>1363.7070604729699</c:v>
                </c:pt>
                <c:pt idx="1592">
                  <c:v>1364.56418890381</c:v>
                </c:pt>
                <c:pt idx="1593">
                  <c:v>1365.42131733465</c:v>
                </c:pt>
                <c:pt idx="1594">
                  <c:v>1366.27844576549</c:v>
                </c:pt>
                <c:pt idx="1595">
                  <c:v>1367.13557419633</c:v>
                </c:pt>
                <c:pt idx="1596">
                  <c:v>1367.99270262717</c:v>
                </c:pt>
                <c:pt idx="1597">
                  <c:v>1368.8498310580201</c:v>
                </c:pt>
                <c:pt idx="1598">
                  <c:v>1369.7069594888601</c:v>
                </c:pt>
                <c:pt idx="1599">
                  <c:v>1370.5640879196999</c:v>
                </c:pt>
                <c:pt idx="1600">
                  <c:v>1371.4212163505399</c:v>
                </c:pt>
                <c:pt idx="1601">
                  <c:v>1372.2783447813799</c:v>
                </c:pt>
                <c:pt idx="1602">
                  <c:v>1373.1354732122199</c:v>
                </c:pt>
                <c:pt idx="1603">
                  <c:v>1373.99260164306</c:v>
                </c:pt>
                <c:pt idx="1604">
                  <c:v>1374.8497300739</c:v>
                </c:pt>
                <c:pt idx="1605">
                  <c:v>1375.70685850474</c:v>
                </c:pt>
                <c:pt idx="1606">
                  <c:v>1376.56398693558</c:v>
                </c:pt>
                <c:pt idx="1607">
                  <c:v>1377.4211153664201</c:v>
                </c:pt>
                <c:pt idx="1608">
                  <c:v>1378.2782437972601</c:v>
                </c:pt>
                <c:pt idx="1609">
                  <c:v>1379.1353722281001</c:v>
                </c:pt>
                <c:pt idx="1610">
                  <c:v>1379.9925006589399</c:v>
                </c:pt>
                <c:pt idx="1611">
                  <c:v>1380.8496290897799</c:v>
                </c:pt>
                <c:pt idx="1612">
                  <c:v>1381.7067575206199</c:v>
                </c:pt>
                <c:pt idx="1613">
                  <c:v>1382.56388595146</c:v>
                </c:pt>
                <c:pt idx="1614">
                  <c:v>1383.4210143823</c:v>
                </c:pt>
                <c:pt idx="1615">
                  <c:v>1384.27814281314</c:v>
                </c:pt>
                <c:pt idx="1616">
                  <c:v>1385.13527124398</c:v>
                </c:pt>
                <c:pt idx="1617">
                  <c:v>1385.99239967482</c:v>
                </c:pt>
                <c:pt idx="1618">
                  <c:v>1386.8495281056601</c:v>
                </c:pt>
                <c:pt idx="1619">
                  <c:v>1387.7066565365001</c:v>
                </c:pt>
                <c:pt idx="1620">
                  <c:v>1388.5637849673401</c:v>
                </c:pt>
                <c:pt idx="1621">
                  <c:v>1389.4209133981799</c:v>
                </c:pt>
                <c:pt idx="1622">
                  <c:v>1390.2780418290199</c:v>
                </c:pt>
                <c:pt idx="1623">
                  <c:v>1391.1351702598599</c:v>
                </c:pt>
                <c:pt idx="1624">
                  <c:v>1391.9922986907</c:v>
                </c:pt>
                <c:pt idx="1625">
                  <c:v>1392.84942712154</c:v>
                </c:pt>
                <c:pt idx="1626">
                  <c:v>1393.70655555238</c:v>
                </c:pt>
                <c:pt idx="1627">
                  <c:v>1394.56368398322</c:v>
                </c:pt>
                <c:pt idx="1628">
                  <c:v>1395.42081241406</c:v>
                </c:pt>
                <c:pt idx="1629">
                  <c:v>1396.2779408449001</c:v>
                </c:pt>
                <c:pt idx="1630">
                  <c:v>1397.1350692757401</c:v>
                </c:pt>
                <c:pt idx="1631">
                  <c:v>1397.9921977065801</c:v>
                </c:pt>
                <c:pt idx="1632">
                  <c:v>1398.8493261374199</c:v>
                </c:pt>
                <c:pt idx="1633">
                  <c:v>1399.7064545682599</c:v>
                </c:pt>
                <c:pt idx="1634">
                  <c:v>1400.5635829990999</c:v>
                </c:pt>
                <c:pt idx="1635">
                  <c:v>1401.42071142994</c:v>
                </c:pt>
                <c:pt idx="1636">
                  <c:v>1402.27783986078</c:v>
                </c:pt>
                <c:pt idx="1637">
                  <c:v>1403.13496829162</c:v>
                </c:pt>
                <c:pt idx="1638">
                  <c:v>1403.99209672246</c:v>
                </c:pt>
                <c:pt idx="1639">
                  <c:v>1404.8492251533</c:v>
                </c:pt>
                <c:pt idx="1640">
                  <c:v>1405.7063535841401</c:v>
                </c:pt>
                <c:pt idx="1641">
                  <c:v>1406.5634820149801</c:v>
                </c:pt>
                <c:pt idx="1642">
                  <c:v>1407.4206104458201</c:v>
                </c:pt>
                <c:pt idx="1643">
                  <c:v>1408.2777388766599</c:v>
                </c:pt>
                <c:pt idx="1644">
                  <c:v>1409.1348673074999</c:v>
                </c:pt>
                <c:pt idx="1645">
                  <c:v>1409.9919957383399</c:v>
                </c:pt>
                <c:pt idx="1646">
                  <c:v>1410.84912416918</c:v>
                </c:pt>
                <c:pt idx="1647">
                  <c:v>1411.70625260002</c:v>
                </c:pt>
                <c:pt idx="1648">
                  <c:v>1412.56338103086</c:v>
                </c:pt>
                <c:pt idx="1649">
                  <c:v>1413.4205094617</c:v>
                </c:pt>
                <c:pt idx="1650">
                  <c:v>1414.27763789254</c:v>
                </c:pt>
                <c:pt idx="1651">
                  <c:v>1415.1347663233801</c:v>
                </c:pt>
                <c:pt idx="1652">
                  <c:v>1415.9918947542201</c:v>
                </c:pt>
                <c:pt idx="1653">
                  <c:v>1416.8490231850601</c:v>
                </c:pt>
                <c:pt idx="1654">
                  <c:v>1417.7061516158999</c:v>
                </c:pt>
                <c:pt idx="1655">
                  <c:v>1418.5632800467399</c:v>
                </c:pt>
                <c:pt idx="1656">
                  <c:v>1419.4204084775799</c:v>
                </c:pt>
                <c:pt idx="1657">
                  <c:v>1420.27753690843</c:v>
                </c:pt>
                <c:pt idx="1658">
                  <c:v>1421.13466533927</c:v>
                </c:pt>
                <c:pt idx="1659">
                  <c:v>1421.99179377011</c:v>
                </c:pt>
                <c:pt idx="1660">
                  <c:v>1422.84892220095</c:v>
                </c:pt>
                <c:pt idx="1661">
                  <c:v>1423.70605063179</c:v>
                </c:pt>
                <c:pt idx="1662">
                  <c:v>1424.5631790626301</c:v>
                </c:pt>
                <c:pt idx="1663">
                  <c:v>1425.4203074934701</c:v>
                </c:pt>
                <c:pt idx="1664">
                  <c:v>1426.2774359243101</c:v>
                </c:pt>
                <c:pt idx="1665">
                  <c:v>1427.1345643551499</c:v>
                </c:pt>
                <c:pt idx="1666">
                  <c:v>1427.9916927859899</c:v>
                </c:pt>
                <c:pt idx="1667">
                  <c:v>1428.8488212168299</c:v>
                </c:pt>
                <c:pt idx="1668">
                  <c:v>1429.70594964767</c:v>
                </c:pt>
                <c:pt idx="1669">
                  <c:v>1430.56307807851</c:v>
                </c:pt>
                <c:pt idx="1670">
                  <c:v>1431.42020650935</c:v>
                </c:pt>
                <c:pt idx="1671">
                  <c:v>1432.27733494019</c:v>
                </c:pt>
                <c:pt idx="1672">
                  <c:v>1433.1344633710301</c:v>
                </c:pt>
                <c:pt idx="1673">
                  <c:v>1433.9915918018701</c:v>
                </c:pt>
                <c:pt idx="1674">
                  <c:v>1434.8487202327101</c:v>
                </c:pt>
                <c:pt idx="1675">
                  <c:v>1435.7058486635499</c:v>
                </c:pt>
                <c:pt idx="1676">
                  <c:v>1436.5629770943899</c:v>
                </c:pt>
                <c:pt idx="1677">
                  <c:v>1437.4201055252299</c:v>
                </c:pt>
                <c:pt idx="1678">
                  <c:v>1438.2772339560699</c:v>
                </c:pt>
                <c:pt idx="1679">
                  <c:v>1439.13436238691</c:v>
                </c:pt>
                <c:pt idx="1680">
                  <c:v>1439.99149081775</c:v>
                </c:pt>
                <c:pt idx="1681">
                  <c:v>1440.84861924859</c:v>
                </c:pt>
                <c:pt idx="1682">
                  <c:v>1441.70574767943</c:v>
                </c:pt>
                <c:pt idx="1683">
                  <c:v>1442.5628761102701</c:v>
                </c:pt>
                <c:pt idx="1684">
                  <c:v>1443.4200045411101</c:v>
                </c:pt>
                <c:pt idx="1685">
                  <c:v>1444.2771329719501</c:v>
                </c:pt>
                <c:pt idx="1686">
                  <c:v>1445.1342614027899</c:v>
                </c:pt>
                <c:pt idx="1687">
                  <c:v>1445.9913898336299</c:v>
                </c:pt>
                <c:pt idx="1688">
                  <c:v>1446.8485182644699</c:v>
                </c:pt>
                <c:pt idx="1689">
                  <c:v>1447.70564669531</c:v>
                </c:pt>
                <c:pt idx="1690">
                  <c:v>1448.56277512615</c:v>
                </c:pt>
                <c:pt idx="1691">
                  <c:v>1449.41990355699</c:v>
                </c:pt>
                <c:pt idx="1692">
                  <c:v>1450.27703198783</c:v>
                </c:pt>
                <c:pt idx="1693">
                  <c:v>1451.13416041867</c:v>
                </c:pt>
                <c:pt idx="1694">
                  <c:v>1451.9912888495101</c:v>
                </c:pt>
                <c:pt idx="1695">
                  <c:v>1452.8484172803501</c:v>
                </c:pt>
                <c:pt idx="1696">
                  <c:v>1453.7055457111901</c:v>
                </c:pt>
                <c:pt idx="1697">
                  <c:v>1454.5626741420299</c:v>
                </c:pt>
                <c:pt idx="1698">
                  <c:v>1455.4198025728699</c:v>
                </c:pt>
              </c:numCache>
            </c:numRef>
          </c:xVal>
          <c:yVal>
            <c:numRef>
              <c:f>[1]DynamRot_DFN!$D$2:$D$2500</c:f>
              <c:numCache>
                <c:formatCode>General</c:formatCode>
                <c:ptCount val="2499"/>
                <c:pt idx="0">
                  <c:v>96.8</c:v>
                </c:pt>
                <c:pt idx="1">
                  <c:v>96.9</c:v>
                </c:pt>
                <c:pt idx="2">
                  <c:v>99.7</c:v>
                </c:pt>
                <c:pt idx="3">
                  <c:v>101.3</c:v>
                </c:pt>
                <c:pt idx="4">
                  <c:v>102</c:v>
                </c:pt>
                <c:pt idx="5">
                  <c:v>102.3</c:v>
                </c:pt>
                <c:pt idx="6">
                  <c:v>102.7</c:v>
                </c:pt>
                <c:pt idx="7">
                  <c:v>103</c:v>
                </c:pt>
                <c:pt idx="8">
                  <c:v>103.4</c:v>
                </c:pt>
                <c:pt idx="9">
                  <c:v>103.7</c:v>
                </c:pt>
                <c:pt idx="10">
                  <c:v>104</c:v>
                </c:pt>
                <c:pt idx="11">
                  <c:v>104.2</c:v>
                </c:pt>
                <c:pt idx="12">
                  <c:v>104.4</c:v>
                </c:pt>
                <c:pt idx="13">
                  <c:v>104.5</c:v>
                </c:pt>
                <c:pt idx="14">
                  <c:v>104.6</c:v>
                </c:pt>
                <c:pt idx="15">
                  <c:v>104.7</c:v>
                </c:pt>
                <c:pt idx="16">
                  <c:v>104.7</c:v>
                </c:pt>
                <c:pt idx="17">
                  <c:v>104.7</c:v>
                </c:pt>
                <c:pt idx="18">
                  <c:v>104.8</c:v>
                </c:pt>
                <c:pt idx="19">
                  <c:v>104.8</c:v>
                </c:pt>
                <c:pt idx="20">
                  <c:v>104.9</c:v>
                </c:pt>
                <c:pt idx="21">
                  <c:v>104.9</c:v>
                </c:pt>
                <c:pt idx="22">
                  <c:v>104.9</c:v>
                </c:pt>
                <c:pt idx="23">
                  <c:v>105</c:v>
                </c:pt>
                <c:pt idx="24">
                  <c:v>105</c:v>
                </c:pt>
                <c:pt idx="25">
                  <c:v>105</c:v>
                </c:pt>
                <c:pt idx="26">
                  <c:v>105</c:v>
                </c:pt>
                <c:pt idx="27">
                  <c:v>104.9</c:v>
                </c:pt>
                <c:pt idx="28">
                  <c:v>104.9</c:v>
                </c:pt>
                <c:pt idx="29">
                  <c:v>104.9</c:v>
                </c:pt>
                <c:pt idx="30">
                  <c:v>104.8</c:v>
                </c:pt>
                <c:pt idx="31">
                  <c:v>104.8</c:v>
                </c:pt>
                <c:pt idx="32">
                  <c:v>104.8</c:v>
                </c:pt>
                <c:pt idx="33">
                  <c:v>104.7</c:v>
                </c:pt>
                <c:pt idx="34">
                  <c:v>104.7</c:v>
                </c:pt>
                <c:pt idx="35">
                  <c:v>104.6</c:v>
                </c:pt>
                <c:pt idx="36">
                  <c:v>104.5</c:v>
                </c:pt>
                <c:pt idx="37">
                  <c:v>104.5</c:v>
                </c:pt>
                <c:pt idx="38">
                  <c:v>104.4</c:v>
                </c:pt>
                <c:pt idx="39">
                  <c:v>104.4</c:v>
                </c:pt>
                <c:pt idx="40">
                  <c:v>104.3</c:v>
                </c:pt>
                <c:pt idx="41">
                  <c:v>104.3</c:v>
                </c:pt>
                <c:pt idx="42">
                  <c:v>104.2</c:v>
                </c:pt>
                <c:pt idx="43">
                  <c:v>104.2</c:v>
                </c:pt>
                <c:pt idx="44">
                  <c:v>104.1</c:v>
                </c:pt>
                <c:pt idx="45">
                  <c:v>104.1</c:v>
                </c:pt>
                <c:pt idx="46">
                  <c:v>104.1</c:v>
                </c:pt>
                <c:pt idx="47">
                  <c:v>104</c:v>
                </c:pt>
                <c:pt idx="48">
                  <c:v>104</c:v>
                </c:pt>
                <c:pt idx="49">
                  <c:v>103.9</c:v>
                </c:pt>
                <c:pt idx="50">
                  <c:v>103.9</c:v>
                </c:pt>
                <c:pt idx="51">
                  <c:v>103.9</c:v>
                </c:pt>
                <c:pt idx="52">
                  <c:v>103.8</c:v>
                </c:pt>
                <c:pt idx="53">
                  <c:v>103.8</c:v>
                </c:pt>
                <c:pt idx="54">
                  <c:v>103.8</c:v>
                </c:pt>
                <c:pt idx="55">
                  <c:v>103.7</c:v>
                </c:pt>
                <c:pt idx="56">
                  <c:v>103.7</c:v>
                </c:pt>
                <c:pt idx="57">
                  <c:v>103.6</c:v>
                </c:pt>
                <c:pt idx="58">
                  <c:v>103.6</c:v>
                </c:pt>
                <c:pt idx="59">
                  <c:v>103.6</c:v>
                </c:pt>
                <c:pt idx="60">
                  <c:v>103.5</c:v>
                </c:pt>
                <c:pt idx="61">
                  <c:v>103.5</c:v>
                </c:pt>
                <c:pt idx="62">
                  <c:v>103.5</c:v>
                </c:pt>
                <c:pt idx="63">
                  <c:v>103.4</c:v>
                </c:pt>
                <c:pt idx="64">
                  <c:v>103.4</c:v>
                </c:pt>
                <c:pt idx="65">
                  <c:v>103.4</c:v>
                </c:pt>
                <c:pt idx="66">
                  <c:v>103.3</c:v>
                </c:pt>
                <c:pt idx="67">
                  <c:v>103.3</c:v>
                </c:pt>
                <c:pt idx="68">
                  <c:v>103.3</c:v>
                </c:pt>
                <c:pt idx="69">
                  <c:v>103.2</c:v>
                </c:pt>
                <c:pt idx="70">
                  <c:v>103.2</c:v>
                </c:pt>
                <c:pt idx="71">
                  <c:v>103.2</c:v>
                </c:pt>
                <c:pt idx="72">
                  <c:v>103.1</c:v>
                </c:pt>
                <c:pt idx="73">
                  <c:v>103.1</c:v>
                </c:pt>
                <c:pt idx="74">
                  <c:v>103.1</c:v>
                </c:pt>
                <c:pt idx="75">
                  <c:v>103.1</c:v>
                </c:pt>
                <c:pt idx="76">
                  <c:v>103</c:v>
                </c:pt>
                <c:pt idx="77">
                  <c:v>103</c:v>
                </c:pt>
                <c:pt idx="78">
                  <c:v>103</c:v>
                </c:pt>
                <c:pt idx="79">
                  <c:v>103</c:v>
                </c:pt>
                <c:pt idx="80">
                  <c:v>103</c:v>
                </c:pt>
                <c:pt idx="81">
                  <c:v>102.9</c:v>
                </c:pt>
                <c:pt idx="82">
                  <c:v>102.9</c:v>
                </c:pt>
                <c:pt idx="83">
                  <c:v>102.9</c:v>
                </c:pt>
                <c:pt idx="84">
                  <c:v>102.9</c:v>
                </c:pt>
                <c:pt idx="85">
                  <c:v>102.9</c:v>
                </c:pt>
                <c:pt idx="86">
                  <c:v>102.8</c:v>
                </c:pt>
                <c:pt idx="87">
                  <c:v>102.8</c:v>
                </c:pt>
                <c:pt idx="88">
                  <c:v>102.8</c:v>
                </c:pt>
                <c:pt idx="89">
                  <c:v>102.8</c:v>
                </c:pt>
                <c:pt idx="90">
                  <c:v>102.8</c:v>
                </c:pt>
                <c:pt idx="91">
                  <c:v>102.8</c:v>
                </c:pt>
                <c:pt idx="92">
                  <c:v>102.7</c:v>
                </c:pt>
                <c:pt idx="93">
                  <c:v>102.7</c:v>
                </c:pt>
                <c:pt idx="94">
                  <c:v>102.7</c:v>
                </c:pt>
                <c:pt idx="95">
                  <c:v>102.7</c:v>
                </c:pt>
                <c:pt idx="96">
                  <c:v>102.7</c:v>
                </c:pt>
                <c:pt idx="97">
                  <c:v>102.6</c:v>
                </c:pt>
                <c:pt idx="98">
                  <c:v>102.6</c:v>
                </c:pt>
                <c:pt idx="99">
                  <c:v>102.6</c:v>
                </c:pt>
                <c:pt idx="100">
                  <c:v>102.6</c:v>
                </c:pt>
                <c:pt idx="101">
                  <c:v>102.6</c:v>
                </c:pt>
                <c:pt idx="102">
                  <c:v>102.5</c:v>
                </c:pt>
                <c:pt idx="103">
                  <c:v>102.5</c:v>
                </c:pt>
                <c:pt idx="104">
                  <c:v>102.5</c:v>
                </c:pt>
                <c:pt idx="105">
                  <c:v>102.5</c:v>
                </c:pt>
                <c:pt idx="106">
                  <c:v>102.5</c:v>
                </c:pt>
                <c:pt idx="107">
                  <c:v>102.4</c:v>
                </c:pt>
                <c:pt idx="108">
                  <c:v>102.4</c:v>
                </c:pt>
                <c:pt idx="109">
                  <c:v>102.4</c:v>
                </c:pt>
                <c:pt idx="110">
                  <c:v>102.4</c:v>
                </c:pt>
                <c:pt idx="111">
                  <c:v>102.4</c:v>
                </c:pt>
                <c:pt idx="112">
                  <c:v>102.3</c:v>
                </c:pt>
                <c:pt idx="113">
                  <c:v>102.3</c:v>
                </c:pt>
                <c:pt idx="114">
                  <c:v>102.3</c:v>
                </c:pt>
                <c:pt idx="115">
                  <c:v>102.3</c:v>
                </c:pt>
                <c:pt idx="116">
                  <c:v>102.3</c:v>
                </c:pt>
                <c:pt idx="117">
                  <c:v>102.3</c:v>
                </c:pt>
                <c:pt idx="118">
                  <c:v>102.2</c:v>
                </c:pt>
                <c:pt idx="119">
                  <c:v>102.2</c:v>
                </c:pt>
                <c:pt idx="120">
                  <c:v>102.2</c:v>
                </c:pt>
                <c:pt idx="121">
                  <c:v>102.2</c:v>
                </c:pt>
                <c:pt idx="122">
                  <c:v>102.2</c:v>
                </c:pt>
                <c:pt idx="123">
                  <c:v>102.2</c:v>
                </c:pt>
                <c:pt idx="124">
                  <c:v>102.1</c:v>
                </c:pt>
                <c:pt idx="125">
                  <c:v>102.1</c:v>
                </c:pt>
                <c:pt idx="126">
                  <c:v>102.1</c:v>
                </c:pt>
                <c:pt idx="127">
                  <c:v>102.1</c:v>
                </c:pt>
                <c:pt idx="128">
                  <c:v>102.1</c:v>
                </c:pt>
                <c:pt idx="129">
                  <c:v>102.1</c:v>
                </c:pt>
                <c:pt idx="130">
                  <c:v>102.1</c:v>
                </c:pt>
                <c:pt idx="131">
                  <c:v>102.1</c:v>
                </c:pt>
                <c:pt idx="132">
                  <c:v>102</c:v>
                </c:pt>
                <c:pt idx="133">
                  <c:v>102</c:v>
                </c:pt>
                <c:pt idx="134">
                  <c:v>102</c:v>
                </c:pt>
                <c:pt idx="135">
                  <c:v>102</c:v>
                </c:pt>
                <c:pt idx="136">
                  <c:v>102</c:v>
                </c:pt>
                <c:pt idx="137">
                  <c:v>102</c:v>
                </c:pt>
                <c:pt idx="138">
                  <c:v>102</c:v>
                </c:pt>
                <c:pt idx="139">
                  <c:v>102</c:v>
                </c:pt>
                <c:pt idx="140">
                  <c:v>102</c:v>
                </c:pt>
                <c:pt idx="141">
                  <c:v>102</c:v>
                </c:pt>
                <c:pt idx="142">
                  <c:v>101.9</c:v>
                </c:pt>
                <c:pt idx="143">
                  <c:v>101.9</c:v>
                </c:pt>
                <c:pt idx="144">
                  <c:v>101.9</c:v>
                </c:pt>
                <c:pt idx="145">
                  <c:v>101.9</c:v>
                </c:pt>
                <c:pt idx="146">
                  <c:v>101.9</c:v>
                </c:pt>
                <c:pt idx="147">
                  <c:v>101.9</c:v>
                </c:pt>
                <c:pt idx="148">
                  <c:v>101.9</c:v>
                </c:pt>
                <c:pt idx="149">
                  <c:v>101.9</c:v>
                </c:pt>
                <c:pt idx="150">
                  <c:v>101.9</c:v>
                </c:pt>
                <c:pt idx="151">
                  <c:v>101.9</c:v>
                </c:pt>
                <c:pt idx="152">
                  <c:v>101.9</c:v>
                </c:pt>
                <c:pt idx="153">
                  <c:v>101.9</c:v>
                </c:pt>
                <c:pt idx="154">
                  <c:v>101.9</c:v>
                </c:pt>
                <c:pt idx="155">
                  <c:v>101.8</c:v>
                </c:pt>
                <c:pt idx="156">
                  <c:v>101.8</c:v>
                </c:pt>
                <c:pt idx="157">
                  <c:v>101.8</c:v>
                </c:pt>
                <c:pt idx="158">
                  <c:v>101.8</c:v>
                </c:pt>
                <c:pt idx="159">
                  <c:v>101.8</c:v>
                </c:pt>
                <c:pt idx="160">
                  <c:v>101.8</c:v>
                </c:pt>
                <c:pt idx="161">
                  <c:v>101.8</c:v>
                </c:pt>
                <c:pt idx="162">
                  <c:v>101.8</c:v>
                </c:pt>
                <c:pt idx="163">
                  <c:v>101.8</c:v>
                </c:pt>
                <c:pt idx="164">
                  <c:v>101.8</c:v>
                </c:pt>
                <c:pt idx="165">
                  <c:v>101.8</c:v>
                </c:pt>
                <c:pt idx="166">
                  <c:v>101.8</c:v>
                </c:pt>
                <c:pt idx="167">
                  <c:v>101.8</c:v>
                </c:pt>
                <c:pt idx="168">
                  <c:v>101.8</c:v>
                </c:pt>
                <c:pt idx="169">
                  <c:v>101.8</c:v>
                </c:pt>
                <c:pt idx="170">
                  <c:v>101.8</c:v>
                </c:pt>
                <c:pt idx="171">
                  <c:v>101.8</c:v>
                </c:pt>
                <c:pt idx="172">
                  <c:v>101.8</c:v>
                </c:pt>
                <c:pt idx="173">
                  <c:v>101.8</c:v>
                </c:pt>
                <c:pt idx="174">
                  <c:v>101.8</c:v>
                </c:pt>
                <c:pt idx="175">
                  <c:v>101.7</c:v>
                </c:pt>
                <c:pt idx="176">
                  <c:v>101.7</c:v>
                </c:pt>
                <c:pt idx="177">
                  <c:v>101.7</c:v>
                </c:pt>
                <c:pt idx="178">
                  <c:v>101.7</c:v>
                </c:pt>
                <c:pt idx="179">
                  <c:v>101.7</c:v>
                </c:pt>
                <c:pt idx="180">
                  <c:v>101.7</c:v>
                </c:pt>
                <c:pt idx="181">
                  <c:v>101.7</c:v>
                </c:pt>
                <c:pt idx="182">
                  <c:v>101.7</c:v>
                </c:pt>
                <c:pt idx="183">
                  <c:v>101.7</c:v>
                </c:pt>
                <c:pt idx="184">
                  <c:v>101.7</c:v>
                </c:pt>
                <c:pt idx="185">
                  <c:v>101.7</c:v>
                </c:pt>
                <c:pt idx="186">
                  <c:v>101.7</c:v>
                </c:pt>
                <c:pt idx="187">
                  <c:v>101.7</c:v>
                </c:pt>
                <c:pt idx="188">
                  <c:v>101.7</c:v>
                </c:pt>
                <c:pt idx="189">
                  <c:v>101.7</c:v>
                </c:pt>
                <c:pt idx="190">
                  <c:v>101.7</c:v>
                </c:pt>
                <c:pt idx="191">
                  <c:v>101.7</c:v>
                </c:pt>
                <c:pt idx="192">
                  <c:v>101.7</c:v>
                </c:pt>
                <c:pt idx="193">
                  <c:v>101.7</c:v>
                </c:pt>
                <c:pt idx="194">
                  <c:v>101.7</c:v>
                </c:pt>
                <c:pt idx="195">
                  <c:v>101.7</c:v>
                </c:pt>
                <c:pt idx="196">
                  <c:v>101.7</c:v>
                </c:pt>
                <c:pt idx="197">
                  <c:v>101.7</c:v>
                </c:pt>
                <c:pt idx="198">
                  <c:v>101.7</c:v>
                </c:pt>
                <c:pt idx="199">
                  <c:v>101.7</c:v>
                </c:pt>
                <c:pt idx="200">
                  <c:v>101.7</c:v>
                </c:pt>
                <c:pt idx="201">
                  <c:v>101.7</c:v>
                </c:pt>
                <c:pt idx="202">
                  <c:v>101.7</c:v>
                </c:pt>
                <c:pt idx="203">
                  <c:v>101.7</c:v>
                </c:pt>
                <c:pt idx="204">
                  <c:v>101.7</c:v>
                </c:pt>
                <c:pt idx="205">
                  <c:v>101.7</c:v>
                </c:pt>
                <c:pt idx="206">
                  <c:v>101.7</c:v>
                </c:pt>
                <c:pt idx="207">
                  <c:v>101.7</c:v>
                </c:pt>
                <c:pt idx="208">
                  <c:v>101.7</c:v>
                </c:pt>
                <c:pt idx="209">
                  <c:v>101.7</c:v>
                </c:pt>
                <c:pt idx="210">
                  <c:v>101.7</c:v>
                </c:pt>
                <c:pt idx="211">
                  <c:v>101.7</c:v>
                </c:pt>
                <c:pt idx="212">
                  <c:v>101.7</c:v>
                </c:pt>
                <c:pt idx="213">
                  <c:v>101.7</c:v>
                </c:pt>
                <c:pt idx="214">
                  <c:v>101.7</c:v>
                </c:pt>
                <c:pt idx="215">
                  <c:v>101.6</c:v>
                </c:pt>
                <c:pt idx="216">
                  <c:v>101.6</c:v>
                </c:pt>
                <c:pt idx="217">
                  <c:v>101.6</c:v>
                </c:pt>
                <c:pt idx="218">
                  <c:v>101.6</c:v>
                </c:pt>
                <c:pt idx="219">
                  <c:v>101.6</c:v>
                </c:pt>
                <c:pt idx="220">
                  <c:v>101.6</c:v>
                </c:pt>
                <c:pt idx="221">
                  <c:v>101.6</c:v>
                </c:pt>
                <c:pt idx="222">
                  <c:v>101.6</c:v>
                </c:pt>
                <c:pt idx="223">
                  <c:v>101.6</c:v>
                </c:pt>
                <c:pt idx="224">
                  <c:v>101.6</c:v>
                </c:pt>
                <c:pt idx="225">
                  <c:v>101.6</c:v>
                </c:pt>
                <c:pt idx="226">
                  <c:v>101.6</c:v>
                </c:pt>
                <c:pt idx="227">
                  <c:v>101.6</c:v>
                </c:pt>
                <c:pt idx="228">
                  <c:v>101.6</c:v>
                </c:pt>
                <c:pt idx="229">
                  <c:v>101.6</c:v>
                </c:pt>
                <c:pt idx="230">
                  <c:v>101.6</c:v>
                </c:pt>
                <c:pt idx="231">
                  <c:v>101.6</c:v>
                </c:pt>
                <c:pt idx="232">
                  <c:v>101.6</c:v>
                </c:pt>
                <c:pt idx="233">
                  <c:v>101.6</c:v>
                </c:pt>
                <c:pt idx="234">
                  <c:v>101.6</c:v>
                </c:pt>
                <c:pt idx="235">
                  <c:v>101.6</c:v>
                </c:pt>
                <c:pt idx="236">
                  <c:v>101.6</c:v>
                </c:pt>
                <c:pt idx="237">
                  <c:v>101.6</c:v>
                </c:pt>
                <c:pt idx="238">
                  <c:v>101.6</c:v>
                </c:pt>
                <c:pt idx="239">
                  <c:v>101.6</c:v>
                </c:pt>
                <c:pt idx="240">
                  <c:v>101.6</c:v>
                </c:pt>
                <c:pt idx="241">
                  <c:v>101.6</c:v>
                </c:pt>
                <c:pt idx="242">
                  <c:v>101.6</c:v>
                </c:pt>
                <c:pt idx="243">
                  <c:v>101.6</c:v>
                </c:pt>
                <c:pt idx="244">
                  <c:v>101.6</c:v>
                </c:pt>
                <c:pt idx="245">
                  <c:v>101.6</c:v>
                </c:pt>
                <c:pt idx="246">
                  <c:v>101.6</c:v>
                </c:pt>
                <c:pt idx="247">
                  <c:v>101.6</c:v>
                </c:pt>
                <c:pt idx="248">
                  <c:v>101.6</c:v>
                </c:pt>
                <c:pt idx="249">
                  <c:v>101.6</c:v>
                </c:pt>
                <c:pt idx="250">
                  <c:v>101.6</c:v>
                </c:pt>
                <c:pt idx="251">
                  <c:v>101.6</c:v>
                </c:pt>
                <c:pt idx="252">
                  <c:v>101.6</c:v>
                </c:pt>
                <c:pt idx="253">
                  <c:v>101.6</c:v>
                </c:pt>
                <c:pt idx="254">
                  <c:v>101.6</c:v>
                </c:pt>
                <c:pt idx="255">
                  <c:v>101.6</c:v>
                </c:pt>
                <c:pt idx="256">
                  <c:v>101.5</c:v>
                </c:pt>
                <c:pt idx="257">
                  <c:v>101.5</c:v>
                </c:pt>
                <c:pt idx="258">
                  <c:v>101.5</c:v>
                </c:pt>
                <c:pt idx="259">
                  <c:v>101.5</c:v>
                </c:pt>
                <c:pt idx="260">
                  <c:v>101.5</c:v>
                </c:pt>
                <c:pt idx="261">
                  <c:v>101.5</c:v>
                </c:pt>
                <c:pt idx="262">
                  <c:v>101.5</c:v>
                </c:pt>
                <c:pt idx="263">
                  <c:v>101.5</c:v>
                </c:pt>
                <c:pt idx="264">
                  <c:v>101.5</c:v>
                </c:pt>
                <c:pt idx="265">
                  <c:v>101.5</c:v>
                </c:pt>
                <c:pt idx="266">
                  <c:v>101.5</c:v>
                </c:pt>
                <c:pt idx="267">
                  <c:v>101.5</c:v>
                </c:pt>
                <c:pt idx="268">
                  <c:v>101.5</c:v>
                </c:pt>
                <c:pt idx="269">
                  <c:v>101.5</c:v>
                </c:pt>
                <c:pt idx="270">
                  <c:v>101.5</c:v>
                </c:pt>
                <c:pt idx="271">
                  <c:v>101.5</c:v>
                </c:pt>
                <c:pt idx="272">
                  <c:v>101.5</c:v>
                </c:pt>
                <c:pt idx="273">
                  <c:v>101.5</c:v>
                </c:pt>
                <c:pt idx="274">
                  <c:v>101.5</c:v>
                </c:pt>
                <c:pt idx="275">
                  <c:v>101.5</c:v>
                </c:pt>
                <c:pt idx="276">
                  <c:v>101.5</c:v>
                </c:pt>
                <c:pt idx="277">
                  <c:v>101.5</c:v>
                </c:pt>
                <c:pt idx="278">
                  <c:v>101.5</c:v>
                </c:pt>
                <c:pt idx="279">
                  <c:v>101.5</c:v>
                </c:pt>
                <c:pt idx="280">
                  <c:v>101.5</c:v>
                </c:pt>
                <c:pt idx="281">
                  <c:v>101.5</c:v>
                </c:pt>
                <c:pt idx="282">
                  <c:v>101.5</c:v>
                </c:pt>
                <c:pt idx="283">
                  <c:v>101.5</c:v>
                </c:pt>
                <c:pt idx="284">
                  <c:v>101.5</c:v>
                </c:pt>
                <c:pt idx="285">
                  <c:v>101.5</c:v>
                </c:pt>
                <c:pt idx="286">
                  <c:v>101.5</c:v>
                </c:pt>
                <c:pt idx="287">
                  <c:v>101.5</c:v>
                </c:pt>
                <c:pt idx="288">
                  <c:v>101.5</c:v>
                </c:pt>
                <c:pt idx="289">
                  <c:v>101.5</c:v>
                </c:pt>
                <c:pt idx="290">
                  <c:v>101.5</c:v>
                </c:pt>
                <c:pt idx="291">
                  <c:v>101.5</c:v>
                </c:pt>
                <c:pt idx="292">
                  <c:v>101.5</c:v>
                </c:pt>
                <c:pt idx="293">
                  <c:v>101.5</c:v>
                </c:pt>
                <c:pt idx="294">
                  <c:v>101.5</c:v>
                </c:pt>
                <c:pt idx="295">
                  <c:v>101.5</c:v>
                </c:pt>
                <c:pt idx="296">
                  <c:v>101.5</c:v>
                </c:pt>
                <c:pt idx="297">
                  <c:v>101.5</c:v>
                </c:pt>
                <c:pt idx="298">
                  <c:v>101.5</c:v>
                </c:pt>
                <c:pt idx="299">
                  <c:v>101.5</c:v>
                </c:pt>
                <c:pt idx="300">
                  <c:v>101.5</c:v>
                </c:pt>
                <c:pt idx="301">
                  <c:v>101.5</c:v>
                </c:pt>
                <c:pt idx="302">
                  <c:v>101.5</c:v>
                </c:pt>
                <c:pt idx="303">
                  <c:v>101.5</c:v>
                </c:pt>
                <c:pt idx="304">
                  <c:v>101.5</c:v>
                </c:pt>
                <c:pt idx="305">
                  <c:v>101.5</c:v>
                </c:pt>
                <c:pt idx="306">
                  <c:v>101.5</c:v>
                </c:pt>
                <c:pt idx="307">
                  <c:v>101.5</c:v>
                </c:pt>
                <c:pt idx="308">
                  <c:v>101.5</c:v>
                </c:pt>
                <c:pt idx="309">
                  <c:v>101.5</c:v>
                </c:pt>
                <c:pt idx="310">
                  <c:v>101.6</c:v>
                </c:pt>
                <c:pt idx="311">
                  <c:v>101.6</c:v>
                </c:pt>
                <c:pt idx="312">
                  <c:v>101.6</c:v>
                </c:pt>
                <c:pt idx="313">
                  <c:v>101.6</c:v>
                </c:pt>
                <c:pt idx="314">
                  <c:v>101.6</c:v>
                </c:pt>
                <c:pt idx="315">
                  <c:v>101.6</c:v>
                </c:pt>
                <c:pt idx="316">
                  <c:v>101.6</c:v>
                </c:pt>
                <c:pt idx="317">
                  <c:v>101.6</c:v>
                </c:pt>
                <c:pt idx="318">
                  <c:v>101.6</c:v>
                </c:pt>
                <c:pt idx="319">
                  <c:v>101.6</c:v>
                </c:pt>
                <c:pt idx="320">
                  <c:v>101.6</c:v>
                </c:pt>
                <c:pt idx="321">
                  <c:v>101.6</c:v>
                </c:pt>
                <c:pt idx="322">
                  <c:v>101.6</c:v>
                </c:pt>
                <c:pt idx="323">
                  <c:v>101.6</c:v>
                </c:pt>
                <c:pt idx="324">
                  <c:v>101.6</c:v>
                </c:pt>
                <c:pt idx="325">
                  <c:v>101.6</c:v>
                </c:pt>
                <c:pt idx="326">
                  <c:v>101.6</c:v>
                </c:pt>
                <c:pt idx="327">
                  <c:v>101.6</c:v>
                </c:pt>
                <c:pt idx="328">
                  <c:v>101.6</c:v>
                </c:pt>
                <c:pt idx="329">
                  <c:v>101.6</c:v>
                </c:pt>
                <c:pt idx="330">
                  <c:v>101.6</c:v>
                </c:pt>
                <c:pt idx="331">
                  <c:v>101.6</c:v>
                </c:pt>
                <c:pt idx="332">
                  <c:v>101.6</c:v>
                </c:pt>
                <c:pt idx="333">
                  <c:v>101.6</c:v>
                </c:pt>
                <c:pt idx="334">
                  <c:v>101.6</c:v>
                </c:pt>
                <c:pt idx="335">
                  <c:v>101.6</c:v>
                </c:pt>
                <c:pt idx="336">
                  <c:v>101.6</c:v>
                </c:pt>
                <c:pt idx="337">
                  <c:v>101.6</c:v>
                </c:pt>
                <c:pt idx="338">
                  <c:v>101.6</c:v>
                </c:pt>
                <c:pt idx="339">
                  <c:v>101.6</c:v>
                </c:pt>
                <c:pt idx="340">
                  <c:v>101.6</c:v>
                </c:pt>
                <c:pt idx="341">
                  <c:v>101.6</c:v>
                </c:pt>
                <c:pt idx="342">
                  <c:v>101.6</c:v>
                </c:pt>
                <c:pt idx="343">
                  <c:v>101.6</c:v>
                </c:pt>
                <c:pt idx="344">
                  <c:v>101.6</c:v>
                </c:pt>
                <c:pt idx="345">
                  <c:v>101.6</c:v>
                </c:pt>
                <c:pt idx="346">
                  <c:v>101.6</c:v>
                </c:pt>
                <c:pt idx="347">
                  <c:v>101.6</c:v>
                </c:pt>
                <c:pt idx="348">
                  <c:v>101.6</c:v>
                </c:pt>
                <c:pt idx="349">
                  <c:v>101.6</c:v>
                </c:pt>
                <c:pt idx="350">
                  <c:v>101.6</c:v>
                </c:pt>
                <c:pt idx="351">
                  <c:v>101.6</c:v>
                </c:pt>
                <c:pt idx="352">
                  <c:v>101.6</c:v>
                </c:pt>
                <c:pt idx="353">
                  <c:v>101.6</c:v>
                </c:pt>
                <c:pt idx="354">
                  <c:v>101.6</c:v>
                </c:pt>
                <c:pt idx="355">
                  <c:v>101.6</c:v>
                </c:pt>
                <c:pt idx="356">
                  <c:v>101.6</c:v>
                </c:pt>
                <c:pt idx="357">
                  <c:v>101.6</c:v>
                </c:pt>
                <c:pt idx="358">
                  <c:v>101.6</c:v>
                </c:pt>
                <c:pt idx="359">
                  <c:v>101.6</c:v>
                </c:pt>
                <c:pt idx="360">
                  <c:v>101.6</c:v>
                </c:pt>
                <c:pt idx="361">
                  <c:v>101.6</c:v>
                </c:pt>
                <c:pt idx="362">
                  <c:v>101.6</c:v>
                </c:pt>
                <c:pt idx="363">
                  <c:v>101.6</c:v>
                </c:pt>
                <c:pt idx="364">
                  <c:v>101.6</c:v>
                </c:pt>
                <c:pt idx="365">
                  <c:v>101.6</c:v>
                </c:pt>
                <c:pt idx="366">
                  <c:v>101.6</c:v>
                </c:pt>
                <c:pt idx="367">
                  <c:v>101.6</c:v>
                </c:pt>
                <c:pt idx="368">
                  <c:v>101.6</c:v>
                </c:pt>
                <c:pt idx="369">
                  <c:v>101.6</c:v>
                </c:pt>
                <c:pt idx="370">
                  <c:v>101.6</c:v>
                </c:pt>
                <c:pt idx="371">
                  <c:v>101.6</c:v>
                </c:pt>
                <c:pt idx="372">
                  <c:v>101.6</c:v>
                </c:pt>
                <c:pt idx="373">
                  <c:v>101.5</c:v>
                </c:pt>
                <c:pt idx="374">
                  <c:v>101.5</c:v>
                </c:pt>
                <c:pt idx="375">
                  <c:v>101.5</c:v>
                </c:pt>
                <c:pt idx="376">
                  <c:v>101.5</c:v>
                </c:pt>
                <c:pt idx="377">
                  <c:v>101.5</c:v>
                </c:pt>
                <c:pt idx="378">
                  <c:v>101.5</c:v>
                </c:pt>
                <c:pt idx="379">
                  <c:v>101.5</c:v>
                </c:pt>
                <c:pt idx="380">
                  <c:v>101.5</c:v>
                </c:pt>
                <c:pt idx="381">
                  <c:v>101.5</c:v>
                </c:pt>
                <c:pt idx="382">
                  <c:v>101.5</c:v>
                </c:pt>
                <c:pt idx="383">
                  <c:v>101.5</c:v>
                </c:pt>
                <c:pt idx="384">
                  <c:v>101.5</c:v>
                </c:pt>
                <c:pt idx="385">
                  <c:v>101.5</c:v>
                </c:pt>
                <c:pt idx="386">
                  <c:v>101.5</c:v>
                </c:pt>
                <c:pt idx="387">
                  <c:v>101.5</c:v>
                </c:pt>
                <c:pt idx="388">
                  <c:v>101.5</c:v>
                </c:pt>
                <c:pt idx="389">
                  <c:v>101.5</c:v>
                </c:pt>
                <c:pt idx="390">
                  <c:v>101.5</c:v>
                </c:pt>
                <c:pt idx="391">
                  <c:v>101.5</c:v>
                </c:pt>
                <c:pt idx="392">
                  <c:v>101.5</c:v>
                </c:pt>
                <c:pt idx="393">
                  <c:v>101.5</c:v>
                </c:pt>
                <c:pt idx="394">
                  <c:v>101.5</c:v>
                </c:pt>
                <c:pt idx="395">
                  <c:v>101.5</c:v>
                </c:pt>
                <c:pt idx="396">
                  <c:v>101.5</c:v>
                </c:pt>
                <c:pt idx="397">
                  <c:v>101.5</c:v>
                </c:pt>
                <c:pt idx="398">
                  <c:v>101.5</c:v>
                </c:pt>
                <c:pt idx="399">
                  <c:v>101.5</c:v>
                </c:pt>
                <c:pt idx="400">
                  <c:v>101.5</c:v>
                </c:pt>
                <c:pt idx="401">
                  <c:v>101.5</c:v>
                </c:pt>
                <c:pt idx="402">
                  <c:v>101.5</c:v>
                </c:pt>
                <c:pt idx="403">
                  <c:v>101.5</c:v>
                </c:pt>
                <c:pt idx="404">
                  <c:v>101.5</c:v>
                </c:pt>
                <c:pt idx="405">
                  <c:v>101.5</c:v>
                </c:pt>
                <c:pt idx="406">
                  <c:v>101.5</c:v>
                </c:pt>
                <c:pt idx="407">
                  <c:v>101.5</c:v>
                </c:pt>
                <c:pt idx="408">
                  <c:v>101.5</c:v>
                </c:pt>
                <c:pt idx="409">
                  <c:v>101.5</c:v>
                </c:pt>
                <c:pt idx="410">
                  <c:v>101.5</c:v>
                </c:pt>
                <c:pt idx="411">
                  <c:v>101.5</c:v>
                </c:pt>
                <c:pt idx="412">
                  <c:v>101.5</c:v>
                </c:pt>
                <c:pt idx="413">
                  <c:v>101.5</c:v>
                </c:pt>
                <c:pt idx="414">
                  <c:v>101.5</c:v>
                </c:pt>
                <c:pt idx="415">
                  <c:v>101.5</c:v>
                </c:pt>
                <c:pt idx="416">
                  <c:v>101.6</c:v>
                </c:pt>
                <c:pt idx="417">
                  <c:v>101.6</c:v>
                </c:pt>
                <c:pt idx="418">
                  <c:v>101.6</c:v>
                </c:pt>
                <c:pt idx="419">
                  <c:v>101.6</c:v>
                </c:pt>
                <c:pt idx="420">
                  <c:v>101.6</c:v>
                </c:pt>
                <c:pt idx="421">
                  <c:v>101.6</c:v>
                </c:pt>
                <c:pt idx="422">
                  <c:v>101.6</c:v>
                </c:pt>
                <c:pt idx="423">
                  <c:v>101.6</c:v>
                </c:pt>
                <c:pt idx="424">
                  <c:v>101.6</c:v>
                </c:pt>
                <c:pt idx="425">
                  <c:v>101.6</c:v>
                </c:pt>
                <c:pt idx="426">
                  <c:v>101.6</c:v>
                </c:pt>
                <c:pt idx="427">
                  <c:v>101.6</c:v>
                </c:pt>
                <c:pt idx="428">
                  <c:v>101.6</c:v>
                </c:pt>
                <c:pt idx="429">
                  <c:v>101.6</c:v>
                </c:pt>
                <c:pt idx="430">
                  <c:v>101.6</c:v>
                </c:pt>
                <c:pt idx="431">
                  <c:v>101.6</c:v>
                </c:pt>
                <c:pt idx="432">
                  <c:v>101.6</c:v>
                </c:pt>
                <c:pt idx="433">
                  <c:v>101.6</c:v>
                </c:pt>
                <c:pt idx="434">
                  <c:v>101.6</c:v>
                </c:pt>
                <c:pt idx="435">
                  <c:v>101.6</c:v>
                </c:pt>
                <c:pt idx="436">
                  <c:v>101.6</c:v>
                </c:pt>
                <c:pt idx="437">
                  <c:v>101.6</c:v>
                </c:pt>
                <c:pt idx="438">
                  <c:v>101.6</c:v>
                </c:pt>
                <c:pt idx="439">
                  <c:v>101.6</c:v>
                </c:pt>
                <c:pt idx="440">
                  <c:v>101.6</c:v>
                </c:pt>
                <c:pt idx="441">
                  <c:v>101.6</c:v>
                </c:pt>
                <c:pt idx="442">
                  <c:v>101.6</c:v>
                </c:pt>
                <c:pt idx="443">
                  <c:v>101.6</c:v>
                </c:pt>
                <c:pt idx="444">
                  <c:v>101.6</c:v>
                </c:pt>
                <c:pt idx="445">
                  <c:v>101.6</c:v>
                </c:pt>
                <c:pt idx="446">
                  <c:v>101.6</c:v>
                </c:pt>
                <c:pt idx="447">
                  <c:v>101.6</c:v>
                </c:pt>
                <c:pt idx="448">
                  <c:v>101.6</c:v>
                </c:pt>
                <c:pt idx="449">
                  <c:v>101.6</c:v>
                </c:pt>
                <c:pt idx="450">
                  <c:v>101.6</c:v>
                </c:pt>
                <c:pt idx="451">
                  <c:v>101.6</c:v>
                </c:pt>
                <c:pt idx="452">
                  <c:v>101.6</c:v>
                </c:pt>
                <c:pt idx="453">
                  <c:v>101.6</c:v>
                </c:pt>
                <c:pt idx="454">
                  <c:v>101.6</c:v>
                </c:pt>
                <c:pt idx="455">
                  <c:v>101.6</c:v>
                </c:pt>
                <c:pt idx="456">
                  <c:v>101.6</c:v>
                </c:pt>
                <c:pt idx="457">
                  <c:v>101.6</c:v>
                </c:pt>
                <c:pt idx="458">
                  <c:v>101.6</c:v>
                </c:pt>
                <c:pt idx="459">
                  <c:v>101.6</c:v>
                </c:pt>
                <c:pt idx="460">
                  <c:v>101.6</c:v>
                </c:pt>
                <c:pt idx="461">
                  <c:v>101.6</c:v>
                </c:pt>
                <c:pt idx="462">
                  <c:v>101.6</c:v>
                </c:pt>
                <c:pt idx="463">
                  <c:v>101.6</c:v>
                </c:pt>
                <c:pt idx="464">
                  <c:v>101.6</c:v>
                </c:pt>
                <c:pt idx="465">
                  <c:v>101.6</c:v>
                </c:pt>
                <c:pt idx="466">
                  <c:v>101.6</c:v>
                </c:pt>
                <c:pt idx="467">
                  <c:v>101.6</c:v>
                </c:pt>
                <c:pt idx="468">
                  <c:v>101.6</c:v>
                </c:pt>
                <c:pt idx="469">
                  <c:v>101.6</c:v>
                </c:pt>
                <c:pt idx="470">
                  <c:v>101.6</c:v>
                </c:pt>
                <c:pt idx="471">
                  <c:v>101.6</c:v>
                </c:pt>
                <c:pt idx="472">
                  <c:v>101.6</c:v>
                </c:pt>
                <c:pt idx="473">
                  <c:v>101.6</c:v>
                </c:pt>
                <c:pt idx="474">
                  <c:v>101.6</c:v>
                </c:pt>
                <c:pt idx="475">
                  <c:v>101.6</c:v>
                </c:pt>
                <c:pt idx="476">
                  <c:v>101.6</c:v>
                </c:pt>
                <c:pt idx="477">
                  <c:v>101.6</c:v>
                </c:pt>
                <c:pt idx="478">
                  <c:v>101.6</c:v>
                </c:pt>
                <c:pt idx="479">
                  <c:v>101.6</c:v>
                </c:pt>
                <c:pt idx="480">
                  <c:v>101.6</c:v>
                </c:pt>
                <c:pt idx="481">
                  <c:v>101.6</c:v>
                </c:pt>
                <c:pt idx="482">
                  <c:v>101.6</c:v>
                </c:pt>
                <c:pt idx="483">
                  <c:v>101.6</c:v>
                </c:pt>
                <c:pt idx="484">
                  <c:v>101.6</c:v>
                </c:pt>
                <c:pt idx="485">
                  <c:v>101.6</c:v>
                </c:pt>
                <c:pt idx="486">
                  <c:v>101.6</c:v>
                </c:pt>
                <c:pt idx="487">
                  <c:v>101.6</c:v>
                </c:pt>
                <c:pt idx="488">
                  <c:v>101.6</c:v>
                </c:pt>
                <c:pt idx="489">
                  <c:v>101.6</c:v>
                </c:pt>
                <c:pt idx="490">
                  <c:v>101.6</c:v>
                </c:pt>
                <c:pt idx="491">
                  <c:v>101.6</c:v>
                </c:pt>
                <c:pt idx="492">
                  <c:v>101.6</c:v>
                </c:pt>
                <c:pt idx="493">
                  <c:v>101.6</c:v>
                </c:pt>
                <c:pt idx="494">
                  <c:v>101.6</c:v>
                </c:pt>
                <c:pt idx="495">
                  <c:v>101.6</c:v>
                </c:pt>
                <c:pt idx="496">
                  <c:v>101.6</c:v>
                </c:pt>
                <c:pt idx="497">
                  <c:v>101.6</c:v>
                </c:pt>
                <c:pt idx="498">
                  <c:v>101.6</c:v>
                </c:pt>
                <c:pt idx="499">
                  <c:v>101.6</c:v>
                </c:pt>
                <c:pt idx="500">
                  <c:v>101.6</c:v>
                </c:pt>
                <c:pt idx="501">
                  <c:v>101.6</c:v>
                </c:pt>
                <c:pt idx="502">
                  <c:v>101.6</c:v>
                </c:pt>
                <c:pt idx="503">
                  <c:v>101.6</c:v>
                </c:pt>
                <c:pt idx="504">
                  <c:v>101.6</c:v>
                </c:pt>
                <c:pt idx="505">
                  <c:v>101.6</c:v>
                </c:pt>
                <c:pt idx="506">
                  <c:v>101.6</c:v>
                </c:pt>
                <c:pt idx="507">
                  <c:v>101.6</c:v>
                </c:pt>
                <c:pt idx="508">
                  <c:v>101.6</c:v>
                </c:pt>
                <c:pt idx="509">
                  <c:v>101.6</c:v>
                </c:pt>
                <c:pt idx="510">
                  <c:v>101.6</c:v>
                </c:pt>
                <c:pt idx="511">
                  <c:v>101.6</c:v>
                </c:pt>
                <c:pt idx="512">
                  <c:v>101.6</c:v>
                </c:pt>
                <c:pt idx="513">
                  <c:v>101.6</c:v>
                </c:pt>
                <c:pt idx="514">
                  <c:v>101.6</c:v>
                </c:pt>
                <c:pt idx="515">
                  <c:v>101.6</c:v>
                </c:pt>
                <c:pt idx="516">
                  <c:v>101.6</c:v>
                </c:pt>
                <c:pt idx="517">
                  <c:v>101.6</c:v>
                </c:pt>
                <c:pt idx="518">
                  <c:v>101.6</c:v>
                </c:pt>
                <c:pt idx="519">
                  <c:v>101.6</c:v>
                </c:pt>
                <c:pt idx="520">
                  <c:v>101.6</c:v>
                </c:pt>
                <c:pt idx="521">
                  <c:v>101.6</c:v>
                </c:pt>
                <c:pt idx="522">
                  <c:v>101.6</c:v>
                </c:pt>
                <c:pt idx="523">
                  <c:v>101.6</c:v>
                </c:pt>
                <c:pt idx="524">
                  <c:v>101.6</c:v>
                </c:pt>
                <c:pt idx="525">
                  <c:v>101.6</c:v>
                </c:pt>
                <c:pt idx="526">
                  <c:v>101.6</c:v>
                </c:pt>
                <c:pt idx="527">
                  <c:v>101.6</c:v>
                </c:pt>
                <c:pt idx="528">
                  <c:v>101.6</c:v>
                </c:pt>
                <c:pt idx="529">
                  <c:v>101.6</c:v>
                </c:pt>
                <c:pt idx="530">
                  <c:v>101.6</c:v>
                </c:pt>
                <c:pt idx="531">
                  <c:v>101.6</c:v>
                </c:pt>
                <c:pt idx="532">
                  <c:v>101.6</c:v>
                </c:pt>
                <c:pt idx="533">
                  <c:v>101.6</c:v>
                </c:pt>
                <c:pt idx="534">
                  <c:v>101.6</c:v>
                </c:pt>
                <c:pt idx="535">
                  <c:v>101.6</c:v>
                </c:pt>
                <c:pt idx="536">
                  <c:v>101.6</c:v>
                </c:pt>
                <c:pt idx="537">
                  <c:v>101.6</c:v>
                </c:pt>
                <c:pt idx="538">
                  <c:v>101.6</c:v>
                </c:pt>
                <c:pt idx="539">
                  <c:v>101.6</c:v>
                </c:pt>
                <c:pt idx="540">
                  <c:v>101.6</c:v>
                </c:pt>
                <c:pt idx="541">
                  <c:v>101.6</c:v>
                </c:pt>
                <c:pt idx="542">
                  <c:v>101.6</c:v>
                </c:pt>
                <c:pt idx="543">
                  <c:v>101.6</c:v>
                </c:pt>
                <c:pt idx="544">
                  <c:v>101.6</c:v>
                </c:pt>
                <c:pt idx="545">
                  <c:v>101.6</c:v>
                </c:pt>
                <c:pt idx="546">
                  <c:v>101.6</c:v>
                </c:pt>
                <c:pt idx="547">
                  <c:v>101.6</c:v>
                </c:pt>
                <c:pt idx="548">
                  <c:v>101.6</c:v>
                </c:pt>
                <c:pt idx="549">
                  <c:v>101.6</c:v>
                </c:pt>
                <c:pt idx="550">
                  <c:v>101.6</c:v>
                </c:pt>
                <c:pt idx="551">
                  <c:v>101.6</c:v>
                </c:pt>
                <c:pt idx="552">
                  <c:v>101.6</c:v>
                </c:pt>
                <c:pt idx="553">
                  <c:v>101.6</c:v>
                </c:pt>
                <c:pt idx="554">
                  <c:v>101.6</c:v>
                </c:pt>
                <c:pt idx="555">
                  <c:v>101.6</c:v>
                </c:pt>
                <c:pt idx="556">
                  <c:v>101.6</c:v>
                </c:pt>
                <c:pt idx="557">
                  <c:v>101.6</c:v>
                </c:pt>
                <c:pt idx="558">
                  <c:v>101.6</c:v>
                </c:pt>
                <c:pt idx="559">
                  <c:v>101.6</c:v>
                </c:pt>
                <c:pt idx="560">
                  <c:v>101.6</c:v>
                </c:pt>
                <c:pt idx="561">
                  <c:v>101.6</c:v>
                </c:pt>
                <c:pt idx="562">
                  <c:v>101.6</c:v>
                </c:pt>
                <c:pt idx="563">
                  <c:v>101.6</c:v>
                </c:pt>
                <c:pt idx="564">
                  <c:v>101.6</c:v>
                </c:pt>
                <c:pt idx="565">
                  <c:v>101.6</c:v>
                </c:pt>
                <c:pt idx="566">
                  <c:v>101.6</c:v>
                </c:pt>
                <c:pt idx="567">
                  <c:v>101.6</c:v>
                </c:pt>
                <c:pt idx="568">
                  <c:v>101.6</c:v>
                </c:pt>
                <c:pt idx="569">
                  <c:v>101.6</c:v>
                </c:pt>
                <c:pt idx="570">
                  <c:v>101.6</c:v>
                </c:pt>
                <c:pt idx="571">
                  <c:v>101.6</c:v>
                </c:pt>
                <c:pt idx="572">
                  <c:v>101.6</c:v>
                </c:pt>
                <c:pt idx="573">
                  <c:v>101.6</c:v>
                </c:pt>
                <c:pt idx="574">
                  <c:v>101.6</c:v>
                </c:pt>
                <c:pt idx="575">
                  <c:v>101.6</c:v>
                </c:pt>
                <c:pt idx="576">
                  <c:v>101.6</c:v>
                </c:pt>
                <c:pt idx="577">
                  <c:v>101.6</c:v>
                </c:pt>
                <c:pt idx="578">
                  <c:v>101.6</c:v>
                </c:pt>
                <c:pt idx="579">
                  <c:v>101.6</c:v>
                </c:pt>
                <c:pt idx="580">
                  <c:v>101.6</c:v>
                </c:pt>
                <c:pt idx="581">
                  <c:v>101.6</c:v>
                </c:pt>
                <c:pt idx="582">
                  <c:v>101.6</c:v>
                </c:pt>
                <c:pt idx="583">
                  <c:v>101.6</c:v>
                </c:pt>
                <c:pt idx="584">
                  <c:v>101.6</c:v>
                </c:pt>
                <c:pt idx="585">
                  <c:v>101.6</c:v>
                </c:pt>
                <c:pt idx="586">
                  <c:v>101.6</c:v>
                </c:pt>
                <c:pt idx="587">
                  <c:v>101.6</c:v>
                </c:pt>
                <c:pt idx="588">
                  <c:v>101.6</c:v>
                </c:pt>
                <c:pt idx="589">
                  <c:v>101.6</c:v>
                </c:pt>
                <c:pt idx="590">
                  <c:v>101.6</c:v>
                </c:pt>
                <c:pt idx="591">
                  <c:v>101.6</c:v>
                </c:pt>
                <c:pt idx="592">
                  <c:v>101.6</c:v>
                </c:pt>
                <c:pt idx="593">
                  <c:v>101.6</c:v>
                </c:pt>
                <c:pt idx="594">
                  <c:v>101.6</c:v>
                </c:pt>
                <c:pt idx="595">
                  <c:v>101.6</c:v>
                </c:pt>
                <c:pt idx="596">
                  <c:v>101.6</c:v>
                </c:pt>
                <c:pt idx="597">
                  <c:v>101.6</c:v>
                </c:pt>
                <c:pt idx="598">
                  <c:v>101.6</c:v>
                </c:pt>
                <c:pt idx="599">
                  <c:v>101.6</c:v>
                </c:pt>
                <c:pt idx="600">
                  <c:v>101.6</c:v>
                </c:pt>
                <c:pt idx="601">
                  <c:v>101.6</c:v>
                </c:pt>
                <c:pt idx="602">
                  <c:v>101.6</c:v>
                </c:pt>
                <c:pt idx="603">
                  <c:v>101.6</c:v>
                </c:pt>
                <c:pt idx="604">
                  <c:v>101.6</c:v>
                </c:pt>
                <c:pt idx="605">
                  <c:v>101.6</c:v>
                </c:pt>
                <c:pt idx="606">
                  <c:v>101.6</c:v>
                </c:pt>
                <c:pt idx="607">
                  <c:v>101.6</c:v>
                </c:pt>
                <c:pt idx="608">
                  <c:v>101.6</c:v>
                </c:pt>
                <c:pt idx="609">
                  <c:v>101.6</c:v>
                </c:pt>
                <c:pt idx="610">
                  <c:v>101.6</c:v>
                </c:pt>
                <c:pt idx="611">
                  <c:v>101.6</c:v>
                </c:pt>
                <c:pt idx="612">
                  <c:v>101.6</c:v>
                </c:pt>
                <c:pt idx="613">
                  <c:v>101.6</c:v>
                </c:pt>
                <c:pt idx="614">
                  <c:v>101.6</c:v>
                </c:pt>
                <c:pt idx="615">
                  <c:v>101.6</c:v>
                </c:pt>
                <c:pt idx="616">
                  <c:v>101.6</c:v>
                </c:pt>
                <c:pt idx="617">
                  <c:v>101.6</c:v>
                </c:pt>
                <c:pt idx="618">
                  <c:v>101.6</c:v>
                </c:pt>
                <c:pt idx="619">
                  <c:v>101.6</c:v>
                </c:pt>
                <c:pt idx="620">
                  <c:v>101.6</c:v>
                </c:pt>
                <c:pt idx="621">
                  <c:v>101.6</c:v>
                </c:pt>
                <c:pt idx="622">
                  <c:v>101.6</c:v>
                </c:pt>
                <c:pt idx="623">
                  <c:v>101.6</c:v>
                </c:pt>
                <c:pt idx="624">
                  <c:v>101.6</c:v>
                </c:pt>
                <c:pt idx="625">
                  <c:v>101.6</c:v>
                </c:pt>
                <c:pt idx="626">
                  <c:v>101.6</c:v>
                </c:pt>
                <c:pt idx="627">
                  <c:v>101.6</c:v>
                </c:pt>
                <c:pt idx="628">
                  <c:v>101.6</c:v>
                </c:pt>
                <c:pt idx="629">
                  <c:v>101.6</c:v>
                </c:pt>
                <c:pt idx="630">
                  <c:v>101.6</c:v>
                </c:pt>
                <c:pt idx="631">
                  <c:v>101.6</c:v>
                </c:pt>
                <c:pt idx="632">
                  <c:v>101.6</c:v>
                </c:pt>
                <c:pt idx="633">
                  <c:v>101.6</c:v>
                </c:pt>
                <c:pt idx="634">
                  <c:v>101.6</c:v>
                </c:pt>
                <c:pt idx="635">
                  <c:v>101.6</c:v>
                </c:pt>
                <c:pt idx="636">
                  <c:v>101.6</c:v>
                </c:pt>
                <c:pt idx="637">
                  <c:v>101.6</c:v>
                </c:pt>
                <c:pt idx="638">
                  <c:v>101.6</c:v>
                </c:pt>
                <c:pt idx="639">
                  <c:v>101.6</c:v>
                </c:pt>
                <c:pt idx="640">
                  <c:v>101.6</c:v>
                </c:pt>
                <c:pt idx="641">
                  <c:v>101.6</c:v>
                </c:pt>
                <c:pt idx="642">
                  <c:v>101.6</c:v>
                </c:pt>
                <c:pt idx="643">
                  <c:v>101.6</c:v>
                </c:pt>
                <c:pt idx="644">
                  <c:v>101.6</c:v>
                </c:pt>
                <c:pt idx="645">
                  <c:v>101.6</c:v>
                </c:pt>
                <c:pt idx="646">
                  <c:v>101.6</c:v>
                </c:pt>
                <c:pt idx="647">
                  <c:v>101.6</c:v>
                </c:pt>
                <c:pt idx="648">
                  <c:v>101.6</c:v>
                </c:pt>
                <c:pt idx="649">
                  <c:v>101.6</c:v>
                </c:pt>
                <c:pt idx="650">
                  <c:v>101.6</c:v>
                </c:pt>
                <c:pt idx="651">
                  <c:v>101.6</c:v>
                </c:pt>
                <c:pt idx="652">
                  <c:v>101.6</c:v>
                </c:pt>
                <c:pt idx="653">
                  <c:v>101.6</c:v>
                </c:pt>
                <c:pt idx="654">
                  <c:v>101.6</c:v>
                </c:pt>
                <c:pt idx="655">
                  <c:v>101.6</c:v>
                </c:pt>
                <c:pt idx="656">
                  <c:v>101.6</c:v>
                </c:pt>
                <c:pt idx="657">
                  <c:v>101.6</c:v>
                </c:pt>
                <c:pt idx="658">
                  <c:v>101.6</c:v>
                </c:pt>
                <c:pt idx="659">
                  <c:v>101.6</c:v>
                </c:pt>
                <c:pt idx="660">
                  <c:v>101.6</c:v>
                </c:pt>
                <c:pt idx="661">
                  <c:v>101.6</c:v>
                </c:pt>
                <c:pt idx="662">
                  <c:v>101.6</c:v>
                </c:pt>
                <c:pt idx="663">
                  <c:v>101.6</c:v>
                </c:pt>
                <c:pt idx="664">
                  <c:v>101.6</c:v>
                </c:pt>
                <c:pt idx="665">
                  <c:v>101.6</c:v>
                </c:pt>
                <c:pt idx="666">
                  <c:v>101.6</c:v>
                </c:pt>
                <c:pt idx="667">
                  <c:v>101.6</c:v>
                </c:pt>
                <c:pt idx="668">
                  <c:v>101.6</c:v>
                </c:pt>
                <c:pt idx="669">
                  <c:v>101.6</c:v>
                </c:pt>
                <c:pt idx="670">
                  <c:v>101.6</c:v>
                </c:pt>
                <c:pt idx="671">
                  <c:v>101.6</c:v>
                </c:pt>
                <c:pt idx="672">
                  <c:v>101.6</c:v>
                </c:pt>
                <c:pt idx="673">
                  <c:v>101.6</c:v>
                </c:pt>
                <c:pt idx="674">
                  <c:v>101.6</c:v>
                </c:pt>
                <c:pt idx="675">
                  <c:v>101.6</c:v>
                </c:pt>
                <c:pt idx="676">
                  <c:v>101.6</c:v>
                </c:pt>
                <c:pt idx="677">
                  <c:v>101.6</c:v>
                </c:pt>
                <c:pt idx="678">
                  <c:v>101.6</c:v>
                </c:pt>
                <c:pt idx="679">
                  <c:v>101.6</c:v>
                </c:pt>
                <c:pt idx="680">
                  <c:v>101.6</c:v>
                </c:pt>
                <c:pt idx="681">
                  <c:v>101.6</c:v>
                </c:pt>
                <c:pt idx="682">
                  <c:v>101.6</c:v>
                </c:pt>
                <c:pt idx="683">
                  <c:v>101.6</c:v>
                </c:pt>
                <c:pt idx="684">
                  <c:v>101.6</c:v>
                </c:pt>
                <c:pt idx="685">
                  <c:v>101.6</c:v>
                </c:pt>
                <c:pt idx="686">
                  <c:v>101.6</c:v>
                </c:pt>
                <c:pt idx="687">
                  <c:v>101.6</c:v>
                </c:pt>
                <c:pt idx="688">
                  <c:v>101.6</c:v>
                </c:pt>
                <c:pt idx="689">
                  <c:v>101.6</c:v>
                </c:pt>
                <c:pt idx="690">
                  <c:v>101.6</c:v>
                </c:pt>
                <c:pt idx="691">
                  <c:v>101.6</c:v>
                </c:pt>
                <c:pt idx="692">
                  <c:v>101.6</c:v>
                </c:pt>
                <c:pt idx="693">
                  <c:v>101.6</c:v>
                </c:pt>
                <c:pt idx="694">
                  <c:v>101.6</c:v>
                </c:pt>
                <c:pt idx="695">
                  <c:v>101.6</c:v>
                </c:pt>
                <c:pt idx="696">
                  <c:v>101.6</c:v>
                </c:pt>
                <c:pt idx="697">
                  <c:v>101.6</c:v>
                </c:pt>
                <c:pt idx="698">
                  <c:v>101.6</c:v>
                </c:pt>
                <c:pt idx="699">
                  <c:v>101.6</c:v>
                </c:pt>
                <c:pt idx="700">
                  <c:v>101.6</c:v>
                </c:pt>
                <c:pt idx="701">
                  <c:v>101.6</c:v>
                </c:pt>
                <c:pt idx="702">
                  <c:v>101.6</c:v>
                </c:pt>
                <c:pt idx="703">
                  <c:v>101.6</c:v>
                </c:pt>
                <c:pt idx="704">
                  <c:v>101.6</c:v>
                </c:pt>
                <c:pt idx="705">
                  <c:v>101.6</c:v>
                </c:pt>
                <c:pt idx="706">
                  <c:v>101.6</c:v>
                </c:pt>
                <c:pt idx="707">
                  <c:v>101.6</c:v>
                </c:pt>
                <c:pt idx="708">
                  <c:v>101.6</c:v>
                </c:pt>
                <c:pt idx="709">
                  <c:v>101.6</c:v>
                </c:pt>
                <c:pt idx="710">
                  <c:v>101.6</c:v>
                </c:pt>
                <c:pt idx="711">
                  <c:v>101.6</c:v>
                </c:pt>
                <c:pt idx="712">
                  <c:v>101.6</c:v>
                </c:pt>
                <c:pt idx="713">
                  <c:v>101.6</c:v>
                </c:pt>
                <c:pt idx="714">
                  <c:v>101.6</c:v>
                </c:pt>
                <c:pt idx="715">
                  <c:v>101.6</c:v>
                </c:pt>
                <c:pt idx="716">
                  <c:v>101.6</c:v>
                </c:pt>
                <c:pt idx="717">
                  <c:v>101.6</c:v>
                </c:pt>
                <c:pt idx="718">
                  <c:v>101.6</c:v>
                </c:pt>
                <c:pt idx="719">
                  <c:v>101.6</c:v>
                </c:pt>
                <c:pt idx="720">
                  <c:v>101.6</c:v>
                </c:pt>
                <c:pt idx="721">
                  <c:v>101.6</c:v>
                </c:pt>
                <c:pt idx="722">
                  <c:v>101.6</c:v>
                </c:pt>
                <c:pt idx="723">
                  <c:v>101.6</c:v>
                </c:pt>
                <c:pt idx="724">
                  <c:v>101.6</c:v>
                </c:pt>
                <c:pt idx="725">
                  <c:v>101.6</c:v>
                </c:pt>
                <c:pt idx="726">
                  <c:v>101.6</c:v>
                </c:pt>
                <c:pt idx="727">
                  <c:v>101.6</c:v>
                </c:pt>
                <c:pt idx="728">
                  <c:v>101.6</c:v>
                </c:pt>
                <c:pt idx="729">
                  <c:v>101.6</c:v>
                </c:pt>
                <c:pt idx="730">
                  <c:v>101.6</c:v>
                </c:pt>
                <c:pt idx="731">
                  <c:v>101.6</c:v>
                </c:pt>
                <c:pt idx="732">
                  <c:v>101.6</c:v>
                </c:pt>
                <c:pt idx="733">
                  <c:v>101.6</c:v>
                </c:pt>
                <c:pt idx="734">
                  <c:v>101.6</c:v>
                </c:pt>
                <c:pt idx="735">
                  <c:v>101.6</c:v>
                </c:pt>
                <c:pt idx="736">
                  <c:v>101.6</c:v>
                </c:pt>
                <c:pt idx="737">
                  <c:v>101.6</c:v>
                </c:pt>
                <c:pt idx="738">
                  <c:v>101.6</c:v>
                </c:pt>
                <c:pt idx="739">
                  <c:v>101.6</c:v>
                </c:pt>
                <c:pt idx="740">
                  <c:v>101.6</c:v>
                </c:pt>
                <c:pt idx="741">
                  <c:v>101.6</c:v>
                </c:pt>
                <c:pt idx="742">
                  <c:v>101.6</c:v>
                </c:pt>
                <c:pt idx="743">
                  <c:v>101.6</c:v>
                </c:pt>
                <c:pt idx="744">
                  <c:v>101.6</c:v>
                </c:pt>
                <c:pt idx="745">
                  <c:v>101.6</c:v>
                </c:pt>
                <c:pt idx="746">
                  <c:v>101.6</c:v>
                </c:pt>
                <c:pt idx="747">
                  <c:v>101.6</c:v>
                </c:pt>
                <c:pt idx="748">
                  <c:v>101.6</c:v>
                </c:pt>
                <c:pt idx="749">
                  <c:v>101.6</c:v>
                </c:pt>
                <c:pt idx="750">
                  <c:v>101.6</c:v>
                </c:pt>
                <c:pt idx="751">
                  <c:v>101.6</c:v>
                </c:pt>
                <c:pt idx="752">
                  <c:v>101.6</c:v>
                </c:pt>
                <c:pt idx="753">
                  <c:v>101.6</c:v>
                </c:pt>
                <c:pt idx="754">
                  <c:v>101.6</c:v>
                </c:pt>
                <c:pt idx="755">
                  <c:v>101.6</c:v>
                </c:pt>
                <c:pt idx="756">
                  <c:v>101.6</c:v>
                </c:pt>
                <c:pt idx="757">
                  <c:v>101.6</c:v>
                </c:pt>
                <c:pt idx="758">
                  <c:v>101.6</c:v>
                </c:pt>
                <c:pt idx="759">
                  <c:v>101.6</c:v>
                </c:pt>
                <c:pt idx="760">
                  <c:v>101.6</c:v>
                </c:pt>
                <c:pt idx="761">
                  <c:v>101.6</c:v>
                </c:pt>
                <c:pt idx="762">
                  <c:v>101.6</c:v>
                </c:pt>
                <c:pt idx="763">
                  <c:v>101.6</c:v>
                </c:pt>
                <c:pt idx="764">
                  <c:v>101.6</c:v>
                </c:pt>
                <c:pt idx="765">
                  <c:v>101.6</c:v>
                </c:pt>
                <c:pt idx="766">
                  <c:v>101.6</c:v>
                </c:pt>
                <c:pt idx="767">
                  <c:v>101.6</c:v>
                </c:pt>
                <c:pt idx="768">
                  <c:v>101.6</c:v>
                </c:pt>
                <c:pt idx="769">
                  <c:v>101.6</c:v>
                </c:pt>
                <c:pt idx="770">
                  <c:v>101.6</c:v>
                </c:pt>
                <c:pt idx="771">
                  <c:v>101.6</c:v>
                </c:pt>
                <c:pt idx="772">
                  <c:v>101.6</c:v>
                </c:pt>
                <c:pt idx="773">
                  <c:v>101.6</c:v>
                </c:pt>
                <c:pt idx="774">
                  <c:v>101.6</c:v>
                </c:pt>
                <c:pt idx="775">
                  <c:v>101.6</c:v>
                </c:pt>
                <c:pt idx="776">
                  <c:v>101.6</c:v>
                </c:pt>
                <c:pt idx="777">
                  <c:v>101.6</c:v>
                </c:pt>
                <c:pt idx="778">
                  <c:v>101.6</c:v>
                </c:pt>
                <c:pt idx="779">
                  <c:v>101.6</c:v>
                </c:pt>
                <c:pt idx="780">
                  <c:v>101.6</c:v>
                </c:pt>
                <c:pt idx="781">
                  <c:v>101.6</c:v>
                </c:pt>
                <c:pt idx="782">
                  <c:v>101.6</c:v>
                </c:pt>
                <c:pt idx="783">
                  <c:v>101.6</c:v>
                </c:pt>
                <c:pt idx="784">
                  <c:v>101.6</c:v>
                </c:pt>
                <c:pt idx="785">
                  <c:v>101.6</c:v>
                </c:pt>
                <c:pt idx="786">
                  <c:v>101.6</c:v>
                </c:pt>
                <c:pt idx="787">
                  <c:v>101.6</c:v>
                </c:pt>
                <c:pt idx="788">
                  <c:v>101.6</c:v>
                </c:pt>
                <c:pt idx="789">
                  <c:v>101.6</c:v>
                </c:pt>
                <c:pt idx="790">
                  <c:v>101.6</c:v>
                </c:pt>
                <c:pt idx="791">
                  <c:v>101.6</c:v>
                </c:pt>
                <c:pt idx="792">
                  <c:v>101.6</c:v>
                </c:pt>
                <c:pt idx="793">
                  <c:v>101.6</c:v>
                </c:pt>
                <c:pt idx="794">
                  <c:v>101.6</c:v>
                </c:pt>
                <c:pt idx="795">
                  <c:v>101.6</c:v>
                </c:pt>
                <c:pt idx="796">
                  <c:v>101.6</c:v>
                </c:pt>
                <c:pt idx="797">
                  <c:v>101.6</c:v>
                </c:pt>
                <c:pt idx="798">
                  <c:v>101.6</c:v>
                </c:pt>
                <c:pt idx="799">
                  <c:v>101.6</c:v>
                </c:pt>
                <c:pt idx="800">
                  <c:v>101.6</c:v>
                </c:pt>
                <c:pt idx="801">
                  <c:v>101.6</c:v>
                </c:pt>
                <c:pt idx="802">
                  <c:v>101.6</c:v>
                </c:pt>
                <c:pt idx="803">
                  <c:v>101.6</c:v>
                </c:pt>
                <c:pt idx="804">
                  <c:v>101.6</c:v>
                </c:pt>
                <c:pt idx="805">
                  <c:v>101.6</c:v>
                </c:pt>
                <c:pt idx="806">
                  <c:v>101.6</c:v>
                </c:pt>
                <c:pt idx="807">
                  <c:v>101.6</c:v>
                </c:pt>
                <c:pt idx="808">
                  <c:v>101.6</c:v>
                </c:pt>
                <c:pt idx="809">
                  <c:v>101.6</c:v>
                </c:pt>
                <c:pt idx="810">
                  <c:v>101.6</c:v>
                </c:pt>
                <c:pt idx="811">
                  <c:v>101.6</c:v>
                </c:pt>
                <c:pt idx="812">
                  <c:v>101.6</c:v>
                </c:pt>
                <c:pt idx="813">
                  <c:v>101.6</c:v>
                </c:pt>
                <c:pt idx="814">
                  <c:v>101.6</c:v>
                </c:pt>
                <c:pt idx="815">
                  <c:v>101.6</c:v>
                </c:pt>
                <c:pt idx="816">
                  <c:v>101.6</c:v>
                </c:pt>
                <c:pt idx="817">
                  <c:v>101.6</c:v>
                </c:pt>
                <c:pt idx="818">
                  <c:v>101.6</c:v>
                </c:pt>
                <c:pt idx="819">
                  <c:v>101.6</c:v>
                </c:pt>
                <c:pt idx="820">
                  <c:v>101.6</c:v>
                </c:pt>
                <c:pt idx="821">
                  <c:v>101.6</c:v>
                </c:pt>
                <c:pt idx="822">
                  <c:v>101.6</c:v>
                </c:pt>
                <c:pt idx="823">
                  <c:v>101.6</c:v>
                </c:pt>
                <c:pt idx="824">
                  <c:v>101.6</c:v>
                </c:pt>
                <c:pt idx="825">
                  <c:v>101.6</c:v>
                </c:pt>
                <c:pt idx="826">
                  <c:v>101.6</c:v>
                </c:pt>
                <c:pt idx="827">
                  <c:v>101.6</c:v>
                </c:pt>
                <c:pt idx="828">
                  <c:v>101.6</c:v>
                </c:pt>
                <c:pt idx="829">
                  <c:v>101.6</c:v>
                </c:pt>
                <c:pt idx="830">
                  <c:v>101.6</c:v>
                </c:pt>
                <c:pt idx="831">
                  <c:v>101.6</c:v>
                </c:pt>
                <c:pt idx="832">
                  <c:v>101.6</c:v>
                </c:pt>
                <c:pt idx="833">
                  <c:v>101.6</c:v>
                </c:pt>
                <c:pt idx="834">
                  <c:v>101.6</c:v>
                </c:pt>
                <c:pt idx="835">
                  <c:v>101.6</c:v>
                </c:pt>
                <c:pt idx="836">
                  <c:v>101.6</c:v>
                </c:pt>
                <c:pt idx="837">
                  <c:v>101.6</c:v>
                </c:pt>
                <c:pt idx="838">
                  <c:v>101.6</c:v>
                </c:pt>
                <c:pt idx="839">
                  <c:v>101.6</c:v>
                </c:pt>
                <c:pt idx="840">
                  <c:v>101.6</c:v>
                </c:pt>
                <c:pt idx="841">
                  <c:v>101.6</c:v>
                </c:pt>
                <c:pt idx="842">
                  <c:v>101.6</c:v>
                </c:pt>
                <c:pt idx="843">
                  <c:v>101.6</c:v>
                </c:pt>
                <c:pt idx="844">
                  <c:v>101.6</c:v>
                </c:pt>
                <c:pt idx="845">
                  <c:v>101.6</c:v>
                </c:pt>
                <c:pt idx="846">
                  <c:v>101.6</c:v>
                </c:pt>
                <c:pt idx="847">
                  <c:v>101.6</c:v>
                </c:pt>
                <c:pt idx="848">
                  <c:v>101.6</c:v>
                </c:pt>
                <c:pt idx="849">
                  <c:v>101.6</c:v>
                </c:pt>
                <c:pt idx="850">
                  <c:v>101.6</c:v>
                </c:pt>
                <c:pt idx="851">
                  <c:v>101.6</c:v>
                </c:pt>
                <c:pt idx="852">
                  <c:v>101.6</c:v>
                </c:pt>
                <c:pt idx="853">
                  <c:v>101.6</c:v>
                </c:pt>
                <c:pt idx="854">
                  <c:v>101.6</c:v>
                </c:pt>
                <c:pt idx="855">
                  <c:v>101.6</c:v>
                </c:pt>
                <c:pt idx="856">
                  <c:v>101.6</c:v>
                </c:pt>
                <c:pt idx="857">
                  <c:v>101.6</c:v>
                </c:pt>
                <c:pt idx="858">
                  <c:v>101.6</c:v>
                </c:pt>
                <c:pt idx="859">
                  <c:v>101.6</c:v>
                </c:pt>
                <c:pt idx="860">
                  <c:v>101.6</c:v>
                </c:pt>
                <c:pt idx="861">
                  <c:v>101.6</c:v>
                </c:pt>
                <c:pt idx="862">
                  <c:v>101.6</c:v>
                </c:pt>
                <c:pt idx="863">
                  <c:v>101.6</c:v>
                </c:pt>
                <c:pt idx="864">
                  <c:v>101.6</c:v>
                </c:pt>
                <c:pt idx="865">
                  <c:v>101.6</c:v>
                </c:pt>
                <c:pt idx="866">
                  <c:v>101.6</c:v>
                </c:pt>
                <c:pt idx="867">
                  <c:v>101.6</c:v>
                </c:pt>
                <c:pt idx="868">
                  <c:v>101.6</c:v>
                </c:pt>
                <c:pt idx="869">
                  <c:v>101.6</c:v>
                </c:pt>
                <c:pt idx="870">
                  <c:v>101.6</c:v>
                </c:pt>
                <c:pt idx="871">
                  <c:v>101.6</c:v>
                </c:pt>
                <c:pt idx="872">
                  <c:v>101.6</c:v>
                </c:pt>
                <c:pt idx="873">
                  <c:v>101.6</c:v>
                </c:pt>
                <c:pt idx="874">
                  <c:v>101.6</c:v>
                </c:pt>
                <c:pt idx="875">
                  <c:v>101.6</c:v>
                </c:pt>
                <c:pt idx="876">
                  <c:v>101.6</c:v>
                </c:pt>
                <c:pt idx="877">
                  <c:v>101.6</c:v>
                </c:pt>
                <c:pt idx="878">
                  <c:v>101.6</c:v>
                </c:pt>
                <c:pt idx="879">
                  <c:v>101.6</c:v>
                </c:pt>
                <c:pt idx="880">
                  <c:v>101.6</c:v>
                </c:pt>
                <c:pt idx="881">
                  <c:v>101.6</c:v>
                </c:pt>
                <c:pt idx="882">
                  <c:v>101.6</c:v>
                </c:pt>
                <c:pt idx="883">
                  <c:v>101.6</c:v>
                </c:pt>
                <c:pt idx="884">
                  <c:v>101.6</c:v>
                </c:pt>
                <c:pt idx="885">
                  <c:v>101.6</c:v>
                </c:pt>
                <c:pt idx="886">
                  <c:v>101.6</c:v>
                </c:pt>
                <c:pt idx="887">
                  <c:v>101.6</c:v>
                </c:pt>
                <c:pt idx="888">
                  <c:v>101.6</c:v>
                </c:pt>
                <c:pt idx="889">
                  <c:v>101.6</c:v>
                </c:pt>
                <c:pt idx="890">
                  <c:v>101.6</c:v>
                </c:pt>
                <c:pt idx="891">
                  <c:v>101.6</c:v>
                </c:pt>
                <c:pt idx="892">
                  <c:v>101.6</c:v>
                </c:pt>
                <c:pt idx="893">
                  <c:v>101.6</c:v>
                </c:pt>
                <c:pt idx="894">
                  <c:v>101.6</c:v>
                </c:pt>
                <c:pt idx="895">
                  <c:v>101.6</c:v>
                </c:pt>
                <c:pt idx="896">
                  <c:v>101.6</c:v>
                </c:pt>
                <c:pt idx="897">
                  <c:v>101.6</c:v>
                </c:pt>
                <c:pt idx="898">
                  <c:v>101.6</c:v>
                </c:pt>
                <c:pt idx="899">
                  <c:v>101.6</c:v>
                </c:pt>
                <c:pt idx="900">
                  <c:v>101.6</c:v>
                </c:pt>
                <c:pt idx="901">
                  <c:v>101.6</c:v>
                </c:pt>
                <c:pt idx="902">
                  <c:v>101.6</c:v>
                </c:pt>
                <c:pt idx="903">
                  <c:v>101.6</c:v>
                </c:pt>
                <c:pt idx="904">
                  <c:v>101.6</c:v>
                </c:pt>
                <c:pt idx="905">
                  <c:v>101.6</c:v>
                </c:pt>
                <c:pt idx="906">
                  <c:v>101.6</c:v>
                </c:pt>
                <c:pt idx="907">
                  <c:v>101.6</c:v>
                </c:pt>
                <c:pt idx="908">
                  <c:v>101.6</c:v>
                </c:pt>
                <c:pt idx="909">
                  <c:v>101.6</c:v>
                </c:pt>
                <c:pt idx="910">
                  <c:v>101.6</c:v>
                </c:pt>
                <c:pt idx="911">
                  <c:v>101.6</c:v>
                </c:pt>
                <c:pt idx="912">
                  <c:v>101.6</c:v>
                </c:pt>
                <c:pt idx="913">
                  <c:v>101.6</c:v>
                </c:pt>
                <c:pt idx="914">
                  <c:v>101.6</c:v>
                </c:pt>
                <c:pt idx="915">
                  <c:v>101.6</c:v>
                </c:pt>
                <c:pt idx="916">
                  <c:v>101.6</c:v>
                </c:pt>
                <c:pt idx="917">
                  <c:v>101.6</c:v>
                </c:pt>
                <c:pt idx="918">
                  <c:v>101.6</c:v>
                </c:pt>
                <c:pt idx="919">
                  <c:v>101.6</c:v>
                </c:pt>
                <c:pt idx="920">
                  <c:v>101.6</c:v>
                </c:pt>
                <c:pt idx="921">
                  <c:v>101.6</c:v>
                </c:pt>
                <c:pt idx="922">
                  <c:v>101.6</c:v>
                </c:pt>
                <c:pt idx="923">
                  <c:v>101.6</c:v>
                </c:pt>
                <c:pt idx="924">
                  <c:v>101.6</c:v>
                </c:pt>
                <c:pt idx="925">
                  <c:v>101.6</c:v>
                </c:pt>
                <c:pt idx="926">
                  <c:v>101.6</c:v>
                </c:pt>
                <c:pt idx="927">
                  <c:v>101.6</c:v>
                </c:pt>
                <c:pt idx="928">
                  <c:v>101.6</c:v>
                </c:pt>
                <c:pt idx="929">
                  <c:v>101.6</c:v>
                </c:pt>
                <c:pt idx="930">
                  <c:v>101.6</c:v>
                </c:pt>
                <c:pt idx="931">
                  <c:v>101.6</c:v>
                </c:pt>
                <c:pt idx="932">
                  <c:v>101.6</c:v>
                </c:pt>
                <c:pt idx="933">
                  <c:v>101.6</c:v>
                </c:pt>
                <c:pt idx="934">
                  <c:v>101.6</c:v>
                </c:pt>
                <c:pt idx="935">
                  <c:v>101.6</c:v>
                </c:pt>
                <c:pt idx="936">
                  <c:v>101.6</c:v>
                </c:pt>
                <c:pt idx="937">
                  <c:v>101.6</c:v>
                </c:pt>
                <c:pt idx="938">
                  <c:v>101.6</c:v>
                </c:pt>
                <c:pt idx="939">
                  <c:v>101.6</c:v>
                </c:pt>
                <c:pt idx="940">
                  <c:v>101.6</c:v>
                </c:pt>
                <c:pt idx="941">
                  <c:v>101.6</c:v>
                </c:pt>
                <c:pt idx="942">
                  <c:v>101.6</c:v>
                </c:pt>
                <c:pt idx="943">
                  <c:v>101.6</c:v>
                </c:pt>
                <c:pt idx="944">
                  <c:v>101.6</c:v>
                </c:pt>
                <c:pt idx="945">
                  <c:v>101.6</c:v>
                </c:pt>
                <c:pt idx="946">
                  <c:v>101.6</c:v>
                </c:pt>
                <c:pt idx="947">
                  <c:v>101.6</c:v>
                </c:pt>
                <c:pt idx="948">
                  <c:v>101.6</c:v>
                </c:pt>
                <c:pt idx="949">
                  <c:v>101.6</c:v>
                </c:pt>
                <c:pt idx="950">
                  <c:v>101.6</c:v>
                </c:pt>
                <c:pt idx="951">
                  <c:v>101.6</c:v>
                </c:pt>
                <c:pt idx="952">
                  <c:v>101.6</c:v>
                </c:pt>
                <c:pt idx="953">
                  <c:v>101.6</c:v>
                </c:pt>
                <c:pt idx="954">
                  <c:v>101.6</c:v>
                </c:pt>
                <c:pt idx="955">
                  <c:v>101.6</c:v>
                </c:pt>
                <c:pt idx="956">
                  <c:v>101.6</c:v>
                </c:pt>
                <c:pt idx="957">
                  <c:v>101.6</c:v>
                </c:pt>
                <c:pt idx="958">
                  <c:v>101.6</c:v>
                </c:pt>
                <c:pt idx="959">
                  <c:v>101.6</c:v>
                </c:pt>
                <c:pt idx="960">
                  <c:v>101.6</c:v>
                </c:pt>
                <c:pt idx="961">
                  <c:v>101.6</c:v>
                </c:pt>
                <c:pt idx="962">
                  <c:v>101.6</c:v>
                </c:pt>
                <c:pt idx="963">
                  <c:v>101.6</c:v>
                </c:pt>
                <c:pt idx="964">
                  <c:v>101.6</c:v>
                </c:pt>
                <c:pt idx="965">
                  <c:v>101.6</c:v>
                </c:pt>
                <c:pt idx="966">
                  <c:v>101.6</c:v>
                </c:pt>
                <c:pt idx="967">
                  <c:v>101.6</c:v>
                </c:pt>
                <c:pt idx="968">
                  <c:v>101.6</c:v>
                </c:pt>
                <c:pt idx="969">
                  <c:v>101.6</c:v>
                </c:pt>
                <c:pt idx="970">
                  <c:v>101.6</c:v>
                </c:pt>
                <c:pt idx="971">
                  <c:v>101.6</c:v>
                </c:pt>
                <c:pt idx="972">
                  <c:v>101.6</c:v>
                </c:pt>
                <c:pt idx="973">
                  <c:v>101.6</c:v>
                </c:pt>
                <c:pt idx="974">
                  <c:v>101.6</c:v>
                </c:pt>
                <c:pt idx="975">
                  <c:v>101.6</c:v>
                </c:pt>
                <c:pt idx="976">
                  <c:v>101.6</c:v>
                </c:pt>
                <c:pt idx="977">
                  <c:v>101.6</c:v>
                </c:pt>
                <c:pt idx="978">
                  <c:v>101.6</c:v>
                </c:pt>
                <c:pt idx="979">
                  <c:v>101.6</c:v>
                </c:pt>
                <c:pt idx="980">
                  <c:v>101.6</c:v>
                </c:pt>
                <c:pt idx="981">
                  <c:v>101.6</c:v>
                </c:pt>
                <c:pt idx="982">
                  <c:v>101.6</c:v>
                </c:pt>
                <c:pt idx="983">
                  <c:v>101.6</c:v>
                </c:pt>
                <c:pt idx="984">
                  <c:v>101.6</c:v>
                </c:pt>
                <c:pt idx="985">
                  <c:v>101.6</c:v>
                </c:pt>
                <c:pt idx="986">
                  <c:v>101.6</c:v>
                </c:pt>
                <c:pt idx="987">
                  <c:v>101.6</c:v>
                </c:pt>
                <c:pt idx="988">
                  <c:v>101.6</c:v>
                </c:pt>
                <c:pt idx="989">
                  <c:v>101.6</c:v>
                </c:pt>
                <c:pt idx="990">
                  <c:v>101.6</c:v>
                </c:pt>
                <c:pt idx="991">
                  <c:v>101.6</c:v>
                </c:pt>
                <c:pt idx="992">
                  <c:v>101.6</c:v>
                </c:pt>
                <c:pt idx="993">
                  <c:v>101.6</c:v>
                </c:pt>
                <c:pt idx="994">
                  <c:v>101.6</c:v>
                </c:pt>
                <c:pt idx="995">
                  <c:v>101.6</c:v>
                </c:pt>
                <c:pt idx="996">
                  <c:v>101.6</c:v>
                </c:pt>
                <c:pt idx="997">
                  <c:v>101.6</c:v>
                </c:pt>
                <c:pt idx="998">
                  <c:v>101.6</c:v>
                </c:pt>
                <c:pt idx="999">
                  <c:v>101.6</c:v>
                </c:pt>
                <c:pt idx="1000">
                  <c:v>101.6</c:v>
                </c:pt>
                <c:pt idx="1001">
                  <c:v>101.6</c:v>
                </c:pt>
                <c:pt idx="1002">
                  <c:v>101.6</c:v>
                </c:pt>
                <c:pt idx="1003">
                  <c:v>101.6</c:v>
                </c:pt>
                <c:pt idx="1004">
                  <c:v>101.6</c:v>
                </c:pt>
                <c:pt idx="1005">
                  <c:v>101.6</c:v>
                </c:pt>
                <c:pt idx="1006">
                  <c:v>101.6</c:v>
                </c:pt>
                <c:pt idx="1007">
                  <c:v>101.6</c:v>
                </c:pt>
                <c:pt idx="1008">
                  <c:v>101.6</c:v>
                </c:pt>
                <c:pt idx="1009">
                  <c:v>101.6</c:v>
                </c:pt>
                <c:pt idx="1010">
                  <c:v>101.6</c:v>
                </c:pt>
                <c:pt idx="1011">
                  <c:v>101.6</c:v>
                </c:pt>
                <c:pt idx="1012">
                  <c:v>101.6</c:v>
                </c:pt>
                <c:pt idx="1013">
                  <c:v>101.6</c:v>
                </c:pt>
                <c:pt idx="1014">
                  <c:v>101.6</c:v>
                </c:pt>
                <c:pt idx="1015">
                  <c:v>101.6</c:v>
                </c:pt>
                <c:pt idx="1016">
                  <c:v>101.6</c:v>
                </c:pt>
                <c:pt idx="1017">
                  <c:v>101.6</c:v>
                </c:pt>
                <c:pt idx="1018">
                  <c:v>101.6</c:v>
                </c:pt>
                <c:pt idx="1019">
                  <c:v>101.6</c:v>
                </c:pt>
                <c:pt idx="1020">
                  <c:v>101.6</c:v>
                </c:pt>
                <c:pt idx="1021">
                  <c:v>101.6</c:v>
                </c:pt>
                <c:pt idx="1022">
                  <c:v>101.6</c:v>
                </c:pt>
                <c:pt idx="1023">
                  <c:v>101.6</c:v>
                </c:pt>
                <c:pt idx="1024">
                  <c:v>101.6</c:v>
                </c:pt>
                <c:pt idx="1025">
                  <c:v>101.6</c:v>
                </c:pt>
                <c:pt idx="1026">
                  <c:v>101.6</c:v>
                </c:pt>
                <c:pt idx="1027">
                  <c:v>101.6</c:v>
                </c:pt>
                <c:pt idx="1028">
                  <c:v>101.6</c:v>
                </c:pt>
                <c:pt idx="1029">
                  <c:v>101.6</c:v>
                </c:pt>
                <c:pt idx="1030">
                  <c:v>101.6</c:v>
                </c:pt>
                <c:pt idx="1031">
                  <c:v>101.6</c:v>
                </c:pt>
                <c:pt idx="1032">
                  <c:v>101.6</c:v>
                </c:pt>
                <c:pt idx="1033">
                  <c:v>101.6</c:v>
                </c:pt>
                <c:pt idx="1034">
                  <c:v>101.6</c:v>
                </c:pt>
                <c:pt idx="1035">
                  <c:v>101.6</c:v>
                </c:pt>
                <c:pt idx="1036">
                  <c:v>101.6</c:v>
                </c:pt>
                <c:pt idx="1037">
                  <c:v>101.6</c:v>
                </c:pt>
                <c:pt idx="1038">
                  <c:v>101.6</c:v>
                </c:pt>
                <c:pt idx="1039">
                  <c:v>101.6</c:v>
                </c:pt>
                <c:pt idx="1040">
                  <c:v>101.6</c:v>
                </c:pt>
                <c:pt idx="1041">
                  <c:v>101.6</c:v>
                </c:pt>
                <c:pt idx="1042">
                  <c:v>101.6</c:v>
                </c:pt>
                <c:pt idx="1043">
                  <c:v>101.6</c:v>
                </c:pt>
                <c:pt idx="1044">
                  <c:v>101.6</c:v>
                </c:pt>
                <c:pt idx="1045">
                  <c:v>101.6</c:v>
                </c:pt>
                <c:pt idx="1046">
                  <c:v>101.6</c:v>
                </c:pt>
                <c:pt idx="1047">
                  <c:v>101.6</c:v>
                </c:pt>
                <c:pt idx="1048">
                  <c:v>101.6</c:v>
                </c:pt>
                <c:pt idx="1049">
                  <c:v>101.6</c:v>
                </c:pt>
                <c:pt idx="1050">
                  <c:v>101.6</c:v>
                </c:pt>
                <c:pt idx="1051">
                  <c:v>101.6</c:v>
                </c:pt>
                <c:pt idx="1052">
                  <c:v>101.6</c:v>
                </c:pt>
                <c:pt idx="1053">
                  <c:v>101.6</c:v>
                </c:pt>
                <c:pt idx="1054">
                  <c:v>101.6</c:v>
                </c:pt>
                <c:pt idx="1055">
                  <c:v>101.6</c:v>
                </c:pt>
                <c:pt idx="1056">
                  <c:v>101.6</c:v>
                </c:pt>
                <c:pt idx="1057">
                  <c:v>101.6</c:v>
                </c:pt>
                <c:pt idx="1058">
                  <c:v>101.6</c:v>
                </c:pt>
                <c:pt idx="1059">
                  <c:v>101.6</c:v>
                </c:pt>
                <c:pt idx="1060">
                  <c:v>101.6</c:v>
                </c:pt>
                <c:pt idx="1061">
                  <c:v>101.6</c:v>
                </c:pt>
                <c:pt idx="1062">
                  <c:v>101.6</c:v>
                </c:pt>
                <c:pt idx="1063">
                  <c:v>101.6</c:v>
                </c:pt>
                <c:pt idx="1064">
                  <c:v>101.6</c:v>
                </c:pt>
                <c:pt idx="1065">
                  <c:v>101.6</c:v>
                </c:pt>
                <c:pt idx="1066">
                  <c:v>101.6</c:v>
                </c:pt>
                <c:pt idx="1067">
                  <c:v>101.6</c:v>
                </c:pt>
                <c:pt idx="1068">
                  <c:v>101.6</c:v>
                </c:pt>
                <c:pt idx="1069">
                  <c:v>101.6</c:v>
                </c:pt>
                <c:pt idx="1070">
                  <c:v>101.6</c:v>
                </c:pt>
                <c:pt idx="1071">
                  <c:v>101.6</c:v>
                </c:pt>
                <c:pt idx="1072">
                  <c:v>101.6</c:v>
                </c:pt>
                <c:pt idx="1073">
                  <c:v>101.6</c:v>
                </c:pt>
                <c:pt idx="1074">
                  <c:v>101.6</c:v>
                </c:pt>
                <c:pt idx="1075">
                  <c:v>101.6</c:v>
                </c:pt>
                <c:pt idx="1076">
                  <c:v>101.6</c:v>
                </c:pt>
                <c:pt idx="1077">
                  <c:v>101.6</c:v>
                </c:pt>
                <c:pt idx="1078">
                  <c:v>101.6</c:v>
                </c:pt>
                <c:pt idx="1079">
                  <c:v>101.6</c:v>
                </c:pt>
                <c:pt idx="1080">
                  <c:v>101.6</c:v>
                </c:pt>
                <c:pt idx="1081">
                  <c:v>101.6</c:v>
                </c:pt>
                <c:pt idx="1082">
                  <c:v>101.6</c:v>
                </c:pt>
                <c:pt idx="1083">
                  <c:v>101.6</c:v>
                </c:pt>
                <c:pt idx="1084">
                  <c:v>101.6</c:v>
                </c:pt>
                <c:pt idx="1085">
                  <c:v>101.6</c:v>
                </c:pt>
                <c:pt idx="1086">
                  <c:v>101.6</c:v>
                </c:pt>
                <c:pt idx="1087">
                  <c:v>101.6</c:v>
                </c:pt>
                <c:pt idx="1088">
                  <c:v>101.6</c:v>
                </c:pt>
                <c:pt idx="1089">
                  <c:v>101.6</c:v>
                </c:pt>
                <c:pt idx="1090">
                  <c:v>101.6</c:v>
                </c:pt>
                <c:pt idx="1091">
                  <c:v>101.6</c:v>
                </c:pt>
                <c:pt idx="1092">
                  <c:v>101.6</c:v>
                </c:pt>
                <c:pt idx="1093">
                  <c:v>101.6</c:v>
                </c:pt>
                <c:pt idx="1094">
                  <c:v>101.6</c:v>
                </c:pt>
                <c:pt idx="1095">
                  <c:v>101.6</c:v>
                </c:pt>
                <c:pt idx="1096">
                  <c:v>101.6</c:v>
                </c:pt>
                <c:pt idx="1097">
                  <c:v>101.6</c:v>
                </c:pt>
                <c:pt idx="1098">
                  <c:v>101.6</c:v>
                </c:pt>
                <c:pt idx="1099">
                  <c:v>101.6</c:v>
                </c:pt>
                <c:pt idx="1100">
                  <c:v>101.6</c:v>
                </c:pt>
                <c:pt idx="1101">
                  <c:v>101.6</c:v>
                </c:pt>
                <c:pt idx="1102">
                  <c:v>101.6</c:v>
                </c:pt>
                <c:pt idx="1103">
                  <c:v>101.6</c:v>
                </c:pt>
                <c:pt idx="1104">
                  <c:v>101.6</c:v>
                </c:pt>
                <c:pt idx="1105">
                  <c:v>101.6</c:v>
                </c:pt>
                <c:pt idx="1106">
                  <c:v>101.6</c:v>
                </c:pt>
                <c:pt idx="1107">
                  <c:v>101.6</c:v>
                </c:pt>
                <c:pt idx="1108">
                  <c:v>101.6</c:v>
                </c:pt>
                <c:pt idx="1109">
                  <c:v>101.6</c:v>
                </c:pt>
                <c:pt idx="1110">
                  <c:v>101.6</c:v>
                </c:pt>
                <c:pt idx="1111">
                  <c:v>101.6</c:v>
                </c:pt>
                <c:pt idx="1112">
                  <c:v>101.6</c:v>
                </c:pt>
                <c:pt idx="1113">
                  <c:v>101.6</c:v>
                </c:pt>
                <c:pt idx="1114">
                  <c:v>101.6</c:v>
                </c:pt>
                <c:pt idx="1115">
                  <c:v>101.6</c:v>
                </c:pt>
                <c:pt idx="1116">
                  <c:v>101.6</c:v>
                </c:pt>
                <c:pt idx="1117">
                  <c:v>101.6</c:v>
                </c:pt>
                <c:pt idx="1118">
                  <c:v>101.6</c:v>
                </c:pt>
                <c:pt idx="1119">
                  <c:v>101.6</c:v>
                </c:pt>
                <c:pt idx="1120">
                  <c:v>101.6</c:v>
                </c:pt>
                <c:pt idx="1121">
                  <c:v>101.6</c:v>
                </c:pt>
                <c:pt idx="1122">
                  <c:v>101.6</c:v>
                </c:pt>
                <c:pt idx="1123">
                  <c:v>101.6</c:v>
                </c:pt>
                <c:pt idx="1124">
                  <c:v>101.6</c:v>
                </c:pt>
                <c:pt idx="1125">
                  <c:v>101.6</c:v>
                </c:pt>
                <c:pt idx="1126">
                  <c:v>101.6</c:v>
                </c:pt>
                <c:pt idx="1127">
                  <c:v>101.6</c:v>
                </c:pt>
                <c:pt idx="1128">
                  <c:v>101.6</c:v>
                </c:pt>
                <c:pt idx="1129">
                  <c:v>101.6</c:v>
                </c:pt>
                <c:pt idx="1130">
                  <c:v>101.6</c:v>
                </c:pt>
                <c:pt idx="1131">
                  <c:v>101.6</c:v>
                </c:pt>
                <c:pt idx="1132">
                  <c:v>101.6</c:v>
                </c:pt>
                <c:pt idx="1133">
                  <c:v>101.6</c:v>
                </c:pt>
                <c:pt idx="1134">
                  <c:v>101.6</c:v>
                </c:pt>
                <c:pt idx="1135">
                  <c:v>101.6</c:v>
                </c:pt>
                <c:pt idx="1136">
                  <c:v>101.6</c:v>
                </c:pt>
                <c:pt idx="1137">
                  <c:v>101.6</c:v>
                </c:pt>
                <c:pt idx="1138">
                  <c:v>101.6</c:v>
                </c:pt>
                <c:pt idx="1139">
                  <c:v>101.6</c:v>
                </c:pt>
                <c:pt idx="1140">
                  <c:v>101.6</c:v>
                </c:pt>
                <c:pt idx="1141">
                  <c:v>101.6</c:v>
                </c:pt>
                <c:pt idx="1142">
                  <c:v>101.6</c:v>
                </c:pt>
                <c:pt idx="1143">
                  <c:v>101.6</c:v>
                </c:pt>
                <c:pt idx="1144">
                  <c:v>101.6</c:v>
                </c:pt>
                <c:pt idx="1145">
                  <c:v>101.6</c:v>
                </c:pt>
                <c:pt idx="1146">
                  <c:v>101.6</c:v>
                </c:pt>
                <c:pt idx="1147">
                  <c:v>101.6</c:v>
                </c:pt>
                <c:pt idx="1148">
                  <c:v>101.6</c:v>
                </c:pt>
                <c:pt idx="1149">
                  <c:v>101.6</c:v>
                </c:pt>
                <c:pt idx="1150">
                  <c:v>101.6</c:v>
                </c:pt>
                <c:pt idx="1151">
                  <c:v>101.6</c:v>
                </c:pt>
                <c:pt idx="1152">
                  <c:v>101.6</c:v>
                </c:pt>
                <c:pt idx="1153">
                  <c:v>101.6</c:v>
                </c:pt>
                <c:pt idx="1154">
                  <c:v>101.6</c:v>
                </c:pt>
                <c:pt idx="1155">
                  <c:v>101.6</c:v>
                </c:pt>
                <c:pt idx="1156">
                  <c:v>101.6</c:v>
                </c:pt>
                <c:pt idx="1157">
                  <c:v>101.6</c:v>
                </c:pt>
                <c:pt idx="1158">
                  <c:v>101.6</c:v>
                </c:pt>
                <c:pt idx="1159">
                  <c:v>101.6</c:v>
                </c:pt>
                <c:pt idx="1160">
                  <c:v>101.6</c:v>
                </c:pt>
                <c:pt idx="1161">
                  <c:v>101.6</c:v>
                </c:pt>
                <c:pt idx="1162">
                  <c:v>101.6</c:v>
                </c:pt>
                <c:pt idx="1163">
                  <c:v>101.6</c:v>
                </c:pt>
                <c:pt idx="1164">
                  <c:v>101.6</c:v>
                </c:pt>
                <c:pt idx="1165">
                  <c:v>101.6</c:v>
                </c:pt>
                <c:pt idx="1166">
                  <c:v>101.6</c:v>
                </c:pt>
                <c:pt idx="1167">
                  <c:v>101.6</c:v>
                </c:pt>
                <c:pt idx="1168">
                  <c:v>101.6</c:v>
                </c:pt>
                <c:pt idx="1169">
                  <c:v>101.6</c:v>
                </c:pt>
                <c:pt idx="1170">
                  <c:v>101.6</c:v>
                </c:pt>
                <c:pt idx="1171">
                  <c:v>101.6</c:v>
                </c:pt>
                <c:pt idx="1172">
                  <c:v>101.6</c:v>
                </c:pt>
                <c:pt idx="1173">
                  <c:v>101.6</c:v>
                </c:pt>
                <c:pt idx="1174">
                  <c:v>101.6</c:v>
                </c:pt>
                <c:pt idx="1175">
                  <c:v>101.6</c:v>
                </c:pt>
                <c:pt idx="1176">
                  <c:v>101.6</c:v>
                </c:pt>
                <c:pt idx="1177">
                  <c:v>101.6</c:v>
                </c:pt>
                <c:pt idx="1178">
                  <c:v>101.6</c:v>
                </c:pt>
                <c:pt idx="1179">
                  <c:v>101.6</c:v>
                </c:pt>
                <c:pt idx="1180">
                  <c:v>101.6</c:v>
                </c:pt>
                <c:pt idx="1181">
                  <c:v>101.6</c:v>
                </c:pt>
                <c:pt idx="1182">
                  <c:v>101.6</c:v>
                </c:pt>
                <c:pt idx="1183">
                  <c:v>101.6</c:v>
                </c:pt>
                <c:pt idx="1184">
                  <c:v>101.6</c:v>
                </c:pt>
                <c:pt idx="1185">
                  <c:v>101.6</c:v>
                </c:pt>
                <c:pt idx="1186">
                  <c:v>101.6</c:v>
                </c:pt>
                <c:pt idx="1187">
                  <c:v>101.6</c:v>
                </c:pt>
                <c:pt idx="1188">
                  <c:v>101.6</c:v>
                </c:pt>
                <c:pt idx="1189">
                  <c:v>101.6</c:v>
                </c:pt>
                <c:pt idx="1190">
                  <c:v>101.6</c:v>
                </c:pt>
                <c:pt idx="1191">
                  <c:v>101.6</c:v>
                </c:pt>
                <c:pt idx="1192">
                  <c:v>101.6</c:v>
                </c:pt>
                <c:pt idx="1193">
                  <c:v>101.6</c:v>
                </c:pt>
                <c:pt idx="1194">
                  <c:v>101.6</c:v>
                </c:pt>
                <c:pt idx="1195">
                  <c:v>101.6</c:v>
                </c:pt>
                <c:pt idx="1196">
                  <c:v>101.6</c:v>
                </c:pt>
                <c:pt idx="1197">
                  <c:v>101.6</c:v>
                </c:pt>
                <c:pt idx="1198">
                  <c:v>101.6</c:v>
                </c:pt>
                <c:pt idx="1199">
                  <c:v>101.6</c:v>
                </c:pt>
                <c:pt idx="1200">
                  <c:v>101.6</c:v>
                </c:pt>
                <c:pt idx="1201">
                  <c:v>101.6</c:v>
                </c:pt>
                <c:pt idx="1202">
                  <c:v>101.6</c:v>
                </c:pt>
                <c:pt idx="1203">
                  <c:v>101.6</c:v>
                </c:pt>
                <c:pt idx="1204">
                  <c:v>101.6</c:v>
                </c:pt>
                <c:pt idx="1205">
                  <c:v>101.6</c:v>
                </c:pt>
                <c:pt idx="1206">
                  <c:v>101.6</c:v>
                </c:pt>
                <c:pt idx="1207">
                  <c:v>101.6</c:v>
                </c:pt>
                <c:pt idx="1208">
                  <c:v>101.6</c:v>
                </c:pt>
                <c:pt idx="1209">
                  <c:v>101.6</c:v>
                </c:pt>
                <c:pt idx="1210">
                  <c:v>101.6</c:v>
                </c:pt>
                <c:pt idx="1211">
                  <c:v>101.6</c:v>
                </c:pt>
                <c:pt idx="1212">
                  <c:v>101.6</c:v>
                </c:pt>
                <c:pt idx="1213">
                  <c:v>101.6</c:v>
                </c:pt>
                <c:pt idx="1214">
                  <c:v>101.6</c:v>
                </c:pt>
                <c:pt idx="1215">
                  <c:v>101.6</c:v>
                </c:pt>
                <c:pt idx="1216">
                  <c:v>101.6</c:v>
                </c:pt>
                <c:pt idx="1217">
                  <c:v>101.6</c:v>
                </c:pt>
                <c:pt idx="1218">
                  <c:v>101.6</c:v>
                </c:pt>
                <c:pt idx="1219">
                  <c:v>101.6</c:v>
                </c:pt>
                <c:pt idx="1220">
                  <c:v>101.6</c:v>
                </c:pt>
                <c:pt idx="1221">
                  <c:v>101.6</c:v>
                </c:pt>
                <c:pt idx="1222">
                  <c:v>101.6</c:v>
                </c:pt>
                <c:pt idx="1223">
                  <c:v>101.6</c:v>
                </c:pt>
                <c:pt idx="1224">
                  <c:v>101.6</c:v>
                </c:pt>
                <c:pt idx="1225">
                  <c:v>101.6</c:v>
                </c:pt>
                <c:pt idx="1226">
                  <c:v>101.6</c:v>
                </c:pt>
                <c:pt idx="1227">
                  <c:v>101.6</c:v>
                </c:pt>
                <c:pt idx="1228">
                  <c:v>101.6</c:v>
                </c:pt>
                <c:pt idx="1229">
                  <c:v>101.6</c:v>
                </c:pt>
                <c:pt idx="1230">
                  <c:v>101.6</c:v>
                </c:pt>
                <c:pt idx="1231">
                  <c:v>101.6</c:v>
                </c:pt>
                <c:pt idx="1232">
                  <c:v>101.6</c:v>
                </c:pt>
                <c:pt idx="1233">
                  <c:v>101.6</c:v>
                </c:pt>
                <c:pt idx="1234">
                  <c:v>101.6</c:v>
                </c:pt>
                <c:pt idx="1235">
                  <c:v>101.6</c:v>
                </c:pt>
                <c:pt idx="1236">
                  <c:v>101.6</c:v>
                </c:pt>
                <c:pt idx="1237">
                  <c:v>101.6</c:v>
                </c:pt>
                <c:pt idx="1238">
                  <c:v>101.6</c:v>
                </c:pt>
                <c:pt idx="1239">
                  <c:v>101.6</c:v>
                </c:pt>
                <c:pt idx="1240">
                  <c:v>101.6</c:v>
                </c:pt>
                <c:pt idx="1241">
                  <c:v>101.6</c:v>
                </c:pt>
                <c:pt idx="1242">
                  <c:v>101.6</c:v>
                </c:pt>
                <c:pt idx="1243">
                  <c:v>101.6</c:v>
                </c:pt>
                <c:pt idx="1244">
                  <c:v>101.6</c:v>
                </c:pt>
                <c:pt idx="1245">
                  <c:v>101.6</c:v>
                </c:pt>
                <c:pt idx="1246">
                  <c:v>101.6</c:v>
                </c:pt>
                <c:pt idx="1247">
                  <c:v>101.6</c:v>
                </c:pt>
                <c:pt idx="1248">
                  <c:v>101.6</c:v>
                </c:pt>
                <c:pt idx="1249">
                  <c:v>101.6</c:v>
                </c:pt>
                <c:pt idx="1250">
                  <c:v>101.6</c:v>
                </c:pt>
                <c:pt idx="1251">
                  <c:v>101.6</c:v>
                </c:pt>
                <c:pt idx="1252">
                  <c:v>101.6</c:v>
                </c:pt>
                <c:pt idx="1253">
                  <c:v>101.6</c:v>
                </c:pt>
                <c:pt idx="1254">
                  <c:v>101.6</c:v>
                </c:pt>
                <c:pt idx="1255">
                  <c:v>101.6</c:v>
                </c:pt>
                <c:pt idx="1256">
                  <c:v>101.6</c:v>
                </c:pt>
                <c:pt idx="1257">
                  <c:v>101.6</c:v>
                </c:pt>
                <c:pt idx="1258">
                  <c:v>101.6</c:v>
                </c:pt>
                <c:pt idx="1259">
                  <c:v>101.6</c:v>
                </c:pt>
                <c:pt idx="1260">
                  <c:v>101.6</c:v>
                </c:pt>
                <c:pt idx="1261">
                  <c:v>101.6</c:v>
                </c:pt>
                <c:pt idx="1262">
                  <c:v>101.6</c:v>
                </c:pt>
                <c:pt idx="1263">
                  <c:v>101.6</c:v>
                </c:pt>
                <c:pt idx="1264">
                  <c:v>101.6</c:v>
                </c:pt>
                <c:pt idx="1265">
                  <c:v>101.6</c:v>
                </c:pt>
                <c:pt idx="1266">
                  <c:v>101.6</c:v>
                </c:pt>
                <c:pt idx="1267">
                  <c:v>101.6</c:v>
                </c:pt>
                <c:pt idx="1268">
                  <c:v>101.6</c:v>
                </c:pt>
                <c:pt idx="1269">
                  <c:v>101.6</c:v>
                </c:pt>
                <c:pt idx="1270">
                  <c:v>101.6</c:v>
                </c:pt>
                <c:pt idx="1271">
                  <c:v>101.6</c:v>
                </c:pt>
                <c:pt idx="1272">
                  <c:v>101.6</c:v>
                </c:pt>
                <c:pt idx="1273">
                  <c:v>101.6</c:v>
                </c:pt>
                <c:pt idx="1274">
                  <c:v>101.6</c:v>
                </c:pt>
                <c:pt idx="1275">
                  <c:v>101.6</c:v>
                </c:pt>
                <c:pt idx="1276">
                  <c:v>101.6</c:v>
                </c:pt>
                <c:pt idx="1277">
                  <c:v>101.6</c:v>
                </c:pt>
                <c:pt idx="1278">
                  <c:v>101.6</c:v>
                </c:pt>
                <c:pt idx="1279">
                  <c:v>101.6</c:v>
                </c:pt>
                <c:pt idx="1280">
                  <c:v>101.6</c:v>
                </c:pt>
                <c:pt idx="1281">
                  <c:v>101.6</c:v>
                </c:pt>
                <c:pt idx="1282">
                  <c:v>101.6</c:v>
                </c:pt>
                <c:pt idx="1283">
                  <c:v>101.6</c:v>
                </c:pt>
                <c:pt idx="1284">
                  <c:v>101.6</c:v>
                </c:pt>
                <c:pt idx="1285">
                  <c:v>101.6</c:v>
                </c:pt>
                <c:pt idx="1286">
                  <c:v>101.6</c:v>
                </c:pt>
                <c:pt idx="1287">
                  <c:v>101.6</c:v>
                </c:pt>
                <c:pt idx="1288">
                  <c:v>101.6</c:v>
                </c:pt>
                <c:pt idx="1289">
                  <c:v>101.6</c:v>
                </c:pt>
                <c:pt idx="1290">
                  <c:v>101.6</c:v>
                </c:pt>
                <c:pt idx="1291">
                  <c:v>101.6</c:v>
                </c:pt>
                <c:pt idx="1292">
                  <c:v>101.6</c:v>
                </c:pt>
                <c:pt idx="1293">
                  <c:v>101.6</c:v>
                </c:pt>
                <c:pt idx="1294">
                  <c:v>101.6</c:v>
                </c:pt>
                <c:pt idx="1295">
                  <c:v>101.6</c:v>
                </c:pt>
                <c:pt idx="1296">
                  <c:v>101.6</c:v>
                </c:pt>
                <c:pt idx="1297">
                  <c:v>101.6</c:v>
                </c:pt>
                <c:pt idx="1298">
                  <c:v>101.6</c:v>
                </c:pt>
                <c:pt idx="1299">
                  <c:v>101.6</c:v>
                </c:pt>
                <c:pt idx="1300">
                  <c:v>101.6</c:v>
                </c:pt>
                <c:pt idx="1301">
                  <c:v>101.6</c:v>
                </c:pt>
                <c:pt idx="1302">
                  <c:v>101.6</c:v>
                </c:pt>
                <c:pt idx="1303">
                  <c:v>101.6</c:v>
                </c:pt>
                <c:pt idx="1304">
                  <c:v>101.6</c:v>
                </c:pt>
                <c:pt idx="1305">
                  <c:v>101.6</c:v>
                </c:pt>
                <c:pt idx="1306">
                  <c:v>101.6</c:v>
                </c:pt>
                <c:pt idx="1307">
                  <c:v>101.6</c:v>
                </c:pt>
                <c:pt idx="1308">
                  <c:v>101.6</c:v>
                </c:pt>
                <c:pt idx="1309">
                  <c:v>101.6</c:v>
                </c:pt>
                <c:pt idx="1310">
                  <c:v>101.6</c:v>
                </c:pt>
                <c:pt idx="1311">
                  <c:v>101.6</c:v>
                </c:pt>
                <c:pt idx="1312">
                  <c:v>101.6</c:v>
                </c:pt>
                <c:pt idx="1313">
                  <c:v>101.6</c:v>
                </c:pt>
                <c:pt idx="1314">
                  <c:v>101.6</c:v>
                </c:pt>
                <c:pt idx="1315">
                  <c:v>101.6</c:v>
                </c:pt>
                <c:pt idx="1316">
                  <c:v>101.6</c:v>
                </c:pt>
                <c:pt idx="1317">
                  <c:v>101.6</c:v>
                </c:pt>
                <c:pt idx="1318">
                  <c:v>101.6</c:v>
                </c:pt>
                <c:pt idx="1319">
                  <c:v>101.6</c:v>
                </c:pt>
                <c:pt idx="1320">
                  <c:v>101.6</c:v>
                </c:pt>
                <c:pt idx="1321">
                  <c:v>101.6</c:v>
                </c:pt>
                <c:pt idx="1322">
                  <c:v>101.6</c:v>
                </c:pt>
                <c:pt idx="1323">
                  <c:v>101.6</c:v>
                </c:pt>
                <c:pt idx="1324">
                  <c:v>101.6</c:v>
                </c:pt>
                <c:pt idx="1325">
                  <c:v>101.6</c:v>
                </c:pt>
                <c:pt idx="1326">
                  <c:v>101.6</c:v>
                </c:pt>
                <c:pt idx="1327">
                  <c:v>101.6</c:v>
                </c:pt>
                <c:pt idx="1328">
                  <c:v>101.6</c:v>
                </c:pt>
                <c:pt idx="1329">
                  <c:v>101.6</c:v>
                </c:pt>
                <c:pt idx="1330">
                  <c:v>101.6</c:v>
                </c:pt>
                <c:pt idx="1331">
                  <c:v>101.6</c:v>
                </c:pt>
                <c:pt idx="1332">
                  <c:v>101.6</c:v>
                </c:pt>
                <c:pt idx="1333">
                  <c:v>101.6</c:v>
                </c:pt>
                <c:pt idx="1334">
                  <c:v>101.6</c:v>
                </c:pt>
                <c:pt idx="1335">
                  <c:v>101.6</c:v>
                </c:pt>
                <c:pt idx="1336">
                  <c:v>101.6</c:v>
                </c:pt>
                <c:pt idx="1337">
                  <c:v>101.6</c:v>
                </c:pt>
                <c:pt idx="1338">
                  <c:v>101.6</c:v>
                </c:pt>
                <c:pt idx="1339">
                  <c:v>101.6</c:v>
                </c:pt>
                <c:pt idx="1340">
                  <c:v>101.6</c:v>
                </c:pt>
                <c:pt idx="1341">
                  <c:v>101.6</c:v>
                </c:pt>
                <c:pt idx="1342">
                  <c:v>101.6</c:v>
                </c:pt>
                <c:pt idx="1343">
                  <c:v>101.6</c:v>
                </c:pt>
                <c:pt idx="1344">
                  <c:v>101.6</c:v>
                </c:pt>
                <c:pt idx="1345">
                  <c:v>101.6</c:v>
                </c:pt>
                <c:pt idx="1346">
                  <c:v>101.6</c:v>
                </c:pt>
                <c:pt idx="1347">
                  <c:v>101.6</c:v>
                </c:pt>
                <c:pt idx="1348">
                  <c:v>101.6</c:v>
                </c:pt>
                <c:pt idx="1349">
                  <c:v>101.6</c:v>
                </c:pt>
                <c:pt idx="1350">
                  <c:v>101.6</c:v>
                </c:pt>
                <c:pt idx="1351">
                  <c:v>101.6</c:v>
                </c:pt>
                <c:pt idx="1352">
                  <c:v>101.6</c:v>
                </c:pt>
                <c:pt idx="1353">
                  <c:v>101.6</c:v>
                </c:pt>
                <c:pt idx="1354">
                  <c:v>101.6</c:v>
                </c:pt>
                <c:pt idx="1355">
                  <c:v>101.6</c:v>
                </c:pt>
                <c:pt idx="1356">
                  <c:v>101.6</c:v>
                </c:pt>
                <c:pt idx="1357">
                  <c:v>101.6</c:v>
                </c:pt>
                <c:pt idx="1358">
                  <c:v>101.6</c:v>
                </c:pt>
                <c:pt idx="1359">
                  <c:v>101.6</c:v>
                </c:pt>
                <c:pt idx="1360">
                  <c:v>101.6</c:v>
                </c:pt>
                <c:pt idx="1361">
                  <c:v>101.6</c:v>
                </c:pt>
                <c:pt idx="1362">
                  <c:v>101.6</c:v>
                </c:pt>
                <c:pt idx="1363">
                  <c:v>101.6</c:v>
                </c:pt>
                <c:pt idx="1364">
                  <c:v>101.6</c:v>
                </c:pt>
                <c:pt idx="1365">
                  <c:v>101.6</c:v>
                </c:pt>
                <c:pt idx="1366">
                  <c:v>101.6</c:v>
                </c:pt>
                <c:pt idx="1367">
                  <c:v>101.6</c:v>
                </c:pt>
                <c:pt idx="1368">
                  <c:v>101.6</c:v>
                </c:pt>
                <c:pt idx="1369">
                  <c:v>101.6</c:v>
                </c:pt>
                <c:pt idx="1370">
                  <c:v>101.6</c:v>
                </c:pt>
                <c:pt idx="1371">
                  <c:v>101.6</c:v>
                </c:pt>
                <c:pt idx="1372">
                  <c:v>101.6</c:v>
                </c:pt>
                <c:pt idx="1373">
                  <c:v>101.6</c:v>
                </c:pt>
                <c:pt idx="1374">
                  <c:v>101.6</c:v>
                </c:pt>
                <c:pt idx="1375">
                  <c:v>101.6</c:v>
                </c:pt>
                <c:pt idx="1376">
                  <c:v>101.6</c:v>
                </c:pt>
                <c:pt idx="1377">
                  <c:v>101.6</c:v>
                </c:pt>
                <c:pt idx="1378">
                  <c:v>101.6</c:v>
                </c:pt>
                <c:pt idx="1379">
                  <c:v>101.6</c:v>
                </c:pt>
                <c:pt idx="1380">
                  <c:v>101.6</c:v>
                </c:pt>
                <c:pt idx="1381">
                  <c:v>101.6</c:v>
                </c:pt>
                <c:pt idx="1382">
                  <c:v>101.6</c:v>
                </c:pt>
                <c:pt idx="1383">
                  <c:v>101.6</c:v>
                </c:pt>
                <c:pt idx="1384">
                  <c:v>101.6</c:v>
                </c:pt>
                <c:pt idx="1385">
                  <c:v>101.6</c:v>
                </c:pt>
                <c:pt idx="1386">
                  <c:v>101.6</c:v>
                </c:pt>
                <c:pt idx="1387">
                  <c:v>101.6</c:v>
                </c:pt>
                <c:pt idx="1388">
                  <c:v>101.6</c:v>
                </c:pt>
                <c:pt idx="1389">
                  <c:v>101.6</c:v>
                </c:pt>
                <c:pt idx="1390">
                  <c:v>101.6</c:v>
                </c:pt>
                <c:pt idx="1391">
                  <c:v>101.6</c:v>
                </c:pt>
                <c:pt idx="1392">
                  <c:v>101.6</c:v>
                </c:pt>
                <c:pt idx="1393">
                  <c:v>101.6</c:v>
                </c:pt>
                <c:pt idx="1394">
                  <c:v>101.6</c:v>
                </c:pt>
                <c:pt idx="1395">
                  <c:v>101.6</c:v>
                </c:pt>
                <c:pt idx="1396">
                  <c:v>101.6</c:v>
                </c:pt>
                <c:pt idx="1397">
                  <c:v>101.6</c:v>
                </c:pt>
                <c:pt idx="1398">
                  <c:v>101.6</c:v>
                </c:pt>
                <c:pt idx="1399">
                  <c:v>101.6</c:v>
                </c:pt>
                <c:pt idx="1400">
                  <c:v>101.6</c:v>
                </c:pt>
                <c:pt idx="1401">
                  <c:v>101.6</c:v>
                </c:pt>
                <c:pt idx="1402">
                  <c:v>101.6</c:v>
                </c:pt>
                <c:pt idx="1403">
                  <c:v>101.6</c:v>
                </c:pt>
                <c:pt idx="1404">
                  <c:v>101.6</c:v>
                </c:pt>
                <c:pt idx="1405">
                  <c:v>101.6</c:v>
                </c:pt>
                <c:pt idx="1406">
                  <c:v>101.6</c:v>
                </c:pt>
                <c:pt idx="1407">
                  <c:v>101.6</c:v>
                </c:pt>
                <c:pt idx="1408">
                  <c:v>101.6</c:v>
                </c:pt>
                <c:pt idx="1409">
                  <c:v>101.6</c:v>
                </c:pt>
                <c:pt idx="1410">
                  <c:v>101.6</c:v>
                </c:pt>
                <c:pt idx="1411">
                  <c:v>101.6</c:v>
                </c:pt>
                <c:pt idx="1412">
                  <c:v>101.6</c:v>
                </c:pt>
                <c:pt idx="1413">
                  <c:v>101.6</c:v>
                </c:pt>
                <c:pt idx="1414">
                  <c:v>101.6</c:v>
                </c:pt>
                <c:pt idx="1415">
                  <c:v>101.6</c:v>
                </c:pt>
                <c:pt idx="1416">
                  <c:v>101.6</c:v>
                </c:pt>
                <c:pt idx="1417">
                  <c:v>101.6</c:v>
                </c:pt>
                <c:pt idx="1418">
                  <c:v>101.6</c:v>
                </c:pt>
                <c:pt idx="1419">
                  <c:v>101.6</c:v>
                </c:pt>
                <c:pt idx="1420">
                  <c:v>101.6</c:v>
                </c:pt>
                <c:pt idx="1421">
                  <c:v>101.6</c:v>
                </c:pt>
                <c:pt idx="1422">
                  <c:v>101.6</c:v>
                </c:pt>
                <c:pt idx="1423">
                  <c:v>101.6</c:v>
                </c:pt>
                <c:pt idx="1424">
                  <c:v>101.6</c:v>
                </c:pt>
                <c:pt idx="1425">
                  <c:v>101.6</c:v>
                </c:pt>
                <c:pt idx="1426">
                  <c:v>101.6</c:v>
                </c:pt>
                <c:pt idx="1427">
                  <c:v>101.6</c:v>
                </c:pt>
                <c:pt idx="1428">
                  <c:v>101.6</c:v>
                </c:pt>
                <c:pt idx="1429">
                  <c:v>101.6</c:v>
                </c:pt>
                <c:pt idx="1430">
                  <c:v>101.6</c:v>
                </c:pt>
                <c:pt idx="1431">
                  <c:v>101.6</c:v>
                </c:pt>
                <c:pt idx="1432">
                  <c:v>101.6</c:v>
                </c:pt>
                <c:pt idx="1433">
                  <c:v>101.6</c:v>
                </c:pt>
                <c:pt idx="1434">
                  <c:v>101.6</c:v>
                </c:pt>
                <c:pt idx="1435">
                  <c:v>101.6</c:v>
                </c:pt>
                <c:pt idx="1436">
                  <c:v>101.6</c:v>
                </c:pt>
                <c:pt idx="1437">
                  <c:v>101.6</c:v>
                </c:pt>
                <c:pt idx="1438">
                  <c:v>101.6</c:v>
                </c:pt>
                <c:pt idx="1439">
                  <c:v>101.6</c:v>
                </c:pt>
                <c:pt idx="1440">
                  <c:v>101.6</c:v>
                </c:pt>
                <c:pt idx="1441">
                  <c:v>101.6</c:v>
                </c:pt>
                <c:pt idx="1442">
                  <c:v>101.6</c:v>
                </c:pt>
                <c:pt idx="1443">
                  <c:v>101.6</c:v>
                </c:pt>
                <c:pt idx="1444">
                  <c:v>101.6</c:v>
                </c:pt>
                <c:pt idx="1445">
                  <c:v>101.6</c:v>
                </c:pt>
                <c:pt idx="1446">
                  <c:v>101.6</c:v>
                </c:pt>
                <c:pt idx="1447">
                  <c:v>101.6</c:v>
                </c:pt>
                <c:pt idx="1448">
                  <c:v>101.6</c:v>
                </c:pt>
                <c:pt idx="1449">
                  <c:v>101.6</c:v>
                </c:pt>
                <c:pt idx="1450">
                  <c:v>101.6</c:v>
                </c:pt>
                <c:pt idx="1451">
                  <c:v>101.6</c:v>
                </c:pt>
                <c:pt idx="1452">
                  <c:v>101.6</c:v>
                </c:pt>
                <c:pt idx="1453">
                  <c:v>101.6</c:v>
                </c:pt>
                <c:pt idx="1454">
                  <c:v>101.6</c:v>
                </c:pt>
                <c:pt idx="1455">
                  <c:v>101.6</c:v>
                </c:pt>
                <c:pt idx="1456">
                  <c:v>101.6</c:v>
                </c:pt>
                <c:pt idx="1457">
                  <c:v>101.6</c:v>
                </c:pt>
                <c:pt idx="1458">
                  <c:v>101.6</c:v>
                </c:pt>
                <c:pt idx="1459">
                  <c:v>101.6</c:v>
                </c:pt>
                <c:pt idx="1460">
                  <c:v>101.6</c:v>
                </c:pt>
                <c:pt idx="1461">
                  <c:v>101.6</c:v>
                </c:pt>
                <c:pt idx="1462">
                  <c:v>101.6</c:v>
                </c:pt>
                <c:pt idx="1463">
                  <c:v>101.6</c:v>
                </c:pt>
                <c:pt idx="1464">
                  <c:v>101.6</c:v>
                </c:pt>
                <c:pt idx="1465">
                  <c:v>101.6</c:v>
                </c:pt>
                <c:pt idx="1466">
                  <c:v>101.6</c:v>
                </c:pt>
                <c:pt idx="1467">
                  <c:v>101.6</c:v>
                </c:pt>
                <c:pt idx="1468">
                  <c:v>101.6</c:v>
                </c:pt>
                <c:pt idx="1469">
                  <c:v>101.6</c:v>
                </c:pt>
                <c:pt idx="1470">
                  <c:v>101.6</c:v>
                </c:pt>
                <c:pt idx="1471">
                  <c:v>101.6</c:v>
                </c:pt>
                <c:pt idx="1472">
                  <c:v>101.6</c:v>
                </c:pt>
                <c:pt idx="1473">
                  <c:v>101.6</c:v>
                </c:pt>
                <c:pt idx="1474">
                  <c:v>101.6</c:v>
                </c:pt>
                <c:pt idx="1475">
                  <c:v>101.6</c:v>
                </c:pt>
                <c:pt idx="1476">
                  <c:v>101.6</c:v>
                </c:pt>
                <c:pt idx="1477">
                  <c:v>101.6</c:v>
                </c:pt>
                <c:pt idx="1478">
                  <c:v>101.6</c:v>
                </c:pt>
                <c:pt idx="1479">
                  <c:v>101.6</c:v>
                </c:pt>
                <c:pt idx="1480">
                  <c:v>101.6</c:v>
                </c:pt>
                <c:pt idx="1481">
                  <c:v>101.6</c:v>
                </c:pt>
                <c:pt idx="1482">
                  <c:v>101.6</c:v>
                </c:pt>
                <c:pt idx="1483">
                  <c:v>101.6</c:v>
                </c:pt>
                <c:pt idx="1484">
                  <c:v>101.6</c:v>
                </c:pt>
                <c:pt idx="1485">
                  <c:v>101.6</c:v>
                </c:pt>
                <c:pt idx="1486">
                  <c:v>101.6</c:v>
                </c:pt>
                <c:pt idx="1487">
                  <c:v>101.6</c:v>
                </c:pt>
                <c:pt idx="1488">
                  <c:v>101.6</c:v>
                </c:pt>
                <c:pt idx="1489">
                  <c:v>101.6</c:v>
                </c:pt>
                <c:pt idx="1490">
                  <c:v>101.6</c:v>
                </c:pt>
                <c:pt idx="1491">
                  <c:v>101.6</c:v>
                </c:pt>
                <c:pt idx="1492">
                  <c:v>101.6</c:v>
                </c:pt>
                <c:pt idx="1493">
                  <c:v>101.6</c:v>
                </c:pt>
                <c:pt idx="1494">
                  <c:v>101.6</c:v>
                </c:pt>
                <c:pt idx="1495">
                  <c:v>101.6</c:v>
                </c:pt>
                <c:pt idx="1496">
                  <c:v>101.6</c:v>
                </c:pt>
                <c:pt idx="1497">
                  <c:v>101.6</c:v>
                </c:pt>
                <c:pt idx="1498">
                  <c:v>101.6</c:v>
                </c:pt>
                <c:pt idx="1499">
                  <c:v>101.6</c:v>
                </c:pt>
                <c:pt idx="1500">
                  <c:v>101.6</c:v>
                </c:pt>
                <c:pt idx="1501">
                  <c:v>101.6</c:v>
                </c:pt>
                <c:pt idx="1502">
                  <c:v>101.6</c:v>
                </c:pt>
                <c:pt idx="1503">
                  <c:v>101.6</c:v>
                </c:pt>
                <c:pt idx="1504">
                  <c:v>101.6</c:v>
                </c:pt>
                <c:pt idx="1505">
                  <c:v>101.6</c:v>
                </c:pt>
                <c:pt idx="1506">
                  <c:v>101.6</c:v>
                </c:pt>
                <c:pt idx="1507">
                  <c:v>101.6</c:v>
                </c:pt>
                <c:pt idx="1508">
                  <c:v>101.6</c:v>
                </c:pt>
                <c:pt idx="1509">
                  <c:v>101.6</c:v>
                </c:pt>
                <c:pt idx="1510">
                  <c:v>101.6</c:v>
                </c:pt>
                <c:pt idx="1511">
                  <c:v>101.6</c:v>
                </c:pt>
                <c:pt idx="1512">
                  <c:v>101.6</c:v>
                </c:pt>
                <c:pt idx="1513">
                  <c:v>101.6</c:v>
                </c:pt>
                <c:pt idx="1514">
                  <c:v>101.6</c:v>
                </c:pt>
                <c:pt idx="1515">
                  <c:v>101.6</c:v>
                </c:pt>
                <c:pt idx="1516">
                  <c:v>101.6</c:v>
                </c:pt>
                <c:pt idx="1517">
                  <c:v>101.6</c:v>
                </c:pt>
                <c:pt idx="1518">
                  <c:v>101.6</c:v>
                </c:pt>
                <c:pt idx="1519">
                  <c:v>101.6</c:v>
                </c:pt>
                <c:pt idx="1520">
                  <c:v>101.6</c:v>
                </c:pt>
                <c:pt idx="1521">
                  <c:v>101.6</c:v>
                </c:pt>
                <c:pt idx="1522">
                  <c:v>101.6</c:v>
                </c:pt>
                <c:pt idx="1523">
                  <c:v>101.6</c:v>
                </c:pt>
                <c:pt idx="1524">
                  <c:v>101.6</c:v>
                </c:pt>
                <c:pt idx="1525">
                  <c:v>101.6</c:v>
                </c:pt>
                <c:pt idx="1526">
                  <c:v>101.6</c:v>
                </c:pt>
                <c:pt idx="1527">
                  <c:v>101.6</c:v>
                </c:pt>
                <c:pt idx="1528">
                  <c:v>101.6</c:v>
                </c:pt>
                <c:pt idx="1529">
                  <c:v>101.6</c:v>
                </c:pt>
                <c:pt idx="1530">
                  <c:v>101.6</c:v>
                </c:pt>
                <c:pt idx="1531">
                  <c:v>101.6</c:v>
                </c:pt>
                <c:pt idx="1532">
                  <c:v>101.6</c:v>
                </c:pt>
                <c:pt idx="1533">
                  <c:v>101.6</c:v>
                </c:pt>
                <c:pt idx="1534">
                  <c:v>101.6</c:v>
                </c:pt>
                <c:pt idx="1535">
                  <c:v>101.6</c:v>
                </c:pt>
                <c:pt idx="1536">
                  <c:v>101.6</c:v>
                </c:pt>
                <c:pt idx="1537">
                  <c:v>101.6</c:v>
                </c:pt>
                <c:pt idx="1538">
                  <c:v>101.6</c:v>
                </c:pt>
                <c:pt idx="1539">
                  <c:v>101.6</c:v>
                </c:pt>
                <c:pt idx="1540">
                  <c:v>101.6</c:v>
                </c:pt>
                <c:pt idx="1541">
                  <c:v>101.6</c:v>
                </c:pt>
                <c:pt idx="1542">
                  <c:v>101.6</c:v>
                </c:pt>
                <c:pt idx="1543">
                  <c:v>101.6</c:v>
                </c:pt>
                <c:pt idx="1544">
                  <c:v>101.6</c:v>
                </c:pt>
                <c:pt idx="1545">
                  <c:v>101.6</c:v>
                </c:pt>
                <c:pt idx="1546">
                  <c:v>101.6</c:v>
                </c:pt>
                <c:pt idx="1547">
                  <c:v>101.6</c:v>
                </c:pt>
                <c:pt idx="1548">
                  <c:v>101.6</c:v>
                </c:pt>
                <c:pt idx="1549">
                  <c:v>101.6</c:v>
                </c:pt>
                <c:pt idx="1550">
                  <c:v>101.6</c:v>
                </c:pt>
                <c:pt idx="1551">
                  <c:v>101.6</c:v>
                </c:pt>
                <c:pt idx="1552">
                  <c:v>101.6</c:v>
                </c:pt>
                <c:pt idx="1553">
                  <c:v>101.6</c:v>
                </c:pt>
                <c:pt idx="1554">
                  <c:v>101.6</c:v>
                </c:pt>
                <c:pt idx="1555">
                  <c:v>101.6</c:v>
                </c:pt>
                <c:pt idx="1556">
                  <c:v>101.6</c:v>
                </c:pt>
                <c:pt idx="1557">
                  <c:v>101.6</c:v>
                </c:pt>
                <c:pt idx="1558">
                  <c:v>101.6</c:v>
                </c:pt>
                <c:pt idx="1559">
                  <c:v>101.6</c:v>
                </c:pt>
                <c:pt idx="1560">
                  <c:v>101.6</c:v>
                </c:pt>
                <c:pt idx="1561">
                  <c:v>101.6</c:v>
                </c:pt>
                <c:pt idx="1562">
                  <c:v>101.6</c:v>
                </c:pt>
                <c:pt idx="1563">
                  <c:v>101.6</c:v>
                </c:pt>
                <c:pt idx="1564">
                  <c:v>101.6</c:v>
                </c:pt>
                <c:pt idx="1565">
                  <c:v>101.6</c:v>
                </c:pt>
                <c:pt idx="1566">
                  <c:v>101.6</c:v>
                </c:pt>
                <c:pt idx="1567">
                  <c:v>101.6</c:v>
                </c:pt>
                <c:pt idx="1568">
                  <c:v>101.6</c:v>
                </c:pt>
                <c:pt idx="1569">
                  <c:v>101.6</c:v>
                </c:pt>
                <c:pt idx="1570">
                  <c:v>101.6</c:v>
                </c:pt>
                <c:pt idx="1571">
                  <c:v>101.6</c:v>
                </c:pt>
                <c:pt idx="1572">
                  <c:v>101.6</c:v>
                </c:pt>
                <c:pt idx="1573">
                  <c:v>101.6</c:v>
                </c:pt>
                <c:pt idx="1574">
                  <c:v>101.6</c:v>
                </c:pt>
                <c:pt idx="1575">
                  <c:v>101.6</c:v>
                </c:pt>
                <c:pt idx="1576">
                  <c:v>101.6</c:v>
                </c:pt>
                <c:pt idx="1577">
                  <c:v>101.6</c:v>
                </c:pt>
                <c:pt idx="1578">
                  <c:v>101.6</c:v>
                </c:pt>
                <c:pt idx="1579">
                  <c:v>101.6</c:v>
                </c:pt>
                <c:pt idx="1580">
                  <c:v>101.6</c:v>
                </c:pt>
                <c:pt idx="1581">
                  <c:v>101.6</c:v>
                </c:pt>
                <c:pt idx="1582">
                  <c:v>101.6</c:v>
                </c:pt>
                <c:pt idx="1583">
                  <c:v>101.6</c:v>
                </c:pt>
                <c:pt idx="1584">
                  <c:v>101.6</c:v>
                </c:pt>
                <c:pt idx="1585">
                  <c:v>101.6</c:v>
                </c:pt>
                <c:pt idx="1586">
                  <c:v>101.6</c:v>
                </c:pt>
                <c:pt idx="1587">
                  <c:v>101.6</c:v>
                </c:pt>
                <c:pt idx="1588">
                  <c:v>101.6</c:v>
                </c:pt>
                <c:pt idx="1589">
                  <c:v>101.6</c:v>
                </c:pt>
                <c:pt idx="1590">
                  <c:v>101.6</c:v>
                </c:pt>
                <c:pt idx="1591">
                  <c:v>101.6</c:v>
                </c:pt>
                <c:pt idx="1592">
                  <c:v>101.6</c:v>
                </c:pt>
                <c:pt idx="1593">
                  <c:v>101.6</c:v>
                </c:pt>
                <c:pt idx="1594">
                  <c:v>101.6</c:v>
                </c:pt>
                <c:pt idx="1595">
                  <c:v>101.6</c:v>
                </c:pt>
                <c:pt idx="1596">
                  <c:v>101.6</c:v>
                </c:pt>
                <c:pt idx="1597">
                  <c:v>101.6</c:v>
                </c:pt>
                <c:pt idx="1598">
                  <c:v>101.6</c:v>
                </c:pt>
                <c:pt idx="1599">
                  <c:v>101.6</c:v>
                </c:pt>
                <c:pt idx="1600">
                  <c:v>101.6</c:v>
                </c:pt>
                <c:pt idx="1601">
                  <c:v>101.6</c:v>
                </c:pt>
                <c:pt idx="1602">
                  <c:v>101.6</c:v>
                </c:pt>
                <c:pt idx="1603">
                  <c:v>101.6</c:v>
                </c:pt>
                <c:pt idx="1604">
                  <c:v>101.6</c:v>
                </c:pt>
                <c:pt idx="1605">
                  <c:v>101.6</c:v>
                </c:pt>
                <c:pt idx="1606">
                  <c:v>101.6</c:v>
                </c:pt>
                <c:pt idx="1607">
                  <c:v>101.6</c:v>
                </c:pt>
                <c:pt idx="1608">
                  <c:v>101.6</c:v>
                </c:pt>
                <c:pt idx="1609">
                  <c:v>101.6</c:v>
                </c:pt>
                <c:pt idx="1610">
                  <c:v>101.6</c:v>
                </c:pt>
                <c:pt idx="1611">
                  <c:v>101.6</c:v>
                </c:pt>
                <c:pt idx="1612">
                  <c:v>101.6</c:v>
                </c:pt>
                <c:pt idx="1613">
                  <c:v>101.6</c:v>
                </c:pt>
                <c:pt idx="1614">
                  <c:v>101.6</c:v>
                </c:pt>
                <c:pt idx="1615">
                  <c:v>101.6</c:v>
                </c:pt>
                <c:pt idx="1616">
                  <c:v>101.6</c:v>
                </c:pt>
                <c:pt idx="1617">
                  <c:v>101.6</c:v>
                </c:pt>
                <c:pt idx="1618">
                  <c:v>101.6</c:v>
                </c:pt>
                <c:pt idx="1619">
                  <c:v>101.6</c:v>
                </c:pt>
                <c:pt idx="1620">
                  <c:v>101.6</c:v>
                </c:pt>
                <c:pt idx="1621">
                  <c:v>101.6</c:v>
                </c:pt>
                <c:pt idx="1622">
                  <c:v>101.6</c:v>
                </c:pt>
                <c:pt idx="1623">
                  <c:v>101.6</c:v>
                </c:pt>
                <c:pt idx="1624">
                  <c:v>101.6</c:v>
                </c:pt>
                <c:pt idx="1625">
                  <c:v>101.6</c:v>
                </c:pt>
                <c:pt idx="1626">
                  <c:v>101.6</c:v>
                </c:pt>
                <c:pt idx="1627">
                  <c:v>101.6</c:v>
                </c:pt>
                <c:pt idx="1628">
                  <c:v>101.6</c:v>
                </c:pt>
                <c:pt idx="1629">
                  <c:v>101.6</c:v>
                </c:pt>
                <c:pt idx="1630">
                  <c:v>101.6</c:v>
                </c:pt>
                <c:pt idx="1631">
                  <c:v>101.6</c:v>
                </c:pt>
                <c:pt idx="1632">
                  <c:v>101.6</c:v>
                </c:pt>
                <c:pt idx="1633">
                  <c:v>101.6</c:v>
                </c:pt>
                <c:pt idx="1634">
                  <c:v>101.6</c:v>
                </c:pt>
                <c:pt idx="1635">
                  <c:v>101.6</c:v>
                </c:pt>
                <c:pt idx="1636">
                  <c:v>101.6</c:v>
                </c:pt>
                <c:pt idx="1637">
                  <c:v>101.6</c:v>
                </c:pt>
                <c:pt idx="1638">
                  <c:v>101.6</c:v>
                </c:pt>
                <c:pt idx="1639">
                  <c:v>101.6</c:v>
                </c:pt>
                <c:pt idx="1640">
                  <c:v>101.6</c:v>
                </c:pt>
                <c:pt idx="1641">
                  <c:v>101.6</c:v>
                </c:pt>
                <c:pt idx="1642">
                  <c:v>101.6</c:v>
                </c:pt>
                <c:pt idx="1643">
                  <c:v>101.6</c:v>
                </c:pt>
                <c:pt idx="1644">
                  <c:v>101.6</c:v>
                </c:pt>
                <c:pt idx="1645">
                  <c:v>101.6</c:v>
                </c:pt>
                <c:pt idx="1646">
                  <c:v>101.6</c:v>
                </c:pt>
                <c:pt idx="1647">
                  <c:v>101.6</c:v>
                </c:pt>
                <c:pt idx="1648">
                  <c:v>101.6</c:v>
                </c:pt>
                <c:pt idx="1649">
                  <c:v>101.6</c:v>
                </c:pt>
                <c:pt idx="1650">
                  <c:v>101.6</c:v>
                </c:pt>
                <c:pt idx="1651">
                  <c:v>101.6</c:v>
                </c:pt>
                <c:pt idx="1652">
                  <c:v>101.6</c:v>
                </c:pt>
                <c:pt idx="1653">
                  <c:v>101.6</c:v>
                </c:pt>
                <c:pt idx="1654">
                  <c:v>101.6</c:v>
                </c:pt>
                <c:pt idx="1655">
                  <c:v>101.6</c:v>
                </c:pt>
                <c:pt idx="1656">
                  <c:v>101.6</c:v>
                </c:pt>
                <c:pt idx="1657">
                  <c:v>101.6</c:v>
                </c:pt>
                <c:pt idx="1658">
                  <c:v>101.6</c:v>
                </c:pt>
                <c:pt idx="1659">
                  <c:v>101.6</c:v>
                </c:pt>
                <c:pt idx="1660">
                  <c:v>101.6</c:v>
                </c:pt>
                <c:pt idx="1661">
                  <c:v>101.6</c:v>
                </c:pt>
                <c:pt idx="1662">
                  <c:v>101.6</c:v>
                </c:pt>
                <c:pt idx="1663">
                  <c:v>101.6</c:v>
                </c:pt>
                <c:pt idx="1664">
                  <c:v>101.6</c:v>
                </c:pt>
                <c:pt idx="1665">
                  <c:v>101.6</c:v>
                </c:pt>
                <c:pt idx="1666">
                  <c:v>101.6</c:v>
                </c:pt>
                <c:pt idx="1667">
                  <c:v>101.6</c:v>
                </c:pt>
                <c:pt idx="1668">
                  <c:v>101.6</c:v>
                </c:pt>
                <c:pt idx="1669">
                  <c:v>101.6</c:v>
                </c:pt>
                <c:pt idx="1670">
                  <c:v>101.6</c:v>
                </c:pt>
                <c:pt idx="1671">
                  <c:v>101.6</c:v>
                </c:pt>
                <c:pt idx="1672">
                  <c:v>101.6</c:v>
                </c:pt>
                <c:pt idx="1673">
                  <c:v>101.6</c:v>
                </c:pt>
                <c:pt idx="1674">
                  <c:v>101.6</c:v>
                </c:pt>
                <c:pt idx="1675">
                  <c:v>101.6</c:v>
                </c:pt>
                <c:pt idx="1676">
                  <c:v>101.6</c:v>
                </c:pt>
                <c:pt idx="1677">
                  <c:v>101.6</c:v>
                </c:pt>
                <c:pt idx="1678">
                  <c:v>101.6</c:v>
                </c:pt>
                <c:pt idx="1679">
                  <c:v>101.6</c:v>
                </c:pt>
                <c:pt idx="1680">
                  <c:v>101.6</c:v>
                </c:pt>
                <c:pt idx="1681">
                  <c:v>101.6</c:v>
                </c:pt>
                <c:pt idx="1682">
                  <c:v>101.6</c:v>
                </c:pt>
                <c:pt idx="1683">
                  <c:v>101.6</c:v>
                </c:pt>
                <c:pt idx="1684">
                  <c:v>101.6</c:v>
                </c:pt>
                <c:pt idx="1685">
                  <c:v>101.6</c:v>
                </c:pt>
                <c:pt idx="1686">
                  <c:v>101.6</c:v>
                </c:pt>
                <c:pt idx="1687">
                  <c:v>101.6</c:v>
                </c:pt>
                <c:pt idx="1688">
                  <c:v>101.6</c:v>
                </c:pt>
                <c:pt idx="1689">
                  <c:v>101.6</c:v>
                </c:pt>
                <c:pt idx="1690">
                  <c:v>101.6</c:v>
                </c:pt>
                <c:pt idx="1691">
                  <c:v>101.6</c:v>
                </c:pt>
                <c:pt idx="1692">
                  <c:v>101.6</c:v>
                </c:pt>
                <c:pt idx="1693">
                  <c:v>101.6</c:v>
                </c:pt>
                <c:pt idx="1694">
                  <c:v>101.6</c:v>
                </c:pt>
                <c:pt idx="1695">
                  <c:v>101.6</c:v>
                </c:pt>
                <c:pt idx="1696">
                  <c:v>101.6</c:v>
                </c:pt>
                <c:pt idx="1697">
                  <c:v>101.6</c:v>
                </c:pt>
                <c:pt idx="1698">
                  <c:v>101.6</c:v>
                </c:pt>
              </c:numCache>
            </c:numRef>
          </c:yVal>
          <c:smooth val="0"/>
        </c:ser>
        <c:ser>
          <c:idx val="3"/>
          <c:order val="3"/>
          <c:tx>
            <c:v> Exp </c:v>
          </c:tx>
          <c:spPr>
            <a:ln w="19050" cap="rnd">
              <a:noFill/>
              <a:round/>
            </a:ln>
            <a:effectLst/>
          </c:spPr>
          <c:marker>
            <c:symbol val="circle"/>
            <c:size val="3"/>
            <c:spPr>
              <a:solidFill>
                <a:schemeClr val="accent4"/>
              </a:solidFill>
              <a:ln w="9525">
                <a:solidFill>
                  <a:schemeClr val="accent4"/>
                </a:solidFill>
              </a:ln>
              <a:effectLst/>
            </c:spPr>
          </c:marker>
          <c:xVal>
            <c:numRef>
              <c:f>[1]DynamRot_exp!$A$2:$A$312</c:f>
              <c:numCache>
                <c:formatCode>0.00</c:formatCode>
                <c:ptCount val="311"/>
                <c:pt idx="0">
                  <c:v>-230</c:v>
                </c:pt>
                <c:pt idx="1">
                  <c:v>-225.08</c:v>
                </c:pt>
                <c:pt idx="2">
                  <c:v>-219.19</c:v>
                </c:pt>
                <c:pt idx="3">
                  <c:v>-214.27</c:v>
                </c:pt>
                <c:pt idx="4">
                  <c:v>-209.36</c:v>
                </c:pt>
                <c:pt idx="5">
                  <c:v>-203.46</c:v>
                </c:pt>
                <c:pt idx="6">
                  <c:v>-198.54</c:v>
                </c:pt>
                <c:pt idx="7">
                  <c:v>-193.63</c:v>
                </c:pt>
                <c:pt idx="8">
                  <c:v>-188.71</c:v>
                </c:pt>
                <c:pt idx="9">
                  <c:v>-183.8</c:v>
                </c:pt>
                <c:pt idx="10">
                  <c:v>-176.92</c:v>
                </c:pt>
                <c:pt idx="11">
                  <c:v>-172</c:v>
                </c:pt>
                <c:pt idx="12">
                  <c:v>-166.1</c:v>
                </c:pt>
                <c:pt idx="13">
                  <c:v>-161.19</c:v>
                </c:pt>
                <c:pt idx="14">
                  <c:v>-156.27000000000001</c:v>
                </c:pt>
                <c:pt idx="15">
                  <c:v>-150.37</c:v>
                </c:pt>
                <c:pt idx="16">
                  <c:v>-145.46</c:v>
                </c:pt>
                <c:pt idx="17">
                  <c:v>-140.54</c:v>
                </c:pt>
                <c:pt idx="18">
                  <c:v>-134.65</c:v>
                </c:pt>
                <c:pt idx="19">
                  <c:v>-129.72999999999999</c:v>
                </c:pt>
                <c:pt idx="20">
                  <c:v>-124.81</c:v>
                </c:pt>
                <c:pt idx="21">
                  <c:v>-118.92</c:v>
                </c:pt>
                <c:pt idx="22">
                  <c:v>-113.02</c:v>
                </c:pt>
                <c:pt idx="23">
                  <c:v>-108.1</c:v>
                </c:pt>
                <c:pt idx="24">
                  <c:v>-103.19</c:v>
                </c:pt>
                <c:pt idx="25">
                  <c:v>-97.29</c:v>
                </c:pt>
                <c:pt idx="26">
                  <c:v>-92.37</c:v>
                </c:pt>
                <c:pt idx="27">
                  <c:v>-87.46</c:v>
                </c:pt>
                <c:pt idx="28">
                  <c:v>-81.56</c:v>
                </c:pt>
                <c:pt idx="29">
                  <c:v>-76.650000000000006</c:v>
                </c:pt>
                <c:pt idx="30">
                  <c:v>-71.73</c:v>
                </c:pt>
                <c:pt idx="31">
                  <c:v>-65.83</c:v>
                </c:pt>
                <c:pt idx="32">
                  <c:v>-59.93</c:v>
                </c:pt>
                <c:pt idx="33">
                  <c:v>-55.02</c:v>
                </c:pt>
                <c:pt idx="34">
                  <c:v>-50.1</c:v>
                </c:pt>
                <c:pt idx="35">
                  <c:v>-44.21</c:v>
                </c:pt>
                <c:pt idx="36">
                  <c:v>-39.29</c:v>
                </c:pt>
                <c:pt idx="37">
                  <c:v>-34.380000000000003</c:v>
                </c:pt>
                <c:pt idx="38">
                  <c:v>-28.48</c:v>
                </c:pt>
                <c:pt idx="39">
                  <c:v>-23.56</c:v>
                </c:pt>
                <c:pt idx="40">
                  <c:v>-18.649999999999999</c:v>
                </c:pt>
                <c:pt idx="41">
                  <c:v>-12.75</c:v>
                </c:pt>
                <c:pt idx="42">
                  <c:v>-7.83</c:v>
                </c:pt>
                <c:pt idx="43">
                  <c:v>-1.93</c:v>
                </c:pt>
                <c:pt idx="44">
                  <c:v>3.96</c:v>
                </c:pt>
                <c:pt idx="45">
                  <c:v>8.8800000000000008</c:v>
                </c:pt>
                <c:pt idx="46">
                  <c:v>13.79</c:v>
                </c:pt>
                <c:pt idx="47">
                  <c:v>19.690000000000001</c:v>
                </c:pt>
                <c:pt idx="48">
                  <c:v>24.61</c:v>
                </c:pt>
                <c:pt idx="49">
                  <c:v>29.52</c:v>
                </c:pt>
                <c:pt idx="50">
                  <c:v>34.44</c:v>
                </c:pt>
                <c:pt idx="51">
                  <c:v>40.340000000000003</c:v>
                </c:pt>
                <c:pt idx="52">
                  <c:v>45.25</c:v>
                </c:pt>
                <c:pt idx="53">
                  <c:v>50.17</c:v>
                </c:pt>
                <c:pt idx="54">
                  <c:v>57.05</c:v>
                </c:pt>
                <c:pt idx="55">
                  <c:v>61.96</c:v>
                </c:pt>
                <c:pt idx="56">
                  <c:v>66.88</c:v>
                </c:pt>
                <c:pt idx="57">
                  <c:v>72.78</c:v>
                </c:pt>
                <c:pt idx="58">
                  <c:v>77.69</c:v>
                </c:pt>
                <c:pt idx="59">
                  <c:v>82.61</c:v>
                </c:pt>
                <c:pt idx="60">
                  <c:v>88.5</c:v>
                </c:pt>
                <c:pt idx="61">
                  <c:v>93.42</c:v>
                </c:pt>
                <c:pt idx="62">
                  <c:v>98.34</c:v>
                </c:pt>
                <c:pt idx="63">
                  <c:v>103.25</c:v>
                </c:pt>
                <c:pt idx="64">
                  <c:v>109.15</c:v>
                </c:pt>
                <c:pt idx="65">
                  <c:v>115.05</c:v>
                </c:pt>
                <c:pt idx="66">
                  <c:v>119.96</c:v>
                </c:pt>
                <c:pt idx="67">
                  <c:v>125.86</c:v>
                </c:pt>
                <c:pt idx="68">
                  <c:v>130.78</c:v>
                </c:pt>
                <c:pt idx="69">
                  <c:v>135.69</c:v>
                </c:pt>
                <c:pt idx="70">
                  <c:v>141.59</c:v>
                </c:pt>
                <c:pt idx="71">
                  <c:v>146.5</c:v>
                </c:pt>
                <c:pt idx="72">
                  <c:v>151.41999999999999</c:v>
                </c:pt>
                <c:pt idx="73">
                  <c:v>157.32</c:v>
                </c:pt>
                <c:pt idx="74">
                  <c:v>162.22999999999999</c:v>
                </c:pt>
                <c:pt idx="75">
                  <c:v>167.15</c:v>
                </c:pt>
                <c:pt idx="76">
                  <c:v>173.05</c:v>
                </c:pt>
                <c:pt idx="77">
                  <c:v>178.94</c:v>
                </c:pt>
                <c:pt idx="78">
                  <c:v>183.86</c:v>
                </c:pt>
                <c:pt idx="79">
                  <c:v>188.78</c:v>
                </c:pt>
                <c:pt idx="80">
                  <c:v>194.67</c:v>
                </c:pt>
                <c:pt idx="81">
                  <c:v>199.59</c:v>
                </c:pt>
                <c:pt idx="82">
                  <c:v>204.5</c:v>
                </c:pt>
                <c:pt idx="83">
                  <c:v>210.4</c:v>
                </c:pt>
                <c:pt idx="84">
                  <c:v>215.32</c:v>
                </c:pt>
                <c:pt idx="85">
                  <c:v>220.23</c:v>
                </c:pt>
                <c:pt idx="86">
                  <c:v>227.11</c:v>
                </c:pt>
                <c:pt idx="87">
                  <c:v>232.03</c:v>
                </c:pt>
                <c:pt idx="88">
                  <c:v>236.94</c:v>
                </c:pt>
                <c:pt idx="89">
                  <c:v>242.84</c:v>
                </c:pt>
                <c:pt idx="90">
                  <c:v>248.74</c:v>
                </c:pt>
                <c:pt idx="91">
                  <c:v>253.66</c:v>
                </c:pt>
                <c:pt idx="92">
                  <c:v>258.57</c:v>
                </c:pt>
                <c:pt idx="93">
                  <c:v>264.47000000000003</c:v>
                </c:pt>
                <c:pt idx="94">
                  <c:v>269.38</c:v>
                </c:pt>
                <c:pt idx="95">
                  <c:v>274.3</c:v>
                </c:pt>
                <c:pt idx="96">
                  <c:v>280.2</c:v>
                </c:pt>
                <c:pt idx="97">
                  <c:v>286.10000000000002</c:v>
                </c:pt>
                <c:pt idx="98">
                  <c:v>291.01</c:v>
                </c:pt>
                <c:pt idx="99">
                  <c:v>296.91000000000003</c:v>
                </c:pt>
                <c:pt idx="100">
                  <c:v>301.82</c:v>
                </c:pt>
                <c:pt idx="101">
                  <c:v>306.74</c:v>
                </c:pt>
                <c:pt idx="102">
                  <c:v>312.64</c:v>
                </c:pt>
                <c:pt idx="103">
                  <c:v>317.55</c:v>
                </c:pt>
                <c:pt idx="104">
                  <c:v>322.47000000000003</c:v>
                </c:pt>
                <c:pt idx="105">
                  <c:v>327.38</c:v>
                </c:pt>
                <c:pt idx="106">
                  <c:v>333.28</c:v>
                </c:pt>
                <c:pt idx="107">
                  <c:v>338.2</c:v>
                </c:pt>
                <c:pt idx="108">
                  <c:v>344.1</c:v>
                </c:pt>
                <c:pt idx="109">
                  <c:v>349.99</c:v>
                </c:pt>
                <c:pt idx="110">
                  <c:v>354.91</c:v>
                </c:pt>
                <c:pt idx="111">
                  <c:v>359.82</c:v>
                </c:pt>
                <c:pt idx="112">
                  <c:v>365.72</c:v>
                </c:pt>
                <c:pt idx="113">
                  <c:v>370.64</c:v>
                </c:pt>
                <c:pt idx="114">
                  <c:v>375.55</c:v>
                </c:pt>
                <c:pt idx="115">
                  <c:v>381.45</c:v>
                </c:pt>
                <c:pt idx="116">
                  <c:v>386.37</c:v>
                </c:pt>
                <c:pt idx="117">
                  <c:v>391.28</c:v>
                </c:pt>
                <c:pt idx="118">
                  <c:v>396.2</c:v>
                </c:pt>
                <c:pt idx="119">
                  <c:v>403.08</c:v>
                </c:pt>
                <c:pt idx="120">
                  <c:v>407.99</c:v>
                </c:pt>
                <c:pt idx="121">
                  <c:v>412.91</c:v>
                </c:pt>
                <c:pt idx="122">
                  <c:v>418.81</c:v>
                </c:pt>
                <c:pt idx="123">
                  <c:v>423.72</c:v>
                </c:pt>
                <c:pt idx="124">
                  <c:v>428.64</c:v>
                </c:pt>
                <c:pt idx="125">
                  <c:v>434.54</c:v>
                </c:pt>
                <c:pt idx="126">
                  <c:v>439.45</c:v>
                </c:pt>
                <c:pt idx="127">
                  <c:v>444.37</c:v>
                </c:pt>
                <c:pt idx="128">
                  <c:v>450.26</c:v>
                </c:pt>
                <c:pt idx="129">
                  <c:v>455.18</c:v>
                </c:pt>
                <c:pt idx="130">
                  <c:v>461.08</c:v>
                </c:pt>
                <c:pt idx="131">
                  <c:v>465.99</c:v>
                </c:pt>
                <c:pt idx="132">
                  <c:v>471.89</c:v>
                </c:pt>
                <c:pt idx="133">
                  <c:v>476.81</c:v>
                </c:pt>
                <c:pt idx="134">
                  <c:v>481.72</c:v>
                </c:pt>
                <c:pt idx="135">
                  <c:v>487.62</c:v>
                </c:pt>
                <c:pt idx="136">
                  <c:v>492.53</c:v>
                </c:pt>
                <c:pt idx="137">
                  <c:v>497.45</c:v>
                </c:pt>
                <c:pt idx="138">
                  <c:v>503.35</c:v>
                </c:pt>
                <c:pt idx="139">
                  <c:v>509.25</c:v>
                </c:pt>
                <c:pt idx="140">
                  <c:v>514.16</c:v>
                </c:pt>
                <c:pt idx="141">
                  <c:v>521.04</c:v>
                </c:pt>
                <c:pt idx="142">
                  <c:v>525.96</c:v>
                </c:pt>
                <c:pt idx="143">
                  <c:v>530.87</c:v>
                </c:pt>
                <c:pt idx="144">
                  <c:v>536.77</c:v>
                </c:pt>
                <c:pt idx="145">
                  <c:v>541.69000000000005</c:v>
                </c:pt>
                <c:pt idx="146">
                  <c:v>546.6</c:v>
                </c:pt>
                <c:pt idx="147">
                  <c:v>551.52</c:v>
                </c:pt>
                <c:pt idx="148">
                  <c:v>557.41999999999996</c:v>
                </c:pt>
                <c:pt idx="149">
                  <c:v>562.33000000000004</c:v>
                </c:pt>
                <c:pt idx="150">
                  <c:v>567.25</c:v>
                </c:pt>
                <c:pt idx="151">
                  <c:v>574.13</c:v>
                </c:pt>
                <c:pt idx="152">
                  <c:v>579.04</c:v>
                </c:pt>
                <c:pt idx="153">
                  <c:v>583.96</c:v>
                </c:pt>
                <c:pt idx="154">
                  <c:v>589.86</c:v>
                </c:pt>
                <c:pt idx="155">
                  <c:v>594.77</c:v>
                </c:pt>
                <c:pt idx="156">
                  <c:v>599.69000000000005</c:v>
                </c:pt>
                <c:pt idx="157">
                  <c:v>605.58000000000004</c:v>
                </c:pt>
                <c:pt idx="158">
                  <c:v>610.5</c:v>
                </c:pt>
                <c:pt idx="159">
                  <c:v>615.41</c:v>
                </c:pt>
                <c:pt idx="160">
                  <c:v>621.30999999999995</c:v>
                </c:pt>
                <c:pt idx="161">
                  <c:v>626.23</c:v>
                </c:pt>
                <c:pt idx="162">
                  <c:v>632.13</c:v>
                </c:pt>
                <c:pt idx="163">
                  <c:v>637.04</c:v>
                </c:pt>
                <c:pt idx="164">
                  <c:v>642.94000000000005</c:v>
                </c:pt>
                <c:pt idx="165">
                  <c:v>647.85</c:v>
                </c:pt>
                <c:pt idx="166">
                  <c:v>652.77</c:v>
                </c:pt>
                <c:pt idx="167">
                  <c:v>658.67</c:v>
                </c:pt>
                <c:pt idx="168">
                  <c:v>663.58</c:v>
                </c:pt>
                <c:pt idx="169">
                  <c:v>668.5</c:v>
                </c:pt>
                <c:pt idx="170">
                  <c:v>674.4</c:v>
                </c:pt>
                <c:pt idx="171">
                  <c:v>679.31</c:v>
                </c:pt>
                <c:pt idx="172">
                  <c:v>684.23</c:v>
                </c:pt>
                <c:pt idx="173">
                  <c:v>690.13</c:v>
                </c:pt>
                <c:pt idx="174">
                  <c:v>696.02</c:v>
                </c:pt>
                <c:pt idx="175">
                  <c:v>700.94</c:v>
                </c:pt>
                <c:pt idx="176">
                  <c:v>705.85</c:v>
                </c:pt>
                <c:pt idx="177">
                  <c:v>711.75</c:v>
                </c:pt>
                <c:pt idx="178">
                  <c:v>716.67</c:v>
                </c:pt>
                <c:pt idx="179">
                  <c:v>721.58</c:v>
                </c:pt>
                <c:pt idx="180">
                  <c:v>727.48</c:v>
                </c:pt>
                <c:pt idx="181">
                  <c:v>732.4</c:v>
                </c:pt>
                <c:pt idx="182">
                  <c:v>737.31</c:v>
                </c:pt>
                <c:pt idx="183">
                  <c:v>743.21</c:v>
                </c:pt>
                <c:pt idx="184">
                  <c:v>749.11</c:v>
                </c:pt>
                <c:pt idx="185">
                  <c:v>754.02</c:v>
                </c:pt>
                <c:pt idx="186">
                  <c:v>759.92</c:v>
                </c:pt>
                <c:pt idx="187">
                  <c:v>764.84</c:v>
                </c:pt>
                <c:pt idx="188">
                  <c:v>769.75</c:v>
                </c:pt>
                <c:pt idx="189">
                  <c:v>774.67</c:v>
                </c:pt>
                <c:pt idx="190">
                  <c:v>780.57</c:v>
                </c:pt>
                <c:pt idx="191">
                  <c:v>785.48</c:v>
                </c:pt>
                <c:pt idx="192">
                  <c:v>790.4</c:v>
                </c:pt>
                <c:pt idx="193">
                  <c:v>796.29</c:v>
                </c:pt>
                <c:pt idx="194">
                  <c:v>801.21</c:v>
                </c:pt>
                <c:pt idx="195">
                  <c:v>807.11</c:v>
                </c:pt>
                <c:pt idx="196">
                  <c:v>813.01</c:v>
                </c:pt>
                <c:pt idx="197">
                  <c:v>817.92</c:v>
                </c:pt>
                <c:pt idx="198">
                  <c:v>822.84</c:v>
                </c:pt>
                <c:pt idx="199">
                  <c:v>828.73</c:v>
                </c:pt>
                <c:pt idx="200">
                  <c:v>833.65</c:v>
                </c:pt>
                <c:pt idx="201">
                  <c:v>838.56</c:v>
                </c:pt>
                <c:pt idx="202">
                  <c:v>843.48</c:v>
                </c:pt>
                <c:pt idx="203">
                  <c:v>849.38</c:v>
                </c:pt>
                <c:pt idx="204">
                  <c:v>854.29</c:v>
                </c:pt>
                <c:pt idx="205">
                  <c:v>859.21</c:v>
                </c:pt>
                <c:pt idx="206">
                  <c:v>866.09</c:v>
                </c:pt>
                <c:pt idx="207">
                  <c:v>871</c:v>
                </c:pt>
                <c:pt idx="208">
                  <c:v>875.92</c:v>
                </c:pt>
                <c:pt idx="209">
                  <c:v>881.82</c:v>
                </c:pt>
                <c:pt idx="210">
                  <c:v>886.73</c:v>
                </c:pt>
                <c:pt idx="211">
                  <c:v>891.65</c:v>
                </c:pt>
                <c:pt idx="212">
                  <c:v>897.55</c:v>
                </c:pt>
                <c:pt idx="213">
                  <c:v>902.46</c:v>
                </c:pt>
                <c:pt idx="214">
                  <c:v>907.38</c:v>
                </c:pt>
                <c:pt idx="215">
                  <c:v>912.29</c:v>
                </c:pt>
                <c:pt idx="216">
                  <c:v>918.19</c:v>
                </c:pt>
                <c:pt idx="217">
                  <c:v>924.09</c:v>
                </c:pt>
                <c:pt idx="218">
                  <c:v>929</c:v>
                </c:pt>
                <c:pt idx="219">
                  <c:v>934.9</c:v>
                </c:pt>
                <c:pt idx="220">
                  <c:v>939.82</c:v>
                </c:pt>
                <c:pt idx="221">
                  <c:v>944.73</c:v>
                </c:pt>
                <c:pt idx="222">
                  <c:v>950.63</c:v>
                </c:pt>
                <c:pt idx="223">
                  <c:v>955.55</c:v>
                </c:pt>
                <c:pt idx="224">
                  <c:v>960.46</c:v>
                </c:pt>
                <c:pt idx="225">
                  <c:v>966.36</c:v>
                </c:pt>
                <c:pt idx="226">
                  <c:v>971.27</c:v>
                </c:pt>
                <c:pt idx="227">
                  <c:v>976.19</c:v>
                </c:pt>
                <c:pt idx="228">
                  <c:v>982.09</c:v>
                </c:pt>
                <c:pt idx="229">
                  <c:v>987.99</c:v>
                </c:pt>
                <c:pt idx="230">
                  <c:v>992.9</c:v>
                </c:pt>
                <c:pt idx="231">
                  <c:v>997.82</c:v>
                </c:pt>
                <c:pt idx="232">
                  <c:v>1003.72</c:v>
                </c:pt>
                <c:pt idx="233">
                  <c:v>1008.63</c:v>
                </c:pt>
                <c:pt idx="234">
                  <c:v>1013.55</c:v>
                </c:pt>
                <c:pt idx="235">
                  <c:v>1019.44</c:v>
                </c:pt>
                <c:pt idx="236">
                  <c:v>1025.3399999999999</c:v>
                </c:pt>
                <c:pt idx="237">
                  <c:v>1030.26</c:v>
                </c:pt>
                <c:pt idx="238">
                  <c:v>1036.1600000000001</c:v>
                </c:pt>
                <c:pt idx="239">
                  <c:v>1042.05</c:v>
                </c:pt>
                <c:pt idx="240">
                  <c:v>1046.97</c:v>
                </c:pt>
                <c:pt idx="241">
                  <c:v>1052.8699999999999</c:v>
                </c:pt>
                <c:pt idx="242">
                  <c:v>1057.78</c:v>
                </c:pt>
                <c:pt idx="243">
                  <c:v>1062.7</c:v>
                </c:pt>
                <c:pt idx="244">
                  <c:v>1067.6099999999999</c:v>
                </c:pt>
                <c:pt idx="245">
                  <c:v>1073.51</c:v>
                </c:pt>
                <c:pt idx="246">
                  <c:v>1078.43</c:v>
                </c:pt>
                <c:pt idx="247">
                  <c:v>1083.3399999999999</c:v>
                </c:pt>
                <c:pt idx="248">
                  <c:v>1089.24</c:v>
                </c:pt>
                <c:pt idx="249">
                  <c:v>1094.1500000000001</c:v>
                </c:pt>
                <c:pt idx="250">
                  <c:v>1100.05</c:v>
                </c:pt>
                <c:pt idx="251">
                  <c:v>1105.95</c:v>
                </c:pt>
                <c:pt idx="252">
                  <c:v>1110.8699999999999</c:v>
                </c:pt>
                <c:pt idx="253">
                  <c:v>1115.78</c:v>
                </c:pt>
                <c:pt idx="254">
                  <c:v>1121.68</c:v>
                </c:pt>
                <c:pt idx="255">
                  <c:v>1126.5999999999999</c:v>
                </c:pt>
                <c:pt idx="256">
                  <c:v>1131.51</c:v>
                </c:pt>
                <c:pt idx="257">
                  <c:v>1136.43</c:v>
                </c:pt>
                <c:pt idx="258">
                  <c:v>1142.32</c:v>
                </c:pt>
                <c:pt idx="259">
                  <c:v>1147.24</c:v>
                </c:pt>
                <c:pt idx="260">
                  <c:v>1152.1500000000001</c:v>
                </c:pt>
                <c:pt idx="261">
                  <c:v>1159.04</c:v>
                </c:pt>
                <c:pt idx="262">
                  <c:v>1163.95</c:v>
                </c:pt>
                <c:pt idx="263">
                  <c:v>1168.8699999999999</c:v>
                </c:pt>
                <c:pt idx="264">
                  <c:v>1174.76</c:v>
                </c:pt>
                <c:pt idx="265">
                  <c:v>1179.68</c:v>
                </c:pt>
                <c:pt idx="266">
                  <c:v>1184.5899999999999</c:v>
                </c:pt>
                <c:pt idx="267">
                  <c:v>1190.49</c:v>
                </c:pt>
                <c:pt idx="268">
                  <c:v>1195.4100000000001</c:v>
                </c:pt>
                <c:pt idx="269">
                  <c:v>1200.32</c:v>
                </c:pt>
                <c:pt idx="270">
                  <c:v>1205.24</c:v>
                </c:pt>
                <c:pt idx="271">
                  <c:v>1212.1199999999999</c:v>
                </c:pt>
                <c:pt idx="272">
                  <c:v>1217.03</c:v>
                </c:pt>
                <c:pt idx="273">
                  <c:v>1221.95</c:v>
                </c:pt>
                <c:pt idx="274">
                  <c:v>1227.8499999999999</c:v>
                </c:pt>
                <c:pt idx="275">
                  <c:v>1232.76</c:v>
                </c:pt>
                <c:pt idx="276">
                  <c:v>1237.68</c:v>
                </c:pt>
                <c:pt idx="277">
                  <c:v>1243.58</c:v>
                </c:pt>
                <c:pt idx="278">
                  <c:v>1248.49</c:v>
                </c:pt>
                <c:pt idx="279">
                  <c:v>1253.4100000000001</c:v>
                </c:pt>
                <c:pt idx="280">
                  <c:v>1259.31</c:v>
                </c:pt>
                <c:pt idx="281">
                  <c:v>1264.22</c:v>
                </c:pt>
                <c:pt idx="282">
                  <c:v>1270.1199999999999</c:v>
                </c:pt>
                <c:pt idx="283">
                  <c:v>1276.02</c:v>
                </c:pt>
                <c:pt idx="284">
                  <c:v>1280.93</c:v>
                </c:pt>
                <c:pt idx="285">
                  <c:v>1285.8499999999999</c:v>
                </c:pt>
                <c:pt idx="286">
                  <c:v>1290.76</c:v>
                </c:pt>
                <c:pt idx="287">
                  <c:v>1296.6600000000001</c:v>
                </c:pt>
                <c:pt idx="288">
                  <c:v>1301.58</c:v>
                </c:pt>
                <c:pt idx="289">
                  <c:v>1306.49</c:v>
                </c:pt>
                <c:pt idx="290">
                  <c:v>1311.41</c:v>
                </c:pt>
                <c:pt idx="291">
                  <c:v>1317.3</c:v>
                </c:pt>
                <c:pt idx="292">
                  <c:v>1322.22</c:v>
                </c:pt>
                <c:pt idx="293">
                  <c:v>1329.1</c:v>
                </c:pt>
                <c:pt idx="294">
                  <c:v>1334.02</c:v>
                </c:pt>
                <c:pt idx="295">
                  <c:v>1338.93</c:v>
                </c:pt>
                <c:pt idx="296">
                  <c:v>1344.83</c:v>
                </c:pt>
                <c:pt idx="297">
                  <c:v>1349.75</c:v>
                </c:pt>
                <c:pt idx="298">
                  <c:v>1354.66</c:v>
                </c:pt>
                <c:pt idx="299">
                  <c:v>1359.58</c:v>
                </c:pt>
                <c:pt idx="300">
                  <c:v>1365.47</c:v>
                </c:pt>
                <c:pt idx="301">
                  <c:v>1370.39</c:v>
                </c:pt>
                <c:pt idx="302">
                  <c:v>1375.3</c:v>
                </c:pt>
                <c:pt idx="303">
                  <c:v>1381.2</c:v>
                </c:pt>
                <c:pt idx="304">
                  <c:v>1387.1</c:v>
                </c:pt>
                <c:pt idx="305">
                  <c:v>1392.02</c:v>
                </c:pt>
                <c:pt idx="306">
                  <c:v>1397.91</c:v>
                </c:pt>
                <c:pt idx="307">
                  <c:v>1402.83</c:v>
                </c:pt>
                <c:pt idx="308">
                  <c:v>1407.74</c:v>
                </c:pt>
                <c:pt idx="309">
                  <c:v>1413.64</c:v>
                </c:pt>
                <c:pt idx="310">
                  <c:v>1418.56</c:v>
                </c:pt>
              </c:numCache>
            </c:numRef>
          </c:xVal>
          <c:yVal>
            <c:numRef>
              <c:f>[1]DynamRot_exp!$D$2:$D$312</c:f>
              <c:numCache>
                <c:formatCode>0.00E+00</c:formatCode>
                <c:ptCount val="311"/>
                <c:pt idx="0">
                  <c:v>-3.9663849338413302</c:v>
                </c:pt>
                <c:pt idx="1">
                  <c:v>8.9163610335014596</c:v>
                </c:pt>
                <c:pt idx="2">
                  <c:v>14.847177001944599</c:v>
                </c:pt>
                <c:pt idx="3">
                  <c:v>21.646522086608599</c:v>
                </c:pt>
                <c:pt idx="4">
                  <c:v>36.570976402641101</c:v>
                </c:pt>
                <c:pt idx="5">
                  <c:v>76.965837605601493</c:v>
                </c:pt>
                <c:pt idx="6">
                  <c:v>94.699579037361701</c:v>
                </c:pt>
                <c:pt idx="7">
                  <c:v>91.856381499358093</c:v>
                </c:pt>
                <c:pt idx="8">
                  <c:v>98.695212861582903</c:v>
                </c:pt>
                <c:pt idx="9">
                  <c:v>98.828904813181197</c:v>
                </c:pt>
                <c:pt idx="10">
                  <c:v>92.996558333550198</c:v>
                </c:pt>
                <c:pt idx="11">
                  <c:v>91.897099339986895</c:v>
                </c:pt>
                <c:pt idx="12">
                  <c:v>85.295911411638698</c:v>
                </c:pt>
                <c:pt idx="13">
                  <c:v>83.7541305201201</c:v>
                </c:pt>
                <c:pt idx="14">
                  <c:v>85.395579462033496</c:v>
                </c:pt>
                <c:pt idx="15">
                  <c:v>84.946023749954193</c:v>
                </c:pt>
                <c:pt idx="16">
                  <c:v>84.7936109309573</c:v>
                </c:pt>
                <c:pt idx="17">
                  <c:v>83.300834216466697</c:v>
                </c:pt>
                <c:pt idx="18">
                  <c:v>85.929933835441503</c:v>
                </c:pt>
                <c:pt idx="19">
                  <c:v>85.174122490597497</c:v>
                </c:pt>
                <c:pt idx="20">
                  <c:v>85.323182567042807</c:v>
                </c:pt>
                <c:pt idx="21">
                  <c:v>84.117733422861306</c:v>
                </c:pt>
                <c:pt idx="22">
                  <c:v>85.161529537255404</c:v>
                </c:pt>
                <c:pt idx="23">
                  <c:v>85.098356922205198</c:v>
                </c:pt>
                <c:pt idx="24">
                  <c:v>84.574034460478998</c:v>
                </c:pt>
                <c:pt idx="25">
                  <c:v>84.391471101360395</c:v>
                </c:pt>
                <c:pt idx="26">
                  <c:v>84.748881762115801</c:v>
                </c:pt>
                <c:pt idx="27">
                  <c:v>84.053224202398098</c:v>
                </c:pt>
                <c:pt idx="28">
                  <c:v>83.654619764498506</c:v>
                </c:pt>
                <c:pt idx="29">
                  <c:v>83.451598473476494</c:v>
                </c:pt>
                <c:pt idx="30">
                  <c:v>83.821304519159298</c:v>
                </c:pt>
                <c:pt idx="31">
                  <c:v>83.071891614327797</c:v>
                </c:pt>
                <c:pt idx="32">
                  <c:v>83.218713705148403</c:v>
                </c:pt>
                <c:pt idx="33">
                  <c:v>83.202888196595396</c:v>
                </c:pt>
                <c:pt idx="34">
                  <c:v>82.292771536251095</c:v>
                </c:pt>
                <c:pt idx="35">
                  <c:v>82.733630216822405</c:v>
                </c:pt>
                <c:pt idx="36">
                  <c:v>80.777471911097606</c:v>
                </c:pt>
                <c:pt idx="37">
                  <c:v>79.382668097915698</c:v>
                </c:pt>
                <c:pt idx="38">
                  <c:v>79.650848078479996</c:v>
                </c:pt>
                <c:pt idx="39">
                  <c:v>79.4388410122788</c:v>
                </c:pt>
                <c:pt idx="40">
                  <c:v>79.1693645750385</c:v>
                </c:pt>
                <c:pt idx="41">
                  <c:v>79.432573902670597</c:v>
                </c:pt>
                <c:pt idx="42">
                  <c:v>78.771823257292496</c:v>
                </c:pt>
                <c:pt idx="43">
                  <c:v>79.107104095039006</c:v>
                </c:pt>
                <c:pt idx="44">
                  <c:v>79.164032063125902</c:v>
                </c:pt>
                <c:pt idx="45">
                  <c:v>80.288731326855796</c:v>
                </c:pt>
                <c:pt idx="46">
                  <c:v>80.327874764749396</c:v>
                </c:pt>
                <c:pt idx="47">
                  <c:v>81.448558198631005</c:v>
                </c:pt>
                <c:pt idx="48">
                  <c:v>82.995419094375706</c:v>
                </c:pt>
                <c:pt idx="49">
                  <c:v>84.687940289102798</c:v>
                </c:pt>
                <c:pt idx="50">
                  <c:v>82.157186629751095</c:v>
                </c:pt>
                <c:pt idx="51">
                  <c:v>91.798889495504994</c:v>
                </c:pt>
                <c:pt idx="52">
                  <c:v>92.643159220893907</c:v>
                </c:pt>
                <c:pt idx="53">
                  <c:v>84.4165021586374</c:v>
                </c:pt>
                <c:pt idx="54">
                  <c:v>94.981240192342398</c:v>
                </c:pt>
                <c:pt idx="55">
                  <c:v>87.260794903183395</c:v>
                </c:pt>
                <c:pt idx="56">
                  <c:v>90.124024821225305</c:v>
                </c:pt>
                <c:pt idx="57">
                  <c:v>95.693686693244004</c:v>
                </c:pt>
                <c:pt idx="58">
                  <c:v>91.424533165833495</c:v>
                </c:pt>
                <c:pt idx="59">
                  <c:v>94.504515789243897</c:v>
                </c:pt>
                <c:pt idx="60">
                  <c:v>98.229538166206893</c:v>
                </c:pt>
                <c:pt idx="61">
                  <c:v>95.165452700515203</c:v>
                </c:pt>
                <c:pt idx="62">
                  <c:v>95.105929905482995</c:v>
                </c:pt>
                <c:pt idx="63">
                  <c:v>95.142998836828795</c:v>
                </c:pt>
                <c:pt idx="64">
                  <c:v>99.064503670467602</c:v>
                </c:pt>
                <c:pt idx="65">
                  <c:v>100.029229720045</c:v>
                </c:pt>
                <c:pt idx="66">
                  <c:v>95.249392383512301</c:v>
                </c:pt>
                <c:pt idx="67">
                  <c:v>97.340237393122607</c:v>
                </c:pt>
                <c:pt idx="68">
                  <c:v>96.661207523039295</c:v>
                </c:pt>
                <c:pt idx="69">
                  <c:v>99.502425576855202</c:v>
                </c:pt>
                <c:pt idx="70">
                  <c:v>100.386757706167</c:v>
                </c:pt>
                <c:pt idx="71">
                  <c:v>98.546452649574505</c:v>
                </c:pt>
                <c:pt idx="72">
                  <c:v>98.523697573663398</c:v>
                </c:pt>
                <c:pt idx="73">
                  <c:v>103.222671597947</c:v>
                </c:pt>
                <c:pt idx="74">
                  <c:v>102.673197493269</c:v>
                </c:pt>
                <c:pt idx="75">
                  <c:v>99.285359043249798</c:v>
                </c:pt>
                <c:pt idx="76">
                  <c:v>96.004778272783398</c:v>
                </c:pt>
                <c:pt idx="77">
                  <c:v>102.31250828926601</c:v>
                </c:pt>
                <c:pt idx="78">
                  <c:v>99.3991689207039</c:v>
                </c:pt>
                <c:pt idx="79">
                  <c:v>101.16747652525299</c:v>
                </c:pt>
                <c:pt idx="80">
                  <c:v>96.940653208125596</c:v>
                </c:pt>
                <c:pt idx="81">
                  <c:v>102.377361169857</c:v>
                </c:pt>
                <c:pt idx="82">
                  <c:v>104.182971601623</c:v>
                </c:pt>
                <c:pt idx="83">
                  <c:v>102.401219278037</c:v>
                </c:pt>
                <c:pt idx="84">
                  <c:v>101.02248328731</c:v>
                </c:pt>
                <c:pt idx="85">
                  <c:v>101.25256410333201</c:v>
                </c:pt>
                <c:pt idx="86">
                  <c:v>99.3062336693297</c:v>
                </c:pt>
                <c:pt idx="87">
                  <c:v>100.59554511570801</c:v>
                </c:pt>
                <c:pt idx="88">
                  <c:v>99.372585820588995</c:v>
                </c:pt>
                <c:pt idx="89">
                  <c:v>98.8516198686781</c:v>
                </c:pt>
                <c:pt idx="90">
                  <c:v>102.81577376069799</c:v>
                </c:pt>
                <c:pt idx="91">
                  <c:v>101.085735422531</c:v>
                </c:pt>
                <c:pt idx="92">
                  <c:v>98.436621512350001</c:v>
                </c:pt>
                <c:pt idx="93">
                  <c:v>98.645204128433704</c:v>
                </c:pt>
                <c:pt idx="94">
                  <c:v>105.16493994445599</c:v>
                </c:pt>
                <c:pt idx="95">
                  <c:v>102.49752250375001</c:v>
                </c:pt>
                <c:pt idx="96">
                  <c:v>99.028576222145603</c:v>
                </c:pt>
                <c:pt idx="97">
                  <c:v>94.855759975137502</c:v>
                </c:pt>
                <c:pt idx="98">
                  <c:v>103.568223762404</c:v>
                </c:pt>
                <c:pt idx="99">
                  <c:v>103.549283135935</c:v>
                </c:pt>
                <c:pt idx="100">
                  <c:v>103.01375858714</c:v>
                </c:pt>
                <c:pt idx="101">
                  <c:v>102.230955700244</c:v>
                </c:pt>
                <c:pt idx="102">
                  <c:v>104.57824477310901</c:v>
                </c:pt>
                <c:pt idx="103">
                  <c:v>98.961127442967495</c:v>
                </c:pt>
                <c:pt idx="104">
                  <c:v>105.12772292559001</c:v>
                </c:pt>
                <c:pt idx="105">
                  <c:v>105.326972253593</c:v>
                </c:pt>
                <c:pt idx="106">
                  <c:v>105.995228017972</c:v>
                </c:pt>
                <c:pt idx="107">
                  <c:v>106.451106476578</c:v>
                </c:pt>
                <c:pt idx="108">
                  <c:v>108.658918196397</c:v>
                </c:pt>
                <c:pt idx="109">
                  <c:v>104.871153222911</c:v>
                </c:pt>
                <c:pt idx="110">
                  <c:v>102.992270699575</c:v>
                </c:pt>
                <c:pt idx="111">
                  <c:v>105.760237054548</c:v>
                </c:pt>
                <c:pt idx="112">
                  <c:v>104.76960367029901</c:v>
                </c:pt>
                <c:pt idx="113">
                  <c:v>106.28815364289601</c:v>
                </c:pt>
                <c:pt idx="114">
                  <c:v>104.13133301487601</c:v>
                </c:pt>
                <c:pt idx="115">
                  <c:v>104.08531629097</c:v>
                </c:pt>
                <c:pt idx="116">
                  <c:v>96.051781066596305</c:v>
                </c:pt>
                <c:pt idx="117">
                  <c:v>103.234564172205</c:v>
                </c:pt>
                <c:pt idx="118">
                  <c:v>108.18942411912001</c:v>
                </c:pt>
                <c:pt idx="119">
                  <c:v>105.265047279801</c:v>
                </c:pt>
                <c:pt idx="120">
                  <c:v>103.890258553089</c:v>
                </c:pt>
                <c:pt idx="121">
                  <c:v>104.89822481084801</c:v>
                </c:pt>
                <c:pt idx="122">
                  <c:v>110.44917471353</c:v>
                </c:pt>
                <c:pt idx="123">
                  <c:v>103.88579830783399</c:v>
                </c:pt>
                <c:pt idx="124">
                  <c:v>97.054845035168697</c:v>
                </c:pt>
                <c:pt idx="125">
                  <c:v>106.763143487299</c:v>
                </c:pt>
                <c:pt idx="126">
                  <c:v>100.28175124250799</c:v>
                </c:pt>
                <c:pt idx="127">
                  <c:v>100.956108223144</c:v>
                </c:pt>
                <c:pt idx="128">
                  <c:v>102.87050903339799</c:v>
                </c:pt>
                <c:pt idx="129">
                  <c:v>101.066120908827</c:v>
                </c:pt>
                <c:pt idx="130">
                  <c:v>96.418814760640004</c:v>
                </c:pt>
                <c:pt idx="131">
                  <c:v>104.08604796989199</c:v>
                </c:pt>
                <c:pt idx="132">
                  <c:v>109.884436354472</c:v>
                </c:pt>
                <c:pt idx="133">
                  <c:v>106.184833902522</c:v>
                </c:pt>
                <c:pt idx="134">
                  <c:v>107.94210904759299</c:v>
                </c:pt>
                <c:pt idx="135">
                  <c:v>108.701862184845</c:v>
                </c:pt>
                <c:pt idx="136">
                  <c:v>102.057900400622</c:v>
                </c:pt>
                <c:pt idx="137">
                  <c:v>97.986551750199695</c:v>
                </c:pt>
                <c:pt idx="138">
                  <c:v>97.348402603991602</c:v>
                </c:pt>
                <c:pt idx="139">
                  <c:v>100.44495712927301</c:v>
                </c:pt>
                <c:pt idx="140">
                  <c:v>106.671524038865</c:v>
                </c:pt>
                <c:pt idx="141">
                  <c:v>105.921496362433</c:v>
                </c:pt>
                <c:pt idx="142">
                  <c:v>97.338681024076294</c:v>
                </c:pt>
                <c:pt idx="143">
                  <c:v>103.853315560824</c:v>
                </c:pt>
                <c:pt idx="144">
                  <c:v>112.775519074749</c:v>
                </c:pt>
                <c:pt idx="145">
                  <c:v>104.88415459976</c:v>
                </c:pt>
                <c:pt idx="146">
                  <c:v>96.029176930454895</c:v>
                </c:pt>
                <c:pt idx="147">
                  <c:v>112.38988611332</c:v>
                </c:pt>
                <c:pt idx="148">
                  <c:v>108.09730258814599</c:v>
                </c:pt>
                <c:pt idx="149">
                  <c:v>99.468891011650896</c:v>
                </c:pt>
                <c:pt idx="150">
                  <c:v>113.007520185853</c:v>
                </c:pt>
                <c:pt idx="151">
                  <c:v>105.90951674260999</c:v>
                </c:pt>
                <c:pt idx="152">
                  <c:v>101.220720492141</c:v>
                </c:pt>
                <c:pt idx="153">
                  <c:v>97.3253959366385</c:v>
                </c:pt>
                <c:pt idx="154">
                  <c:v>97.259720450156493</c:v>
                </c:pt>
                <c:pt idx="155">
                  <c:v>111.39503998283</c:v>
                </c:pt>
                <c:pt idx="156">
                  <c:v>110.09216837409799</c:v>
                </c:pt>
                <c:pt idx="157">
                  <c:v>111.859003488502</c:v>
                </c:pt>
                <c:pt idx="158">
                  <c:v>111.92030634552501</c:v>
                </c:pt>
                <c:pt idx="159">
                  <c:v>111.33024307482501</c:v>
                </c:pt>
                <c:pt idx="160">
                  <c:v>112.373618486937</c:v>
                </c:pt>
                <c:pt idx="161">
                  <c:v>96.383112033675104</c:v>
                </c:pt>
                <c:pt idx="162">
                  <c:v>100.63920310130101</c:v>
                </c:pt>
                <c:pt idx="163">
                  <c:v>100.048670907106</c:v>
                </c:pt>
                <c:pt idx="164">
                  <c:v>99.865984376641805</c:v>
                </c:pt>
                <c:pt idx="165">
                  <c:v>101.92233257722199</c:v>
                </c:pt>
                <c:pt idx="166">
                  <c:v>105.48524584086501</c:v>
                </c:pt>
                <c:pt idx="167">
                  <c:v>110.379095798308</c:v>
                </c:pt>
                <c:pt idx="168">
                  <c:v>97.560641437397095</c:v>
                </c:pt>
                <c:pt idx="169">
                  <c:v>102.786666462159</c:v>
                </c:pt>
                <c:pt idx="170">
                  <c:v>111.50965928610201</c:v>
                </c:pt>
                <c:pt idx="171">
                  <c:v>98.793493723674999</c:v>
                </c:pt>
                <c:pt idx="172">
                  <c:v>107.720183154387</c:v>
                </c:pt>
                <c:pt idx="173">
                  <c:v>97.733286850315494</c:v>
                </c:pt>
                <c:pt idx="174">
                  <c:v>108.243731373873</c:v>
                </c:pt>
                <c:pt idx="175">
                  <c:v>98.789728056537797</c:v>
                </c:pt>
                <c:pt idx="176">
                  <c:v>107.861056669837</c:v>
                </c:pt>
                <c:pt idx="177">
                  <c:v>101.330748449548</c:v>
                </c:pt>
                <c:pt idx="178">
                  <c:v>112.29748290057201</c:v>
                </c:pt>
                <c:pt idx="179">
                  <c:v>107.356691892822</c:v>
                </c:pt>
                <c:pt idx="180">
                  <c:v>103.43610291095</c:v>
                </c:pt>
                <c:pt idx="181">
                  <c:v>99.580913394864595</c:v>
                </c:pt>
                <c:pt idx="182">
                  <c:v>105.910753149372</c:v>
                </c:pt>
                <c:pt idx="183">
                  <c:v>113.149420137756</c:v>
                </c:pt>
                <c:pt idx="184">
                  <c:v>112.27845918765399</c:v>
                </c:pt>
                <c:pt idx="185">
                  <c:v>110.394345554962</c:v>
                </c:pt>
                <c:pt idx="186">
                  <c:v>112.66106103916201</c:v>
                </c:pt>
                <c:pt idx="187">
                  <c:v>112.550498318732</c:v>
                </c:pt>
                <c:pt idx="188">
                  <c:v>110.368966895318</c:v>
                </c:pt>
                <c:pt idx="189">
                  <c:v>109.84109731161099</c:v>
                </c:pt>
                <c:pt idx="190">
                  <c:v>103.639053740714</c:v>
                </c:pt>
                <c:pt idx="191">
                  <c:v>98.739540415380006</c:v>
                </c:pt>
                <c:pt idx="192">
                  <c:v>100.958404821969</c:v>
                </c:pt>
                <c:pt idx="193">
                  <c:v>110.270979636717</c:v>
                </c:pt>
                <c:pt idx="194">
                  <c:v>110.74395371581301</c:v>
                </c:pt>
                <c:pt idx="195">
                  <c:v>104.21035280275601</c:v>
                </c:pt>
                <c:pt idx="196">
                  <c:v>109.815163182093</c:v>
                </c:pt>
                <c:pt idx="197">
                  <c:v>101.17873873120401</c:v>
                </c:pt>
                <c:pt idx="198">
                  <c:v>107.437021873321</c:v>
                </c:pt>
                <c:pt idx="199">
                  <c:v>100.272779331793</c:v>
                </c:pt>
                <c:pt idx="200">
                  <c:v>106.84505091615</c:v>
                </c:pt>
                <c:pt idx="201">
                  <c:v>107.629512362204</c:v>
                </c:pt>
                <c:pt idx="202">
                  <c:v>101.77429286486399</c:v>
                </c:pt>
                <c:pt idx="203">
                  <c:v>101.045445044454</c:v>
                </c:pt>
                <c:pt idx="204">
                  <c:v>105.804805377823</c:v>
                </c:pt>
                <c:pt idx="205">
                  <c:v>109.449422045699</c:v>
                </c:pt>
                <c:pt idx="206">
                  <c:v>106.218760683488</c:v>
                </c:pt>
                <c:pt idx="207">
                  <c:v>104.870840481336</c:v>
                </c:pt>
                <c:pt idx="208">
                  <c:v>104.74678650748</c:v>
                </c:pt>
                <c:pt idx="209">
                  <c:v>110.541429968812</c:v>
                </c:pt>
                <c:pt idx="210">
                  <c:v>102.73203285434001</c:v>
                </c:pt>
                <c:pt idx="211">
                  <c:v>102.707092444436</c:v>
                </c:pt>
                <c:pt idx="212">
                  <c:v>111.2308875369</c:v>
                </c:pt>
                <c:pt idx="213">
                  <c:v>102.230060339403</c:v>
                </c:pt>
                <c:pt idx="214">
                  <c:v>109.525187431557</c:v>
                </c:pt>
                <c:pt idx="215">
                  <c:v>101.41060697262201</c:v>
                </c:pt>
                <c:pt idx="216">
                  <c:v>103.188255377632</c:v>
                </c:pt>
                <c:pt idx="217">
                  <c:v>112.405228040803</c:v>
                </c:pt>
                <c:pt idx="218">
                  <c:v>100.511462861241</c:v>
                </c:pt>
                <c:pt idx="219">
                  <c:v>112.683549772378</c:v>
                </c:pt>
                <c:pt idx="220">
                  <c:v>100.011446568804</c:v>
                </c:pt>
                <c:pt idx="221">
                  <c:v>104.925466535384</c:v>
                </c:pt>
                <c:pt idx="222">
                  <c:v>104.20810096140001</c:v>
                </c:pt>
                <c:pt idx="223">
                  <c:v>98.922405747258594</c:v>
                </c:pt>
                <c:pt idx="224">
                  <c:v>101.625831046024</c:v>
                </c:pt>
                <c:pt idx="225">
                  <c:v>109.436939693867</c:v>
                </c:pt>
                <c:pt idx="226">
                  <c:v>111.86058783108</c:v>
                </c:pt>
                <c:pt idx="227">
                  <c:v>104.961599208653</c:v>
                </c:pt>
                <c:pt idx="228">
                  <c:v>102.977657933508</c:v>
                </c:pt>
                <c:pt idx="229">
                  <c:v>111.726128267571</c:v>
                </c:pt>
                <c:pt idx="230">
                  <c:v>106.138056538054</c:v>
                </c:pt>
                <c:pt idx="231">
                  <c:v>99.9302567862796</c:v>
                </c:pt>
                <c:pt idx="232">
                  <c:v>105.780862327134</c:v>
                </c:pt>
                <c:pt idx="233">
                  <c:v>108.53136247560199</c:v>
                </c:pt>
                <c:pt idx="234">
                  <c:v>110.927299940301</c:v>
                </c:pt>
                <c:pt idx="235">
                  <c:v>96.936011508764594</c:v>
                </c:pt>
                <c:pt idx="236">
                  <c:v>104.97249509786501</c:v>
                </c:pt>
                <c:pt idx="237">
                  <c:v>107.17679350748099</c:v>
                </c:pt>
                <c:pt idx="238">
                  <c:v>112.692098504276</c:v>
                </c:pt>
                <c:pt idx="239">
                  <c:v>106.190203328587</c:v>
                </c:pt>
                <c:pt idx="240">
                  <c:v>111.439906025282</c:v>
                </c:pt>
                <c:pt idx="241">
                  <c:v>97.067851881841406</c:v>
                </c:pt>
                <c:pt idx="242">
                  <c:v>109.017999610459</c:v>
                </c:pt>
                <c:pt idx="243">
                  <c:v>99.305124671082396</c:v>
                </c:pt>
                <c:pt idx="244">
                  <c:v>110.48210184305201</c:v>
                </c:pt>
                <c:pt idx="245">
                  <c:v>103.392619793473</c:v>
                </c:pt>
                <c:pt idx="246">
                  <c:v>97.679850068292694</c:v>
                </c:pt>
                <c:pt idx="247">
                  <c:v>112.761904616842</c:v>
                </c:pt>
                <c:pt idx="248">
                  <c:v>110.657224426799</c:v>
                </c:pt>
                <c:pt idx="249">
                  <c:v>106.397037989826</c:v>
                </c:pt>
                <c:pt idx="250">
                  <c:v>103.97613766920399</c:v>
                </c:pt>
                <c:pt idx="251">
                  <c:v>102.89789867807499</c:v>
                </c:pt>
                <c:pt idx="252">
                  <c:v>98.540327136288596</c:v>
                </c:pt>
                <c:pt idx="253">
                  <c:v>112.80673725736</c:v>
                </c:pt>
                <c:pt idx="254">
                  <c:v>112.86895262592201</c:v>
                </c:pt>
                <c:pt idx="255">
                  <c:v>109.077858323802</c:v>
                </c:pt>
                <c:pt idx="256">
                  <c:v>106.816105635841</c:v>
                </c:pt>
                <c:pt idx="257">
                  <c:v>101.81577193116</c:v>
                </c:pt>
                <c:pt idx="258">
                  <c:v>100.71882460892699</c:v>
                </c:pt>
                <c:pt idx="259">
                  <c:v>103.840091078401</c:v>
                </c:pt>
                <c:pt idx="260">
                  <c:v>113.882593584487</c:v>
                </c:pt>
                <c:pt idx="261">
                  <c:v>113.540851898293</c:v>
                </c:pt>
                <c:pt idx="262">
                  <c:v>109.94123611066099</c:v>
                </c:pt>
                <c:pt idx="263">
                  <c:v>107.659981553804</c:v>
                </c:pt>
                <c:pt idx="264">
                  <c:v>107.152230021503</c:v>
                </c:pt>
                <c:pt idx="265">
                  <c:v>106.038227829422</c:v>
                </c:pt>
                <c:pt idx="266">
                  <c:v>101.261030985178</c:v>
                </c:pt>
                <c:pt idx="267">
                  <c:v>101.797067723935</c:v>
                </c:pt>
                <c:pt idx="268">
                  <c:v>99.665821160290903</c:v>
                </c:pt>
                <c:pt idx="269">
                  <c:v>109.560067937656</c:v>
                </c:pt>
                <c:pt idx="270">
                  <c:v>110.719943115083</c:v>
                </c:pt>
                <c:pt idx="271">
                  <c:v>107.98833706514</c:v>
                </c:pt>
                <c:pt idx="272">
                  <c:v>113.314001922632</c:v>
                </c:pt>
                <c:pt idx="273">
                  <c:v>110.619545554716</c:v>
                </c:pt>
                <c:pt idx="274">
                  <c:v>112.894676099259</c:v>
                </c:pt>
                <c:pt idx="275">
                  <c:v>110.04473197152601</c:v>
                </c:pt>
                <c:pt idx="276">
                  <c:v>107.56281154719601</c:v>
                </c:pt>
                <c:pt idx="277">
                  <c:v>109.365160282067</c:v>
                </c:pt>
                <c:pt idx="278">
                  <c:v>107.73668871145701</c:v>
                </c:pt>
                <c:pt idx="279">
                  <c:v>108.852936739567</c:v>
                </c:pt>
                <c:pt idx="280">
                  <c:v>109.594772076902</c:v>
                </c:pt>
                <c:pt idx="281">
                  <c:v>111.709120500024</c:v>
                </c:pt>
                <c:pt idx="282">
                  <c:v>112.64552627982501</c:v>
                </c:pt>
                <c:pt idx="283">
                  <c:v>104.827528266352</c:v>
                </c:pt>
                <c:pt idx="284">
                  <c:v>101.251915197754</c:v>
                </c:pt>
                <c:pt idx="285">
                  <c:v>98.976166329999103</c:v>
                </c:pt>
                <c:pt idx="286">
                  <c:v>98.442285379771604</c:v>
                </c:pt>
                <c:pt idx="287">
                  <c:v>103.52273019671399</c:v>
                </c:pt>
                <c:pt idx="288">
                  <c:v>103.94866688764399</c:v>
                </c:pt>
                <c:pt idx="289">
                  <c:v>101.0347855158</c:v>
                </c:pt>
                <c:pt idx="290">
                  <c:v>102.33222625779101</c:v>
                </c:pt>
                <c:pt idx="291">
                  <c:v>106.87039051580599</c:v>
                </c:pt>
                <c:pt idx="292">
                  <c:v>105.77139549371999</c:v>
                </c:pt>
                <c:pt idx="293">
                  <c:v>107.275670381051</c:v>
                </c:pt>
                <c:pt idx="294">
                  <c:v>110.65286767554799</c:v>
                </c:pt>
                <c:pt idx="295">
                  <c:v>108.042701990257</c:v>
                </c:pt>
                <c:pt idx="296">
                  <c:v>99.794711318290396</c:v>
                </c:pt>
                <c:pt idx="297">
                  <c:v>98.8219906818032</c:v>
                </c:pt>
                <c:pt idx="298">
                  <c:v>98.545218290807199</c:v>
                </c:pt>
                <c:pt idx="299">
                  <c:v>100.261098780018</c:v>
                </c:pt>
                <c:pt idx="300">
                  <c:v>104.526888967437</c:v>
                </c:pt>
                <c:pt idx="301">
                  <c:v>103.70510016486899</c:v>
                </c:pt>
                <c:pt idx="302">
                  <c:v>102.713772105871</c:v>
                </c:pt>
                <c:pt idx="303">
                  <c:v>105.812436410719</c:v>
                </c:pt>
                <c:pt idx="304">
                  <c:v>109.465034714461</c:v>
                </c:pt>
                <c:pt idx="305">
                  <c:v>111.367007763099</c:v>
                </c:pt>
                <c:pt idx="306">
                  <c:v>99.070887416466206</c:v>
                </c:pt>
                <c:pt idx="307">
                  <c:v>103.271302214089</c:v>
                </c:pt>
                <c:pt idx="308">
                  <c:v>106.40754945889201</c:v>
                </c:pt>
                <c:pt idx="309">
                  <c:v>112.22079634050399</c:v>
                </c:pt>
                <c:pt idx="310">
                  <c:v>99.3047561020188</c:v>
                </c:pt>
              </c:numCache>
            </c:numRef>
          </c:yVal>
          <c:smooth val="0"/>
        </c:ser>
        <c:dLbls>
          <c:showLegendKey val="0"/>
          <c:showVal val="0"/>
          <c:showCatName val="0"/>
          <c:showSerName val="0"/>
          <c:showPercent val="0"/>
          <c:showBubbleSize val="0"/>
        </c:dLbls>
        <c:axId val="206758808"/>
        <c:axId val="206754496"/>
      </c:scatterChart>
      <c:valAx>
        <c:axId val="206758808"/>
        <c:scaling>
          <c:orientation val="minMax"/>
          <c:max val="14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Temps [s]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06754496"/>
        <c:crosses val="autoZero"/>
        <c:crossBetween val="midCat"/>
        <c:majorUnit val="200"/>
      </c:valAx>
      <c:valAx>
        <c:axId val="206754496"/>
        <c:scaling>
          <c:orientation val="minMax"/>
          <c:min val="6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Phase [deg]</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06758808"/>
        <c:crosses val="autoZero"/>
        <c:crossBetween val="midCat"/>
      </c:valAx>
      <c:spPr>
        <a:noFill/>
        <a:ln>
          <a:noFill/>
        </a:ln>
        <a:effectLst/>
      </c:spPr>
    </c:plotArea>
    <c:legend>
      <c:legendPos val="t"/>
      <c:layout>
        <c:manualLayout>
          <c:xMode val="edge"/>
          <c:yMode val="edge"/>
          <c:x val="0.41968587962962961"/>
          <c:y val="0.58902881944444441"/>
          <c:w val="0.49282731481481479"/>
          <c:h val="0.20380773809523808"/>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chemeClr val="tx1"/>
          </a:solidFill>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a:t>PhaY</a:t>
            </a:r>
          </a:p>
        </c:rich>
      </c:tx>
      <c:layout>
        <c:manualLayout>
          <c:xMode val="edge"/>
          <c:yMode val="edge"/>
          <c:x val="0.61036064814814817"/>
          <c:y val="0.50270833333333331"/>
        </c:manualLayout>
      </c:layout>
      <c:overlay val="0"/>
      <c:spPr>
        <a:noFill/>
        <a:ln>
          <a:no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4465942432505763"/>
          <c:y val="7.6745138888888897E-2"/>
          <c:w val="0.78725436837214813"/>
          <c:h val="0.72738923611111106"/>
        </c:manualLayout>
      </c:layout>
      <c:scatterChart>
        <c:scatterStyle val="lineMarker"/>
        <c:varyColors val="0"/>
        <c:ser>
          <c:idx val="0"/>
          <c:order val="0"/>
          <c:tx>
            <c:v>4DDL Masse concentrée</c:v>
          </c:tx>
          <c:spPr>
            <a:ln w="19050" cap="rnd">
              <a:solidFill>
                <a:srgbClr val="00B050"/>
              </a:solidFill>
              <a:prstDash val="sysDash"/>
              <a:round/>
            </a:ln>
            <a:effectLst/>
          </c:spPr>
          <c:marker>
            <c:symbol val="none"/>
          </c:marker>
          <c:xVal>
            <c:numRef>
              <c:f>[1]DynamRot_4DDLAM!$A$3:$A$2500</c:f>
              <c:numCache>
                <c:formatCode>0.00</c:formatCode>
                <c:ptCount val="2498"/>
                <c:pt idx="0">
                  <c:v>1.71428571428571</c:v>
                </c:pt>
                <c:pt idx="1">
                  <c:v>2.5714285714285698</c:v>
                </c:pt>
                <c:pt idx="2">
                  <c:v>3.4285714285714199</c:v>
                </c:pt>
                <c:pt idx="3">
                  <c:v>4.2857142857142803</c:v>
                </c:pt>
                <c:pt idx="4">
                  <c:v>5.1428571428571397</c:v>
                </c:pt>
                <c:pt idx="5">
                  <c:v>6</c:v>
                </c:pt>
                <c:pt idx="6">
                  <c:v>6.8571428571428497</c:v>
                </c:pt>
                <c:pt idx="7">
                  <c:v>7.71428571428571</c:v>
                </c:pt>
                <c:pt idx="8">
                  <c:v>8.5714285714285694</c:v>
                </c:pt>
                <c:pt idx="9">
                  <c:v>9.4285714285714306</c:v>
                </c:pt>
                <c:pt idx="10">
                  <c:v>10.285714285714199</c:v>
                </c:pt>
                <c:pt idx="11">
                  <c:v>11.1428571428571</c:v>
                </c:pt>
                <c:pt idx="12">
                  <c:v>12</c:v>
                </c:pt>
                <c:pt idx="13">
                  <c:v>12.857142857142801</c:v>
                </c:pt>
                <c:pt idx="14">
                  <c:v>13.714285714285699</c:v>
                </c:pt>
                <c:pt idx="15">
                  <c:v>14.5714285714285</c:v>
                </c:pt>
                <c:pt idx="16">
                  <c:v>15.4285714285714</c:v>
                </c:pt>
                <c:pt idx="17">
                  <c:v>16.285714285714199</c:v>
                </c:pt>
                <c:pt idx="18">
                  <c:v>17.1428571428571</c:v>
                </c:pt>
                <c:pt idx="19">
                  <c:v>18</c:v>
                </c:pt>
                <c:pt idx="20">
                  <c:v>18.857142857142801</c:v>
                </c:pt>
                <c:pt idx="21">
                  <c:v>19.714285714285701</c:v>
                </c:pt>
                <c:pt idx="22">
                  <c:v>20.571428571428498</c:v>
                </c:pt>
                <c:pt idx="23">
                  <c:v>21.428571428571399</c:v>
                </c:pt>
                <c:pt idx="24">
                  <c:v>22.285714285714199</c:v>
                </c:pt>
                <c:pt idx="25">
                  <c:v>23.1428571428571</c:v>
                </c:pt>
                <c:pt idx="26">
                  <c:v>24</c:v>
                </c:pt>
                <c:pt idx="27">
                  <c:v>24.857142857142801</c:v>
                </c:pt>
                <c:pt idx="28">
                  <c:v>25.714285714285701</c:v>
                </c:pt>
                <c:pt idx="29">
                  <c:v>26.571428571428498</c:v>
                </c:pt>
                <c:pt idx="30">
                  <c:v>27.428571428571399</c:v>
                </c:pt>
                <c:pt idx="31">
                  <c:v>28.285714285714199</c:v>
                </c:pt>
                <c:pt idx="32">
                  <c:v>29.1428571428571</c:v>
                </c:pt>
                <c:pt idx="33">
                  <c:v>30</c:v>
                </c:pt>
                <c:pt idx="34">
                  <c:v>30.857142857142801</c:v>
                </c:pt>
                <c:pt idx="35">
                  <c:v>31.714285714285701</c:v>
                </c:pt>
                <c:pt idx="36">
                  <c:v>32.571428571428498</c:v>
                </c:pt>
                <c:pt idx="37">
                  <c:v>33.428571428571402</c:v>
                </c:pt>
                <c:pt idx="38">
                  <c:v>34.285714285714199</c:v>
                </c:pt>
                <c:pt idx="39">
                  <c:v>35.142857142857103</c:v>
                </c:pt>
                <c:pt idx="40">
                  <c:v>36</c:v>
                </c:pt>
                <c:pt idx="41">
                  <c:v>36.857142857142797</c:v>
                </c:pt>
                <c:pt idx="42">
                  <c:v>37.714285714285701</c:v>
                </c:pt>
                <c:pt idx="43">
                  <c:v>38.571428571428498</c:v>
                </c:pt>
                <c:pt idx="44">
                  <c:v>39.428571428571402</c:v>
                </c:pt>
                <c:pt idx="45">
                  <c:v>40.285714285714199</c:v>
                </c:pt>
                <c:pt idx="46">
                  <c:v>41.142857142857103</c:v>
                </c:pt>
                <c:pt idx="47">
                  <c:v>42</c:v>
                </c:pt>
                <c:pt idx="48">
                  <c:v>42.857142857142797</c:v>
                </c:pt>
                <c:pt idx="49">
                  <c:v>43.714285714285701</c:v>
                </c:pt>
                <c:pt idx="50">
                  <c:v>44.571428571428498</c:v>
                </c:pt>
                <c:pt idx="51">
                  <c:v>45.428571428571402</c:v>
                </c:pt>
                <c:pt idx="52">
                  <c:v>46.285714285714199</c:v>
                </c:pt>
                <c:pt idx="53">
                  <c:v>47.142857142857103</c:v>
                </c:pt>
                <c:pt idx="54">
                  <c:v>48</c:v>
                </c:pt>
                <c:pt idx="55">
                  <c:v>48.857142857142797</c:v>
                </c:pt>
                <c:pt idx="56">
                  <c:v>49.714285714285701</c:v>
                </c:pt>
                <c:pt idx="57">
                  <c:v>50.571428571428498</c:v>
                </c:pt>
                <c:pt idx="58">
                  <c:v>51.428571428571402</c:v>
                </c:pt>
                <c:pt idx="59">
                  <c:v>52.285714285714199</c:v>
                </c:pt>
                <c:pt idx="60">
                  <c:v>53.142857142857103</c:v>
                </c:pt>
                <c:pt idx="61">
                  <c:v>54</c:v>
                </c:pt>
                <c:pt idx="62">
                  <c:v>54.857142857142797</c:v>
                </c:pt>
                <c:pt idx="63">
                  <c:v>55.714285714285701</c:v>
                </c:pt>
                <c:pt idx="64">
                  <c:v>56.571428571428498</c:v>
                </c:pt>
                <c:pt idx="65">
                  <c:v>57.428571428571402</c:v>
                </c:pt>
                <c:pt idx="66">
                  <c:v>58.285714285714199</c:v>
                </c:pt>
                <c:pt idx="67">
                  <c:v>59.142857142857103</c:v>
                </c:pt>
                <c:pt idx="68">
                  <c:v>60</c:v>
                </c:pt>
                <c:pt idx="69">
                  <c:v>60.857142857142797</c:v>
                </c:pt>
                <c:pt idx="70">
                  <c:v>61.714285714285701</c:v>
                </c:pt>
                <c:pt idx="71">
                  <c:v>62.571428571428498</c:v>
                </c:pt>
                <c:pt idx="72">
                  <c:v>63.428571428571402</c:v>
                </c:pt>
                <c:pt idx="73">
                  <c:v>64.285714285714207</c:v>
                </c:pt>
                <c:pt idx="74">
                  <c:v>65.142857142857096</c:v>
                </c:pt>
                <c:pt idx="75">
                  <c:v>66</c:v>
                </c:pt>
                <c:pt idx="76">
                  <c:v>66.857142857142804</c:v>
                </c:pt>
                <c:pt idx="77">
                  <c:v>67.714285714285694</c:v>
                </c:pt>
                <c:pt idx="78">
                  <c:v>68.571428571428498</c:v>
                </c:pt>
                <c:pt idx="79">
                  <c:v>69.428571428571402</c:v>
                </c:pt>
                <c:pt idx="80">
                  <c:v>70.285714285714207</c:v>
                </c:pt>
                <c:pt idx="81">
                  <c:v>71.142857142857096</c:v>
                </c:pt>
                <c:pt idx="82">
                  <c:v>72</c:v>
                </c:pt>
                <c:pt idx="83">
                  <c:v>72.857142857142804</c:v>
                </c:pt>
                <c:pt idx="84">
                  <c:v>73.714285714285694</c:v>
                </c:pt>
                <c:pt idx="85">
                  <c:v>74.571428571428498</c:v>
                </c:pt>
                <c:pt idx="86">
                  <c:v>75.428571428571402</c:v>
                </c:pt>
                <c:pt idx="87">
                  <c:v>76.285714285714207</c:v>
                </c:pt>
                <c:pt idx="88">
                  <c:v>77.142857142857096</c:v>
                </c:pt>
                <c:pt idx="89">
                  <c:v>78</c:v>
                </c:pt>
                <c:pt idx="90">
                  <c:v>78.857142857142804</c:v>
                </c:pt>
                <c:pt idx="91">
                  <c:v>79.714285714285694</c:v>
                </c:pt>
                <c:pt idx="92">
                  <c:v>80.571428571428498</c:v>
                </c:pt>
                <c:pt idx="93">
                  <c:v>81.428571428571402</c:v>
                </c:pt>
                <c:pt idx="94">
                  <c:v>82.285714285714207</c:v>
                </c:pt>
                <c:pt idx="95">
                  <c:v>83.142857142857096</c:v>
                </c:pt>
                <c:pt idx="96">
                  <c:v>84</c:v>
                </c:pt>
                <c:pt idx="97">
                  <c:v>84.857142857142804</c:v>
                </c:pt>
                <c:pt idx="98">
                  <c:v>85.714285714285694</c:v>
                </c:pt>
                <c:pt idx="99">
                  <c:v>86.571428571428498</c:v>
                </c:pt>
                <c:pt idx="100">
                  <c:v>87.428571428571402</c:v>
                </c:pt>
                <c:pt idx="101">
                  <c:v>88.285714285714207</c:v>
                </c:pt>
                <c:pt idx="102">
                  <c:v>89.142857142857096</c:v>
                </c:pt>
                <c:pt idx="103">
                  <c:v>90</c:v>
                </c:pt>
                <c:pt idx="104">
                  <c:v>90.857142857142804</c:v>
                </c:pt>
                <c:pt idx="105">
                  <c:v>91.714285714285694</c:v>
                </c:pt>
                <c:pt idx="106">
                  <c:v>92.571428571428498</c:v>
                </c:pt>
                <c:pt idx="107">
                  <c:v>93.428571428571402</c:v>
                </c:pt>
                <c:pt idx="108">
                  <c:v>94.285714285714207</c:v>
                </c:pt>
                <c:pt idx="109">
                  <c:v>95.142857142857096</c:v>
                </c:pt>
                <c:pt idx="110">
                  <c:v>96</c:v>
                </c:pt>
                <c:pt idx="111">
                  <c:v>96.857142857142804</c:v>
                </c:pt>
                <c:pt idx="112">
                  <c:v>97.714285714285694</c:v>
                </c:pt>
                <c:pt idx="113">
                  <c:v>98.571428571428498</c:v>
                </c:pt>
                <c:pt idx="114">
                  <c:v>99.428571428571402</c:v>
                </c:pt>
                <c:pt idx="115">
                  <c:v>100.28571428571399</c:v>
                </c:pt>
                <c:pt idx="116">
                  <c:v>101.142857142857</c:v>
                </c:pt>
                <c:pt idx="117">
                  <c:v>102</c:v>
                </c:pt>
                <c:pt idx="118">
                  <c:v>102.85714285714199</c:v>
                </c:pt>
                <c:pt idx="119">
                  <c:v>103.714285714285</c:v>
                </c:pt>
                <c:pt idx="120">
                  <c:v>104.571428571428</c:v>
                </c:pt>
                <c:pt idx="121">
                  <c:v>105.428571428571</c:v>
                </c:pt>
                <c:pt idx="122">
                  <c:v>106.28571428571399</c:v>
                </c:pt>
                <c:pt idx="123">
                  <c:v>107.142857142857</c:v>
                </c:pt>
                <c:pt idx="124">
                  <c:v>108</c:v>
                </c:pt>
                <c:pt idx="125">
                  <c:v>108.85714285714199</c:v>
                </c:pt>
                <c:pt idx="126">
                  <c:v>109.714285714285</c:v>
                </c:pt>
                <c:pt idx="127">
                  <c:v>110.571428571428</c:v>
                </c:pt>
                <c:pt idx="128">
                  <c:v>111.428571428571</c:v>
                </c:pt>
                <c:pt idx="129">
                  <c:v>112.28571428571399</c:v>
                </c:pt>
                <c:pt idx="130">
                  <c:v>113.142857142857</c:v>
                </c:pt>
                <c:pt idx="131">
                  <c:v>114</c:v>
                </c:pt>
                <c:pt idx="132">
                  <c:v>114.85714285714199</c:v>
                </c:pt>
                <c:pt idx="133">
                  <c:v>115.714285714285</c:v>
                </c:pt>
                <c:pt idx="134">
                  <c:v>116.571428571428</c:v>
                </c:pt>
                <c:pt idx="135">
                  <c:v>117.428571428571</c:v>
                </c:pt>
                <c:pt idx="136">
                  <c:v>118.28571428571399</c:v>
                </c:pt>
                <c:pt idx="137">
                  <c:v>119.142857142857</c:v>
                </c:pt>
                <c:pt idx="138">
                  <c:v>120</c:v>
                </c:pt>
                <c:pt idx="139">
                  <c:v>120.85714285714199</c:v>
                </c:pt>
                <c:pt idx="140">
                  <c:v>121.714285714285</c:v>
                </c:pt>
                <c:pt idx="141">
                  <c:v>122.571428571428</c:v>
                </c:pt>
                <c:pt idx="142">
                  <c:v>123.428571428571</c:v>
                </c:pt>
                <c:pt idx="143">
                  <c:v>124.28571428571399</c:v>
                </c:pt>
                <c:pt idx="144">
                  <c:v>125.142857142857</c:v>
                </c:pt>
                <c:pt idx="145">
                  <c:v>126</c:v>
                </c:pt>
                <c:pt idx="146">
                  <c:v>126.85714285714199</c:v>
                </c:pt>
                <c:pt idx="147">
                  <c:v>127.714285714285</c:v>
                </c:pt>
                <c:pt idx="148">
                  <c:v>128.57142857142799</c:v>
                </c:pt>
                <c:pt idx="149">
                  <c:v>129.42857142857099</c:v>
                </c:pt>
                <c:pt idx="150">
                  <c:v>130.28571428571399</c:v>
                </c:pt>
                <c:pt idx="151">
                  <c:v>131.142857142857</c:v>
                </c:pt>
                <c:pt idx="152">
                  <c:v>132</c:v>
                </c:pt>
                <c:pt idx="153">
                  <c:v>132.85714285714201</c:v>
                </c:pt>
                <c:pt idx="154">
                  <c:v>133.71428571428501</c:v>
                </c:pt>
                <c:pt idx="155">
                  <c:v>134.57142857142799</c:v>
                </c:pt>
                <c:pt idx="156">
                  <c:v>135.42857142857099</c:v>
                </c:pt>
                <c:pt idx="157">
                  <c:v>136.28571428571399</c:v>
                </c:pt>
                <c:pt idx="158">
                  <c:v>137.142857142857</c:v>
                </c:pt>
                <c:pt idx="159">
                  <c:v>138</c:v>
                </c:pt>
                <c:pt idx="160">
                  <c:v>138.85714285714201</c:v>
                </c:pt>
                <c:pt idx="161">
                  <c:v>139.71428571428501</c:v>
                </c:pt>
                <c:pt idx="162">
                  <c:v>140.57142857142799</c:v>
                </c:pt>
                <c:pt idx="163">
                  <c:v>141.42857142857099</c:v>
                </c:pt>
                <c:pt idx="164">
                  <c:v>142.28571428571399</c:v>
                </c:pt>
                <c:pt idx="165">
                  <c:v>143.142857142857</c:v>
                </c:pt>
                <c:pt idx="166">
                  <c:v>144</c:v>
                </c:pt>
                <c:pt idx="167">
                  <c:v>144.85714285714201</c:v>
                </c:pt>
                <c:pt idx="168">
                  <c:v>145.71428571428501</c:v>
                </c:pt>
                <c:pt idx="169">
                  <c:v>146.57142857142799</c:v>
                </c:pt>
                <c:pt idx="170">
                  <c:v>147.42857142857099</c:v>
                </c:pt>
                <c:pt idx="171">
                  <c:v>148.28571428571399</c:v>
                </c:pt>
                <c:pt idx="172">
                  <c:v>149.142857142857</c:v>
                </c:pt>
                <c:pt idx="173">
                  <c:v>150</c:v>
                </c:pt>
                <c:pt idx="174">
                  <c:v>150.85714285714201</c:v>
                </c:pt>
                <c:pt idx="175">
                  <c:v>151.71428571428501</c:v>
                </c:pt>
                <c:pt idx="176">
                  <c:v>152.57142857142799</c:v>
                </c:pt>
                <c:pt idx="177">
                  <c:v>153.42857142857099</c:v>
                </c:pt>
                <c:pt idx="178">
                  <c:v>154.28571428571399</c:v>
                </c:pt>
                <c:pt idx="179">
                  <c:v>155.142857142857</c:v>
                </c:pt>
                <c:pt idx="180">
                  <c:v>156</c:v>
                </c:pt>
                <c:pt idx="181">
                  <c:v>156.85714285714201</c:v>
                </c:pt>
                <c:pt idx="182">
                  <c:v>157.71428571428501</c:v>
                </c:pt>
                <c:pt idx="183">
                  <c:v>158.57142857142799</c:v>
                </c:pt>
                <c:pt idx="184">
                  <c:v>159.42857142857099</c:v>
                </c:pt>
                <c:pt idx="185">
                  <c:v>160.28571428571399</c:v>
                </c:pt>
                <c:pt idx="186">
                  <c:v>161.142857142857</c:v>
                </c:pt>
                <c:pt idx="187">
                  <c:v>162</c:v>
                </c:pt>
                <c:pt idx="188">
                  <c:v>162.85714285714201</c:v>
                </c:pt>
                <c:pt idx="189">
                  <c:v>163.71428571428501</c:v>
                </c:pt>
                <c:pt idx="190">
                  <c:v>164.57142857142799</c:v>
                </c:pt>
                <c:pt idx="191">
                  <c:v>165.42857142857099</c:v>
                </c:pt>
                <c:pt idx="192">
                  <c:v>166.28571428571399</c:v>
                </c:pt>
                <c:pt idx="193">
                  <c:v>167.142857142857</c:v>
                </c:pt>
                <c:pt idx="194">
                  <c:v>168</c:v>
                </c:pt>
                <c:pt idx="195">
                  <c:v>168.85714285714201</c:v>
                </c:pt>
                <c:pt idx="196">
                  <c:v>169.71428571428501</c:v>
                </c:pt>
                <c:pt idx="197">
                  <c:v>170.57142857142799</c:v>
                </c:pt>
                <c:pt idx="198">
                  <c:v>171.42857142857099</c:v>
                </c:pt>
                <c:pt idx="199">
                  <c:v>172.28571428571399</c:v>
                </c:pt>
                <c:pt idx="200">
                  <c:v>173.142857142857</c:v>
                </c:pt>
                <c:pt idx="201">
                  <c:v>174</c:v>
                </c:pt>
                <c:pt idx="202">
                  <c:v>174.85714285714201</c:v>
                </c:pt>
                <c:pt idx="203">
                  <c:v>175.71428571428501</c:v>
                </c:pt>
                <c:pt idx="204">
                  <c:v>176.57142857142799</c:v>
                </c:pt>
                <c:pt idx="205">
                  <c:v>177.42857142857099</c:v>
                </c:pt>
                <c:pt idx="206">
                  <c:v>178.28571428571399</c:v>
                </c:pt>
                <c:pt idx="207">
                  <c:v>179.142857142857</c:v>
                </c:pt>
                <c:pt idx="208">
                  <c:v>180</c:v>
                </c:pt>
                <c:pt idx="209">
                  <c:v>180.85714285714201</c:v>
                </c:pt>
                <c:pt idx="210">
                  <c:v>181.71428571428501</c:v>
                </c:pt>
                <c:pt idx="211">
                  <c:v>182.57142857142799</c:v>
                </c:pt>
                <c:pt idx="212">
                  <c:v>183.42857142857099</c:v>
                </c:pt>
                <c:pt idx="213">
                  <c:v>184.28571428571399</c:v>
                </c:pt>
                <c:pt idx="214">
                  <c:v>185.142857142857</c:v>
                </c:pt>
                <c:pt idx="215">
                  <c:v>186</c:v>
                </c:pt>
                <c:pt idx="216">
                  <c:v>186.85714285714201</c:v>
                </c:pt>
                <c:pt idx="217">
                  <c:v>187.71428571428501</c:v>
                </c:pt>
                <c:pt idx="218">
                  <c:v>188.57142857142799</c:v>
                </c:pt>
                <c:pt idx="219">
                  <c:v>189.42857142857099</c:v>
                </c:pt>
                <c:pt idx="220">
                  <c:v>190.28571428571399</c:v>
                </c:pt>
                <c:pt idx="221">
                  <c:v>191.142857142857</c:v>
                </c:pt>
                <c:pt idx="222">
                  <c:v>192</c:v>
                </c:pt>
                <c:pt idx="223">
                  <c:v>192.85714285714201</c:v>
                </c:pt>
                <c:pt idx="224">
                  <c:v>193.71428571428501</c:v>
                </c:pt>
                <c:pt idx="225">
                  <c:v>194.57142857142799</c:v>
                </c:pt>
                <c:pt idx="226">
                  <c:v>195.42857142857099</c:v>
                </c:pt>
                <c:pt idx="227">
                  <c:v>196.28571428571399</c:v>
                </c:pt>
                <c:pt idx="228">
                  <c:v>197.142857142857</c:v>
                </c:pt>
                <c:pt idx="229">
                  <c:v>198</c:v>
                </c:pt>
                <c:pt idx="230">
                  <c:v>198.85714285714201</c:v>
                </c:pt>
                <c:pt idx="231">
                  <c:v>199.71428571428501</c:v>
                </c:pt>
                <c:pt idx="232">
                  <c:v>200.57142857142799</c:v>
                </c:pt>
                <c:pt idx="233">
                  <c:v>201.42857142857099</c:v>
                </c:pt>
                <c:pt idx="234">
                  <c:v>202.28571428571399</c:v>
                </c:pt>
                <c:pt idx="235">
                  <c:v>203.142857142857</c:v>
                </c:pt>
                <c:pt idx="236">
                  <c:v>204</c:v>
                </c:pt>
                <c:pt idx="237">
                  <c:v>204.85714285714201</c:v>
                </c:pt>
                <c:pt idx="238">
                  <c:v>205.71428571428501</c:v>
                </c:pt>
                <c:pt idx="239">
                  <c:v>206.57142857142799</c:v>
                </c:pt>
                <c:pt idx="240">
                  <c:v>207.42857142857099</c:v>
                </c:pt>
                <c:pt idx="241">
                  <c:v>208.28571428571399</c:v>
                </c:pt>
                <c:pt idx="242">
                  <c:v>209.142857142857</c:v>
                </c:pt>
                <c:pt idx="243">
                  <c:v>210</c:v>
                </c:pt>
                <c:pt idx="244">
                  <c:v>210.85714285714201</c:v>
                </c:pt>
                <c:pt idx="245">
                  <c:v>211.71428571428501</c:v>
                </c:pt>
                <c:pt idx="246">
                  <c:v>212.57142857142799</c:v>
                </c:pt>
                <c:pt idx="247">
                  <c:v>213.42857142857099</c:v>
                </c:pt>
                <c:pt idx="248">
                  <c:v>214.28571428571399</c:v>
                </c:pt>
                <c:pt idx="249">
                  <c:v>215.142857142857</c:v>
                </c:pt>
                <c:pt idx="250">
                  <c:v>216</c:v>
                </c:pt>
                <c:pt idx="251">
                  <c:v>216.85714285714201</c:v>
                </c:pt>
                <c:pt idx="252">
                  <c:v>217.71428571428501</c:v>
                </c:pt>
                <c:pt idx="253">
                  <c:v>218.57142857142799</c:v>
                </c:pt>
                <c:pt idx="254">
                  <c:v>219.42857142857099</c:v>
                </c:pt>
                <c:pt idx="255">
                  <c:v>220.28571428571399</c:v>
                </c:pt>
                <c:pt idx="256">
                  <c:v>221.142857142857</c:v>
                </c:pt>
                <c:pt idx="257">
                  <c:v>222</c:v>
                </c:pt>
                <c:pt idx="258">
                  <c:v>222.85714285714201</c:v>
                </c:pt>
                <c:pt idx="259">
                  <c:v>223.71428571428501</c:v>
                </c:pt>
                <c:pt idx="260">
                  <c:v>224.57142857142799</c:v>
                </c:pt>
                <c:pt idx="261">
                  <c:v>225.42857142857099</c:v>
                </c:pt>
                <c:pt idx="262">
                  <c:v>226.28571428571399</c:v>
                </c:pt>
                <c:pt idx="263">
                  <c:v>227.142857142857</c:v>
                </c:pt>
                <c:pt idx="264">
                  <c:v>228</c:v>
                </c:pt>
                <c:pt idx="265">
                  <c:v>228.85714285714201</c:v>
                </c:pt>
                <c:pt idx="266">
                  <c:v>229.71428571428501</c:v>
                </c:pt>
                <c:pt idx="267">
                  <c:v>230.57142857142799</c:v>
                </c:pt>
                <c:pt idx="268">
                  <c:v>231.42857142857099</c:v>
                </c:pt>
                <c:pt idx="269">
                  <c:v>232.28571428571399</c:v>
                </c:pt>
                <c:pt idx="270">
                  <c:v>233.142857142857</c:v>
                </c:pt>
                <c:pt idx="271">
                  <c:v>234</c:v>
                </c:pt>
                <c:pt idx="272">
                  <c:v>234.85714285714201</c:v>
                </c:pt>
                <c:pt idx="273">
                  <c:v>235.71428571428501</c:v>
                </c:pt>
                <c:pt idx="274">
                  <c:v>236.57142857142799</c:v>
                </c:pt>
                <c:pt idx="275">
                  <c:v>237.42857142857099</c:v>
                </c:pt>
                <c:pt idx="276">
                  <c:v>238.28571428571399</c:v>
                </c:pt>
                <c:pt idx="277">
                  <c:v>239.142857142857</c:v>
                </c:pt>
                <c:pt idx="278">
                  <c:v>240</c:v>
                </c:pt>
                <c:pt idx="279">
                  <c:v>240.85714285714201</c:v>
                </c:pt>
                <c:pt idx="280">
                  <c:v>241.71428571428501</c:v>
                </c:pt>
                <c:pt idx="281">
                  <c:v>242.57142857142799</c:v>
                </c:pt>
                <c:pt idx="282">
                  <c:v>243.42857142857099</c:v>
                </c:pt>
                <c:pt idx="283">
                  <c:v>244.28571428571399</c:v>
                </c:pt>
                <c:pt idx="284">
                  <c:v>245.142857142857</c:v>
                </c:pt>
                <c:pt idx="285">
                  <c:v>246</c:v>
                </c:pt>
                <c:pt idx="286">
                  <c:v>246.85714285714201</c:v>
                </c:pt>
                <c:pt idx="287">
                  <c:v>247.71428571428501</c:v>
                </c:pt>
                <c:pt idx="288">
                  <c:v>248.57142857142799</c:v>
                </c:pt>
                <c:pt idx="289">
                  <c:v>249.42857142857099</c:v>
                </c:pt>
                <c:pt idx="290">
                  <c:v>250.28571428571399</c:v>
                </c:pt>
                <c:pt idx="291">
                  <c:v>251.142857142857</c:v>
                </c:pt>
                <c:pt idx="292">
                  <c:v>252</c:v>
                </c:pt>
                <c:pt idx="293">
                  <c:v>252.85714285714201</c:v>
                </c:pt>
                <c:pt idx="294">
                  <c:v>253.71428571428501</c:v>
                </c:pt>
                <c:pt idx="295">
                  <c:v>254.57142857142799</c:v>
                </c:pt>
                <c:pt idx="296">
                  <c:v>255.42857142857099</c:v>
                </c:pt>
                <c:pt idx="297">
                  <c:v>256.28571428571399</c:v>
                </c:pt>
                <c:pt idx="298">
                  <c:v>257.142857142857</c:v>
                </c:pt>
                <c:pt idx="299">
                  <c:v>258</c:v>
                </c:pt>
                <c:pt idx="300">
                  <c:v>258.85714285714198</c:v>
                </c:pt>
                <c:pt idx="301">
                  <c:v>259.71428571428498</c:v>
                </c:pt>
                <c:pt idx="302">
                  <c:v>260.57142857142799</c:v>
                </c:pt>
                <c:pt idx="303">
                  <c:v>261.42857142857099</c:v>
                </c:pt>
                <c:pt idx="304">
                  <c:v>262.28571428571399</c:v>
                </c:pt>
                <c:pt idx="305">
                  <c:v>263.142857142857</c:v>
                </c:pt>
                <c:pt idx="306">
                  <c:v>264</c:v>
                </c:pt>
                <c:pt idx="307">
                  <c:v>264.85714285714198</c:v>
                </c:pt>
                <c:pt idx="308">
                  <c:v>265.71428571428498</c:v>
                </c:pt>
                <c:pt idx="309">
                  <c:v>266.57142857142799</c:v>
                </c:pt>
                <c:pt idx="310">
                  <c:v>267.42857142857099</c:v>
                </c:pt>
                <c:pt idx="311">
                  <c:v>268.28571428571399</c:v>
                </c:pt>
                <c:pt idx="312">
                  <c:v>269.142857142857</c:v>
                </c:pt>
                <c:pt idx="313">
                  <c:v>270</c:v>
                </c:pt>
                <c:pt idx="314">
                  <c:v>270.85714285714198</c:v>
                </c:pt>
                <c:pt idx="315">
                  <c:v>271.71428571428498</c:v>
                </c:pt>
                <c:pt idx="316">
                  <c:v>272.57142857142799</c:v>
                </c:pt>
                <c:pt idx="317">
                  <c:v>273.42857142857099</c:v>
                </c:pt>
                <c:pt idx="318">
                  <c:v>274.28571428571399</c:v>
                </c:pt>
                <c:pt idx="319">
                  <c:v>275.142857142857</c:v>
                </c:pt>
                <c:pt idx="320">
                  <c:v>276</c:v>
                </c:pt>
                <c:pt idx="321">
                  <c:v>276.85714285714198</c:v>
                </c:pt>
                <c:pt idx="322">
                  <c:v>277.71428571428498</c:v>
                </c:pt>
                <c:pt idx="323">
                  <c:v>278.57142857142799</c:v>
                </c:pt>
                <c:pt idx="324">
                  <c:v>279.42857142857099</c:v>
                </c:pt>
                <c:pt idx="325">
                  <c:v>280.28571428571399</c:v>
                </c:pt>
                <c:pt idx="326">
                  <c:v>281.142857142857</c:v>
                </c:pt>
                <c:pt idx="327">
                  <c:v>282</c:v>
                </c:pt>
                <c:pt idx="328">
                  <c:v>282.85714285714198</c:v>
                </c:pt>
                <c:pt idx="329">
                  <c:v>283.71428571428498</c:v>
                </c:pt>
                <c:pt idx="330">
                  <c:v>284.57142857142799</c:v>
                </c:pt>
                <c:pt idx="331">
                  <c:v>285.42857142857099</c:v>
                </c:pt>
                <c:pt idx="332">
                  <c:v>286.28571428571399</c:v>
                </c:pt>
                <c:pt idx="333">
                  <c:v>287.142857142857</c:v>
                </c:pt>
                <c:pt idx="334">
                  <c:v>288</c:v>
                </c:pt>
                <c:pt idx="335">
                  <c:v>288.85714285714198</c:v>
                </c:pt>
                <c:pt idx="336">
                  <c:v>289.71428571428498</c:v>
                </c:pt>
                <c:pt idx="337">
                  <c:v>290.57142857142799</c:v>
                </c:pt>
                <c:pt idx="338">
                  <c:v>291.42857142857099</c:v>
                </c:pt>
                <c:pt idx="339">
                  <c:v>292.28571428571399</c:v>
                </c:pt>
                <c:pt idx="340">
                  <c:v>293.142857142857</c:v>
                </c:pt>
                <c:pt idx="341">
                  <c:v>294</c:v>
                </c:pt>
                <c:pt idx="342">
                  <c:v>294.85714285714198</c:v>
                </c:pt>
                <c:pt idx="343">
                  <c:v>295.71428571428498</c:v>
                </c:pt>
                <c:pt idx="344">
                  <c:v>296.57142857142799</c:v>
                </c:pt>
                <c:pt idx="345">
                  <c:v>297.42857142857099</c:v>
                </c:pt>
                <c:pt idx="346">
                  <c:v>298.28571428571399</c:v>
                </c:pt>
                <c:pt idx="347">
                  <c:v>299.142857142857</c:v>
                </c:pt>
                <c:pt idx="348">
                  <c:v>300</c:v>
                </c:pt>
                <c:pt idx="349">
                  <c:v>300.85714285714198</c:v>
                </c:pt>
                <c:pt idx="350">
                  <c:v>301.71428571428498</c:v>
                </c:pt>
                <c:pt idx="351">
                  <c:v>302.57142857142799</c:v>
                </c:pt>
                <c:pt idx="352">
                  <c:v>303.42857142857099</c:v>
                </c:pt>
                <c:pt idx="353">
                  <c:v>304.28571428571399</c:v>
                </c:pt>
                <c:pt idx="354">
                  <c:v>305.142857142857</c:v>
                </c:pt>
                <c:pt idx="355">
                  <c:v>306</c:v>
                </c:pt>
                <c:pt idx="356">
                  <c:v>306.85714285714198</c:v>
                </c:pt>
                <c:pt idx="357">
                  <c:v>307.71428571428498</c:v>
                </c:pt>
                <c:pt idx="358">
                  <c:v>308.57142857142799</c:v>
                </c:pt>
                <c:pt idx="359">
                  <c:v>309.42857142857099</c:v>
                </c:pt>
                <c:pt idx="360">
                  <c:v>310.28571428571399</c:v>
                </c:pt>
                <c:pt idx="361">
                  <c:v>311.142857142857</c:v>
                </c:pt>
                <c:pt idx="362">
                  <c:v>312</c:v>
                </c:pt>
                <c:pt idx="363">
                  <c:v>312.85714285714198</c:v>
                </c:pt>
                <c:pt idx="364">
                  <c:v>313.71428571428498</c:v>
                </c:pt>
                <c:pt idx="365">
                  <c:v>314.57142857142799</c:v>
                </c:pt>
                <c:pt idx="366">
                  <c:v>315.42857142857099</c:v>
                </c:pt>
                <c:pt idx="367">
                  <c:v>316.28571428571399</c:v>
                </c:pt>
                <c:pt idx="368">
                  <c:v>317.142857142857</c:v>
                </c:pt>
                <c:pt idx="369">
                  <c:v>318</c:v>
                </c:pt>
                <c:pt idx="370">
                  <c:v>318.85714285714198</c:v>
                </c:pt>
                <c:pt idx="371">
                  <c:v>319.71428571428498</c:v>
                </c:pt>
                <c:pt idx="372">
                  <c:v>320.57142857142799</c:v>
                </c:pt>
                <c:pt idx="373">
                  <c:v>321.42857142857099</c:v>
                </c:pt>
                <c:pt idx="374">
                  <c:v>322.28571428571399</c:v>
                </c:pt>
                <c:pt idx="375">
                  <c:v>323.142857142857</c:v>
                </c:pt>
                <c:pt idx="376">
                  <c:v>324</c:v>
                </c:pt>
                <c:pt idx="377">
                  <c:v>324.85714285714198</c:v>
                </c:pt>
                <c:pt idx="378">
                  <c:v>325.71428571428498</c:v>
                </c:pt>
                <c:pt idx="379">
                  <c:v>326.57142857142799</c:v>
                </c:pt>
                <c:pt idx="380">
                  <c:v>327.42857142857099</c:v>
                </c:pt>
                <c:pt idx="381">
                  <c:v>328.28571428571399</c:v>
                </c:pt>
                <c:pt idx="382">
                  <c:v>329.142857142857</c:v>
                </c:pt>
                <c:pt idx="383">
                  <c:v>330</c:v>
                </c:pt>
                <c:pt idx="384">
                  <c:v>330.85714285714198</c:v>
                </c:pt>
                <c:pt idx="385">
                  <c:v>331.71428571428498</c:v>
                </c:pt>
                <c:pt idx="386">
                  <c:v>332.57142857142799</c:v>
                </c:pt>
                <c:pt idx="387">
                  <c:v>333.42857142857099</c:v>
                </c:pt>
                <c:pt idx="388">
                  <c:v>334.28571428571399</c:v>
                </c:pt>
                <c:pt idx="389">
                  <c:v>335.142857142857</c:v>
                </c:pt>
                <c:pt idx="390">
                  <c:v>336</c:v>
                </c:pt>
                <c:pt idx="391">
                  <c:v>336.85714285714198</c:v>
                </c:pt>
                <c:pt idx="392">
                  <c:v>337.71428571428498</c:v>
                </c:pt>
                <c:pt idx="393">
                  <c:v>338.57142857142799</c:v>
                </c:pt>
                <c:pt idx="394">
                  <c:v>339.42857142857099</c:v>
                </c:pt>
                <c:pt idx="395">
                  <c:v>340.28571428571399</c:v>
                </c:pt>
                <c:pt idx="396">
                  <c:v>341.142857142857</c:v>
                </c:pt>
                <c:pt idx="397">
                  <c:v>342</c:v>
                </c:pt>
                <c:pt idx="398">
                  <c:v>342.85714285714198</c:v>
                </c:pt>
                <c:pt idx="399">
                  <c:v>343.71428571428498</c:v>
                </c:pt>
                <c:pt idx="400">
                  <c:v>344.57142857142799</c:v>
                </c:pt>
                <c:pt idx="401">
                  <c:v>345.42857142857099</c:v>
                </c:pt>
                <c:pt idx="402">
                  <c:v>346.28571428571399</c:v>
                </c:pt>
                <c:pt idx="403">
                  <c:v>347.142857142857</c:v>
                </c:pt>
                <c:pt idx="404">
                  <c:v>348</c:v>
                </c:pt>
                <c:pt idx="405">
                  <c:v>348.85714285714198</c:v>
                </c:pt>
                <c:pt idx="406">
                  <c:v>349.71428571428498</c:v>
                </c:pt>
                <c:pt idx="407">
                  <c:v>350.57142857142799</c:v>
                </c:pt>
                <c:pt idx="408">
                  <c:v>351.42857142857099</c:v>
                </c:pt>
                <c:pt idx="409">
                  <c:v>352.28571428571399</c:v>
                </c:pt>
                <c:pt idx="410">
                  <c:v>353.142857142857</c:v>
                </c:pt>
                <c:pt idx="411">
                  <c:v>354</c:v>
                </c:pt>
                <c:pt idx="412">
                  <c:v>354.85714285714198</c:v>
                </c:pt>
                <c:pt idx="413">
                  <c:v>355.71428571428498</c:v>
                </c:pt>
                <c:pt idx="414">
                  <c:v>356.57142857142799</c:v>
                </c:pt>
                <c:pt idx="415">
                  <c:v>357.42857142857099</c:v>
                </c:pt>
                <c:pt idx="416">
                  <c:v>358.28571428571399</c:v>
                </c:pt>
                <c:pt idx="417">
                  <c:v>359.142857142857</c:v>
                </c:pt>
                <c:pt idx="418">
                  <c:v>360</c:v>
                </c:pt>
                <c:pt idx="419">
                  <c:v>360.85714285714198</c:v>
                </c:pt>
                <c:pt idx="420">
                  <c:v>361.71428571428498</c:v>
                </c:pt>
                <c:pt idx="421">
                  <c:v>362.57142857142799</c:v>
                </c:pt>
                <c:pt idx="422">
                  <c:v>363.42857142857099</c:v>
                </c:pt>
                <c:pt idx="423">
                  <c:v>364.28571428571399</c:v>
                </c:pt>
                <c:pt idx="424">
                  <c:v>365.142857142857</c:v>
                </c:pt>
                <c:pt idx="425">
                  <c:v>366</c:v>
                </c:pt>
                <c:pt idx="426">
                  <c:v>366.85714285714198</c:v>
                </c:pt>
                <c:pt idx="427">
                  <c:v>367.71428571428498</c:v>
                </c:pt>
                <c:pt idx="428">
                  <c:v>368.57142857142799</c:v>
                </c:pt>
                <c:pt idx="429">
                  <c:v>369.42857142857099</c:v>
                </c:pt>
                <c:pt idx="430">
                  <c:v>370.28571428571399</c:v>
                </c:pt>
                <c:pt idx="431">
                  <c:v>371.142857142857</c:v>
                </c:pt>
                <c:pt idx="432">
                  <c:v>372</c:v>
                </c:pt>
                <c:pt idx="433">
                  <c:v>372.85714285714198</c:v>
                </c:pt>
                <c:pt idx="434">
                  <c:v>373.71428571428498</c:v>
                </c:pt>
                <c:pt idx="435">
                  <c:v>374.57142857142799</c:v>
                </c:pt>
                <c:pt idx="436">
                  <c:v>375.42857142857099</c:v>
                </c:pt>
                <c:pt idx="437">
                  <c:v>376.28571428571399</c:v>
                </c:pt>
                <c:pt idx="438">
                  <c:v>377.142857142857</c:v>
                </c:pt>
                <c:pt idx="439">
                  <c:v>378</c:v>
                </c:pt>
                <c:pt idx="440">
                  <c:v>378.85714285714198</c:v>
                </c:pt>
                <c:pt idx="441">
                  <c:v>379.71428571428498</c:v>
                </c:pt>
                <c:pt idx="442">
                  <c:v>380.57142857142799</c:v>
                </c:pt>
                <c:pt idx="443">
                  <c:v>381.42857142857099</c:v>
                </c:pt>
                <c:pt idx="444">
                  <c:v>382.28571428571399</c:v>
                </c:pt>
                <c:pt idx="445">
                  <c:v>383.142857142857</c:v>
                </c:pt>
                <c:pt idx="446">
                  <c:v>384</c:v>
                </c:pt>
                <c:pt idx="447">
                  <c:v>384.85714285714198</c:v>
                </c:pt>
                <c:pt idx="448">
                  <c:v>385.71428571428498</c:v>
                </c:pt>
                <c:pt idx="449">
                  <c:v>386.57142857142799</c:v>
                </c:pt>
                <c:pt idx="450">
                  <c:v>387.42857142857099</c:v>
                </c:pt>
                <c:pt idx="451">
                  <c:v>388.28571428571399</c:v>
                </c:pt>
                <c:pt idx="452">
                  <c:v>389.142857142857</c:v>
                </c:pt>
                <c:pt idx="453">
                  <c:v>390</c:v>
                </c:pt>
                <c:pt idx="454">
                  <c:v>390.85714285714198</c:v>
                </c:pt>
                <c:pt idx="455">
                  <c:v>391.71428571428498</c:v>
                </c:pt>
                <c:pt idx="456">
                  <c:v>392.57142857142799</c:v>
                </c:pt>
                <c:pt idx="457">
                  <c:v>393.42857142857099</c:v>
                </c:pt>
                <c:pt idx="458">
                  <c:v>394.28571428571399</c:v>
                </c:pt>
                <c:pt idx="459">
                  <c:v>395.142857142857</c:v>
                </c:pt>
                <c:pt idx="460">
                  <c:v>396</c:v>
                </c:pt>
                <c:pt idx="461">
                  <c:v>396.85714285714198</c:v>
                </c:pt>
                <c:pt idx="462">
                  <c:v>397.71428571428498</c:v>
                </c:pt>
                <c:pt idx="463">
                  <c:v>398.57142857142799</c:v>
                </c:pt>
                <c:pt idx="464">
                  <c:v>399.42857142857099</c:v>
                </c:pt>
                <c:pt idx="465">
                  <c:v>400.28571428571399</c:v>
                </c:pt>
                <c:pt idx="466">
                  <c:v>401.142857142857</c:v>
                </c:pt>
                <c:pt idx="467">
                  <c:v>402</c:v>
                </c:pt>
                <c:pt idx="468">
                  <c:v>402.85714285714198</c:v>
                </c:pt>
                <c:pt idx="469">
                  <c:v>403.71428571428498</c:v>
                </c:pt>
                <c:pt idx="470">
                  <c:v>404.57142857142799</c:v>
                </c:pt>
                <c:pt idx="471">
                  <c:v>405.42857142857099</c:v>
                </c:pt>
                <c:pt idx="472">
                  <c:v>406.28571428571399</c:v>
                </c:pt>
                <c:pt idx="473">
                  <c:v>407.142857142857</c:v>
                </c:pt>
                <c:pt idx="474">
                  <c:v>408</c:v>
                </c:pt>
                <c:pt idx="475">
                  <c:v>408.85714285714198</c:v>
                </c:pt>
                <c:pt idx="476">
                  <c:v>409.71428571428498</c:v>
                </c:pt>
                <c:pt idx="477">
                  <c:v>410.57142857142799</c:v>
                </c:pt>
                <c:pt idx="478">
                  <c:v>411.42857142857099</c:v>
                </c:pt>
                <c:pt idx="479">
                  <c:v>412.28571428571399</c:v>
                </c:pt>
                <c:pt idx="480">
                  <c:v>413.142857142857</c:v>
                </c:pt>
                <c:pt idx="481">
                  <c:v>414</c:v>
                </c:pt>
                <c:pt idx="482">
                  <c:v>414.85714285714198</c:v>
                </c:pt>
                <c:pt idx="483">
                  <c:v>415.71428571428498</c:v>
                </c:pt>
                <c:pt idx="484">
                  <c:v>416.57142857142799</c:v>
                </c:pt>
                <c:pt idx="485">
                  <c:v>417.42857142857099</c:v>
                </c:pt>
                <c:pt idx="486">
                  <c:v>418.28571428571399</c:v>
                </c:pt>
                <c:pt idx="487">
                  <c:v>419.142857142857</c:v>
                </c:pt>
                <c:pt idx="488">
                  <c:v>420</c:v>
                </c:pt>
                <c:pt idx="489">
                  <c:v>420.85714285714198</c:v>
                </c:pt>
                <c:pt idx="490">
                  <c:v>421.71428571428498</c:v>
                </c:pt>
                <c:pt idx="491">
                  <c:v>422.57142857142799</c:v>
                </c:pt>
                <c:pt idx="492">
                  <c:v>423.42857142857099</c:v>
                </c:pt>
                <c:pt idx="493">
                  <c:v>424.28571428571399</c:v>
                </c:pt>
                <c:pt idx="494">
                  <c:v>425.142857142857</c:v>
                </c:pt>
                <c:pt idx="495">
                  <c:v>426</c:v>
                </c:pt>
                <c:pt idx="496">
                  <c:v>426.85714285714198</c:v>
                </c:pt>
                <c:pt idx="497">
                  <c:v>427.71428571428498</c:v>
                </c:pt>
                <c:pt idx="498">
                  <c:v>428.57142857142799</c:v>
                </c:pt>
                <c:pt idx="499">
                  <c:v>429.42857142857099</c:v>
                </c:pt>
                <c:pt idx="500">
                  <c:v>430.28571428571399</c:v>
                </c:pt>
                <c:pt idx="501">
                  <c:v>431.142857142857</c:v>
                </c:pt>
                <c:pt idx="502">
                  <c:v>432</c:v>
                </c:pt>
                <c:pt idx="503">
                  <c:v>432.85714285714198</c:v>
                </c:pt>
                <c:pt idx="504">
                  <c:v>433.71428571428498</c:v>
                </c:pt>
                <c:pt idx="505">
                  <c:v>434.57142857142799</c:v>
                </c:pt>
                <c:pt idx="506">
                  <c:v>435.42857142857099</c:v>
                </c:pt>
                <c:pt idx="507">
                  <c:v>436.28571428571399</c:v>
                </c:pt>
                <c:pt idx="508">
                  <c:v>437.142857142857</c:v>
                </c:pt>
                <c:pt idx="509">
                  <c:v>438</c:v>
                </c:pt>
                <c:pt idx="510">
                  <c:v>438.85714285714198</c:v>
                </c:pt>
                <c:pt idx="511">
                  <c:v>439.71428571428498</c:v>
                </c:pt>
                <c:pt idx="512">
                  <c:v>440.57142857142799</c:v>
                </c:pt>
                <c:pt idx="513">
                  <c:v>441.42857142857099</c:v>
                </c:pt>
                <c:pt idx="514">
                  <c:v>442.28571428571399</c:v>
                </c:pt>
                <c:pt idx="515">
                  <c:v>443.142857142857</c:v>
                </c:pt>
                <c:pt idx="516">
                  <c:v>444</c:v>
                </c:pt>
                <c:pt idx="517">
                  <c:v>444.85714285714198</c:v>
                </c:pt>
                <c:pt idx="518">
                  <c:v>445.71428571428498</c:v>
                </c:pt>
                <c:pt idx="519">
                  <c:v>446.57142857142799</c:v>
                </c:pt>
                <c:pt idx="520">
                  <c:v>447.42857142857099</c:v>
                </c:pt>
                <c:pt idx="521">
                  <c:v>448.28571428571399</c:v>
                </c:pt>
                <c:pt idx="522">
                  <c:v>449.142857142857</c:v>
                </c:pt>
                <c:pt idx="523">
                  <c:v>450</c:v>
                </c:pt>
                <c:pt idx="524">
                  <c:v>450.85714285714198</c:v>
                </c:pt>
                <c:pt idx="525">
                  <c:v>451.71428571428498</c:v>
                </c:pt>
                <c:pt idx="526">
                  <c:v>452.57142857142799</c:v>
                </c:pt>
                <c:pt idx="527">
                  <c:v>453.42857142857099</c:v>
                </c:pt>
                <c:pt idx="528">
                  <c:v>454.28571428571399</c:v>
                </c:pt>
                <c:pt idx="529">
                  <c:v>455.142857142857</c:v>
                </c:pt>
                <c:pt idx="530">
                  <c:v>456</c:v>
                </c:pt>
                <c:pt idx="531">
                  <c:v>456.85714285714198</c:v>
                </c:pt>
                <c:pt idx="532">
                  <c:v>457.71428571428498</c:v>
                </c:pt>
                <c:pt idx="533">
                  <c:v>458.57142857142799</c:v>
                </c:pt>
                <c:pt idx="534">
                  <c:v>459.42857142857099</c:v>
                </c:pt>
                <c:pt idx="535">
                  <c:v>460.28571428571399</c:v>
                </c:pt>
                <c:pt idx="536">
                  <c:v>461.142857142857</c:v>
                </c:pt>
                <c:pt idx="537">
                  <c:v>462</c:v>
                </c:pt>
                <c:pt idx="538">
                  <c:v>462.85714285714198</c:v>
                </c:pt>
                <c:pt idx="539">
                  <c:v>463.71428571428498</c:v>
                </c:pt>
                <c:pt idx="540">
                  <c:v>464.57142857142799</c:v>
                </c:pt>
                <c:pt idx="541">
                  <c:v>465.42857142857099</c:v>
                </c:pt>
                <c:pt idx="542">
                  <c:v>466.28571428571399</c:v>
                </c:pt>
                <c:pt idx="543">
                  <c:v>467.142857142857</c:v>
                </c:pt>
                <c:pt idx="544">
                  <c:v>468</c:v>
                </c:pt>
                <c:pt idx="545">
                  <c:v>468.85714285714198</c:v>
                </c:pt>
                <c:pt idx="546">
                  <c:v>469.71428571428498</c:v>
                </c:pt>
                <c:pt idx="547">
                  <c:v>470.57142857142799</c:v>
                </c:pt>
                <c:pt idx="548">
                  <c:v>471.42857142857099</c:v>
                </c:pt>
                <c:pt idx="549">
                  <c:v>472.28571428571399</c:v>
                </c:pt>
                <c:pt idx="550">
                  <c:v>473.142857142857</c:v>
                </c:pt>
                <c:pt idx="551">
                  <c:v>474</c:v>
                </c:pt>
                <c:pt idx="552">
                  <c:v>474.85714285714198</c:v>
                </c:pt>
                <c:pt idx="553">
                  <c:v>475.71428571428498</c:v>
                </c:pt>
                <c:pt idx="554">
                  <c:v>476.57142857142799</c:v>
                </c:pt>
                <c:pt idx="555">
                  <c:v>477.42857142857099</c:v>
                </c:pt>
                <c:pt idx="556">
                  <c:v>478.28571428571399</c:v>
                </c:pt>
                <c:pt idx="557">
                  <c:v>479.142857142857</c:v>
                </c:pt>
                <c:pt idx="558">
                  <c:v>480</c:v>
                </c:pt>
                <c:pt idx="559">
                  <c:v>480.85714285714198</c:v>
                </c:pt>
                <c:pt idx="560">
                  <c:v>481.71428571428498</c:v>
                </c:pt>
                <c:pt idx="561">
                  <c:v>482.57142857142799</c:v>
                </c:pt>
                <c:pt idx="562">
                  <c:v>483.42857142857099</c:v>
                </c:pt>
                <c:pt idx="563">
                  <c:v>484.28571428571399</c:v>
                </c:pt>
                <c:pt idx="564">
                  <c:v>485.142857142857</c:v>
                </c:pt>
                <c:pt idx="565">
                  <c:v>486</c:v>
                </c:pt>
                <c:pt idx="566">
                  <c:v>486.85714285714198</c:v>
                </c:pt>
                <c:pt idx="567">
                  <c:v>487.71428571428498</c:v>
                </c:pt>
                <c:pt idx="568">
                  <c:v>488.57142857142799</c:v>
                </c:pt>
                <c:pt idx="569">
                  <c:v>489.42857142857099</c:v>
                </c:pt>
                <c:pt idx="570">
                  <c:v>490.28571428571399</c:v>
                </c:pt>
                <c:pt idx="571">
                  <c:v>491.142857142857</c:v>
                </c:pt>
                <c:pt idx="572">
                  <c:v>492</c:v>
                </c:pt>
                <c:pt idx="573">
                  <c:v>492.85714285714198</c:v>
                </c:pt>
                <c:pt idx="574">
                  <c:v>493.71428571428498</c:v>
                </c:pt>
                <c:pt idx="575">
                  <c:v>494.57142857142799</c:v>
                </c:pt>
                <c:pt idx="576">
                  <c:v>495.42857142857099</c:v>
                </c:pt>
                <c:pt idx="577">
                  <c:v>496.28571428571399</c:v>
                </c:pt>
                <c:pt idx="578">
                  <c:v>497.142857142857</c:v>
                </c:pt>
                <c:pt idx="579">
                  <c:v>498</c:v>
                </c:pt>
                <c:pt idx="580">
                  <c:v>498.85714285714198</c:v>
                </c:pt>
                <c:pt idx="581">
                  <c:v>499.71428571428498</c:v>
                </c:pt>
                <c:pt idx="582">
                  <c:v>500.57142857142799</c:v>
                </c:pt>
                <c:pt idx="583">
                  <c:v>501.42857142857099</c:v>
                </c:pt>
                <c:pt idx="584">
                  <c:v>502.28571428571399</c:v>
                </c:pt>
                <c:pt idx="585">
                  <c:v>503.142857142857</c:v>
                </c:pt>
                <c:pt idx="586">
                  <c:v>504</c:v>
                </c:pt>
                <c:pt idx="587">
                  <c:v>504.85714285714198</c:v>
                </c:pt>
                <c:pt idx="588">
                  <c:v>505.71428571428498</c:v>
                </c:pt>
                <c:pt idx="589">
                  <c:v>506.57142857142799</c:v>
                </c:pt>
                <c:pt idx="590">
                  <c:v>507.42857142857099</c:v>
                </c:pt>
                <c:pt idx="591">
                  <c:v>508.28571428571399</c:v>
                </c:pt>
                <c:pt idx="592">
                  <c:v>509.142857142857</c:v>
                </c:pt>
                <c:pt idx="593">
                  <c:v>510</c:v>
                </c:pt>
                <c:pt idx="594">
                  <c:v>510.85714285714198</c:v>
                </c:pt>
                <c:pt idx="595">
                  <c:v>511.71428571428498</c:v>
                </c:pt>
                <c:pt idx="596">
                  <c:v>512.57142857142799</c:v>
                </c:pt>
                <c:pt idx="597">
                  <c:v>513.42857142857099</c:v>
                </c:pt>
                <c:pt idx="598">
                  <c:v>514.28571428571399</c:v>
                </c:pt>
                <c:pt idx="599">
                  <c:v>515.142857142857</c:v>
                </c:pt>
                <c:pt idx="600">
                  <c:v>516</c:v>
                </c:pt>
                <c:pt idx="601">
                  <c:v>516.85714285714198</c:v>
                </c:pt>
                <c:pt idx="602">
                  <c:v>517.71428571428498</c:v>
                </c:pt>
                <c:pt idx="603">
                  <c:v>518.57142857142799</c:v>
                </c:pt>
                <c:pt idx="604">
                  <c:v>519.42857142857099</c:v>
                </c:pt>
                <c:pt idx="605">
                  <c:v>520.28571428571399</c:v>
                </c:pt>
                <c:pt idx="606">
                  <c:v>521.142857142857</c:v>
                </c:pt>
                <c:pt idx="607">
                  <c:v>522</c:v>
                </c:pt>
                <c:pt idx="608">
                  <c:v>522.85714285714198</c:v>
                </c:pt>
                <c:pt idx="609">
                  <c:v>523.71428571428498</c:v>
                </c:pt>
                <c:pt idx="610">
                  <c:v>524.57142857142799</c:v>
                </c:pt>
                <c:pt idx="611">
                  <c:v>525.42857142857099</c:v>
                </c:pt>
                <c:pt idx="612">
                  <c:v>526.28571428571399</c:v>
                </c:pt>
                <c:pt idx="613">
                  <c:v>527.142857142857</c:v>
                </c:pt>
                <c:pt idx="614">
                  <c:v>528</c:v>
                </c:pt>
                <c:pt idx="615">
                  <c:v>528.85714285714198</c:v>
                </c:pt>
                <c:pt idx="616">
                  <c:v>529.71428571428498</c:v>
                </c:pt>
                <c:pt idx="617">
                  <c:v>530.57142857142799</c:v>
                </c:pt>
                <c:pt idx="618">
                  <c:v>531.42857142857099</c:v>
                </c:pt>
                <c:pt idx="619">
                  <c:v>532.28571428571399</c:v>
                </c:pt>
                <c:pt idx="620">
                  <c:v>533.142857142857</c:v>
                </c:pt>
                <c:pt idx="621">
                  <c:v>534</c:v>
                </c:pt>
                <c:pt idx="622">
                  <c:v>534.85714285714198</c:v>
                </c:pt>
                <c:pt idx="623">
                  <c:v>535.71428571428498</c:v>
                </c:pt>
                <c:pt idx="624">
                  <c:v>536.57142857142799</c:v>
                </c:pt>
                <c:pt idx="625">
                  <c:v>537.42857142857099</c:v>
                </c:pt>
                <c:pt idx="626">
                  <c:v>538.28571428571399</c:v>
                </c:pt>
                <c:pt idx="627">
                  <c:v>539.142857142857</c:v>
                </c:pt>
                <c:pt idx="628">
                  <c:v>540</c:v>
                </c:pt>
                <c:pt idx="629">
                  <c:v>540.85714285714198</c:v>
                </c:pt>
                <c:pt idx="630">
                  <c:v>541.71428571428498</c:v>
                </c:pt>
                <c:pt idx="631">
                  <c:v>542.57142857142799</c:v>
                </c:pt>
                <c:pt idx="632">
                  <c:v>543.42857142857099</c:v>
                </c:pt>
                <c:pt idx="633">
                  <c:v>544.28571428571399</c:v>
                </c:pt>
                <c:pt idx="634">
                  <c:v>545.142857142857</c:v>
                </c:pt>
                <c:pt idx="635">
                  <c:v>546</c:v>
                </c:pt>
                <c:pt idx="636">
                  <c:v>546.85714285714198</c:v>
                </c:pt>
                <c:pt idx="637">
                  <c:v>547.71428571428498</c:v>
                </c:pt>
                <c:pt idx="638">
                  <c:v>548.57142857142799</c:v>
                </c:pt>
                <c:pt idx="639">
                  <c:v>549.42857142857099</c:v>
                </c:pt>
                <c:pt idx="640">
                  <c:v>550.28571428571399</c:v>
                </c:pt>
                <c:pt idx="641">
                  <c:v>551.142857142857</c:v>
                </c:pt>
                <c:pt idx="642">
                  <c:v>552</c:v>
                </c:pt>
                <c:pt idx="643">
                  <c:v>552.85714285714198</c:v>
                </c:pt>
                <c:pt idx="644">
                  <c:v>553.71428571428498</c:v>
                </c:pt>
                <c:pt idx="645">
                  <c:v>554.57142857142799</c:v>
                </c:pt>
                <c:pt idx="646">
                  <c:v>555.42857142857099</c:v>
                </c:pt>
                <c:pt idx="647">
                  <c:v>556.28571428571399</c:v>
                </c:pt>
                <c:pt idx="648">
                  <c:v>557.142857142857</c:v>
                </c:pt>
                <c:pt idx="649">
                  <c:v>558</c:v>
                </c:pt>
                <c:pt idx="650">
                  <c:v>558.85714285714198</c:v>
                </c:pt>
                <c:pt idx="651">
                  <c:v>559.71428571428498</c:v>
                </c:pt>
                <c:pt idx="652">
                  <c:v>560.57142857142799</c:v>
                </c:pt>
                <c:pt idx="653">
                  <c:v>561.42857142857099</c:v>
                </c:pt>
                <c:pt idx="654">
                  <c:v>562.28571428571399</c:v>
                </c:pt>
                <c:pt idx="655">
                  <c:v>563.142857142857</c:v>
                </c:pt>
                <c:pt idx="656">
                  <c:v>564</c:v>
                </c:pt>
                <c:pt idx="657">
                  <c:v>564.85714285714198</c:v>
                </c:pt>
                <c:pt idx="658">
                  <c:v>565.71428571428498</c:v>
                </c:pt>
                <c:pt idx="659">
                  <c:v>566.57142857142799</c:v>
                </c:pt>
                <c:pt idx="660">
                  <c:v>567.42857142857099</c:v>
                </c:pt>
                <c:pt idx="661">
                  <c:v>568.28571428571399</c:v>
                </c:pt>
                <c:pt idx="662">
                  <c:v>569.142857142857</c:v>
                </c:pt>
                <c:pt idx="663">
                  <c:v>570</c:v>
                </c:pt>
                <c:pt idx="664">
                  <c:v>570.85714285714198</c:v>
                </c:pt>
                <c:pt idx="665">
                  <c:v>571.71428571428498</c:v>
                </c:pt>
                <c:pt idx="666">
                  <c:v>572.57142857142799</c:v>
                </c:pt>
                <c:pt idx="667">
                  <c:v>573.42857142857099</c:v>
                </c:pt>
                <c:pt idx="668">
                  <c:v>574.28571428571399</c:v>
                </c:pt>
                <c:pt idx="669">
                  <c:v>575.142857142857</c:v>
                </c:pt>
                <c:pt idx="670">
                  <c:v>576</c:v>
                </c:pt>
                <c:pt idx="671">
                  <c:v>576.85714285714198</c:v>
                </c:pt>
                <c:pt idx="672">
                  <c:v>577.71428571428498</c:v>
                </c:pt>
                <c:pt idx="673">
                  <c:v>578.57142857142799</c:v>
                </c:pt>
                <c:pt idx="674">
                  <c:v>579.42857142857099</c:v>
                </c:pt>
                <c:pt idx="675">
                  <c:v>580.28571428571399</c:v>
                </c:pt>
                <c:pt idx="676">
                  <c:v>581.142857142857</c:v>
                </c:pt>
                <c:pt idx="677">
                  <c:v>582</c:v>
                </c:pt>
                <c:pt idx="678">
                  <c:v>582.85714285714198</c:v>
                </c:pt>
                <c:pt idx="679">
                  <c:v>583.71428571428498</c:v>
                </c:pt>
                <c:pt idx="680">
                  <c:v>584.57142857142799</c:v>
                </c:pt>
                <c:pt idx="681">
                  <c:v>585.42857142857099</c:v>
                </c:pt>
                <c:pt idx="682">
                  <c:v>586.28571428571399</c:v>
                </c:pt>
                <c:pt idx="683">
                  <c:v>587.142857142857</c:v>
                </c:pt>
                <c:pt idx="684">
                  <c:v>588</c:v>
                </c:pt>
                <c:pt idx="685">
                  <c:v>588.85714285714198</c:v>
                </c:pt>
                <c:pt idx="686">
                  <c:v>589.71428571428498</c:v>
                </c:pt>
                <c:pt idx="687">
                  <c:v>590.57142857142799</c:v>
                </c:pt>
                <c:pt idx="688">
                  <c:v>591.42857142857099</c:v>
                </c:pt>
                <c:pt idx="689">
                  <c:v>592.28571428571399</c:v>
                </c:pt>
                <c:pt idx="690">
                  <c:v>593.142857142857</c:v>
                </c:pt>
                <c:pt idx="691">
                  <c:v>594</c:v>
                </c:pt>
                <c:pt idx="692">
                  <c:v>594.85714285714198</c:v>
                </c:pt>
                <c:pt idx="693">
                  <c:v>595.71428571428498</c:v>
                </c:pt>
                <c:pt idx="694">
                  <c:v>596.57142857142799</c:v>
                </c:pt>
                <c:pt idx="695">
                  <c:v>597.42857142857099</c:v>
                </c:pt>
                <c:pt idx="696">
                  <c:v>598.28571428571399</c:v>
                </c:pt>
                <c:pt idx="697">
                  <c:v>599.142857142857</c:v>
                </c:pt>
                <c:pt idx="698">
                  <c:v>600</c:v>
                </c:pt>
                <c:pt idx="699">
                  <c:v>600.85714285714198</c:v>
                </c:pt>
                <c:pt idx="700">
                  <c:v>601.71428571428498</c:v>
                </c:pt>
                <c:pt idx="701">
                  <c:v>602.57142857142799</c:v>
                </c:pt>
                <c:pt idx="702">
                  <c:v>603.42857142857099</c:v>
                </c:pt>
                <c:pt idx="703">
                  <c:v>604.28571428571399</c:v>
                </c:pt>
                <c:pt idx="704">
                  <c:v>605.142857142857</c:v>
                </c:pt>
                <c:pt idx="705">
                  <c:v>606</c:v>
                </c:pt>
                <c:pt idx="706">
                  <c:v>606.85714285714198</c:v>
                </c:pt>
                <c:pt idx="707">
                  <c:v>607.71428571428498</c:v>
                </c:pt>
                <c:pt idx="708">
                  <c:v>608.57142857142799</c:v>
                </c:pt>
                <c:pt idx="709">
                  <c:v>609.42857142857099</c:v>
                </c:pt>
                <c:pt idx="710">
                  <c:v>610.28571428571399</c:v>
                </c:pt>
                <c:pt idx="711">
                  <c:v>611.142857142857</c:v>
                </c:pt>
                <c:pt idx="712">
                  <c:v>612</c:v>
                </c:pt>
                <c:pt idx="713">
                  <c:v>612.85714285714198</c:v>
                </c:pt>
                <c:pt idx="714">
                  <c:v>613.71428571428498</c:v>
                </c:pt>
                <c:pt idx="715">
                  <c:v>614.57142857142799</c:v>
                </c:pt>
                <c:pt idx="716">
                  <c:v>615.42857142857099</c:v>
                </c:pt>
                <c:pt idx="717">
                  <c:v>616.28571428571399</c:v>
                </c:pt>
                <c:pt idx="718">
                  <c:v>617.142857142857</c:v>
                </c:pt>
                <c:pt idx="719">
                  <c:v>618</c:v>
                </c:pt>
                <c:pt idx="720">
                  <c:v>618.85714285714198</c:v>
                </c:pt>
                <c:pt idx="721">
                  <c:v>619.71428571428498</c:v>
                </c:pt>
                <c:pt idx="722">
                  <c:v>620.57142857142799</c:v>
                </c:pt>
                <c:pt idx="723">
                  <c:v>621.42857142857099</c:v>
                </c:pt>
                <c:pt idx="724">
                  <c:v>622.28571428571399</c:v>
                </c:pt>
                <c:pt idx="725">
                  <c:v>623.142857142857</c:v>
                </c:pt>
                <c:pt idx="726">
                  <c:v>624</c:v>
                </c:pt>
                <c:pt idx="727">
                  <c:v>624.85714285714198</c:v>
                </c:pt>
                <c:pt idx="728">
                  <c:v>625.71428571428498</c:v>
                </c:pt>
                <c:pt idx="729">
                  <c:v>626.57142857142799</c:v>
                </c:pt>
                <c:pt idx="730">
                  <c:v>627.42857142857099</c:v>
                </c:pt>
                <c:pt idx="731">
                  <c:v>628.28571428571399</c:v>
                </c:pt>
                <c:pt idx="732">
                  <c:v>629.142857142857</c:v>
                </c:pt>
                <c:pt idx="733">
                  <c:v>630</c:v>
                </c:pt>
                <c:pt idx="734">
                  <c:v>630.85714285714198</c:v>
                </c:pt>
                <c:pt idx="735">
                  <c:v>631.71428571428498</c:v>
                </c:pt>
                <c:pt idx="736">
                  <c:v>632.57142857142799</c:v>
                </c:pt>
                <c:pt idx="737">
                  <c:v>633.42857142857099</c:v>
                </c:pt>
                <c:pt idx="738">
                  <c:v>634.28571428571399</c:v>
                </c:pt>
                <c:pt idx="739">
                  <c:v>635.142857142857</c:v>
                </c:pt>
                <c:pt idx="740">
                  <c:v>636</c:v>
                </c:pt>
                <c:pt idx="741">
                  <c:v>636.85714285714198</c:v>
                </c:pt>
                <c:pt idx="742">
                  <c:v>637.71428571428498</c:v>
                </c:pt>
                <c:pt idx="743">
                  <c:v>638.57142857142799</c:v>
                </c:pt>
                <c:pt idx="744">
                  <c:v>639.42857142857099</c:v>
                </c:pt>
                <c:pt idx="745">
                  <c:v>640.28571428571399</c:v>
                </c:pt>
                <c:pt idx="746">
                  <c:v>641.142857142857</c:v>
                </c:pt>
                <c:pt idx="747">
                  <c:v>642</c:v>
                </c:pt>
                <c:pt idx="748">
                  <c:v>642.85714285714198</c:v>
                </c:pt>
                <c:pt idx="749">
                  <c:v>643.71428571428498</c:v>
                </c:pt>
                <c:pt idx="750">
                  <c:v>644.57142857142799</c:v>
                </c:pt>
                <c:pt idx="751">
                  <c:v>645.42857142857099</c:v>
                </c:pt>
                <c:pt idx="752">
                  <c:v>646.28571428571399</c:v>
                </c:pt>
                <c:pt idx="753">
                  <c:v>647.142857142857</c:v>
                </c:pt>
                <c:pt idx="754">
                  <c:v>648</c:v>
                </c:pt>
                <c:pt idx="755">
                  <c:v>648.85714285714198</c:v>
                </c:pt>
                <c:pt idx="756">
                  <c:v>649.71428571428498</c:v>
                </c:pt>
                <c:pt idx="757">
                  <c:v>650.57142857142799</c:v>
                </c:pt>
                <c:pt idx="758">
                  <c:v>651.42857142857099</c:v>
                </c:pt>
                <c:pt idx="759">
                  <c:v>652.28571428571399</c:v>
                </c:pt>
                <c:pt idx="760">
                  <c:v>653.142857142857</c:v>
                </c:pt>
                <c:pt idx="761">
                  <c:v>654</c:v>
                </c:pt>
                <c:pt idx="762">
                  <c:v>654.85714285714198</c:v>
                </c:pt>
                <c:pt idx="763">
                  <c:v>655.71428571428498</c:v>
                </c:pt>
                <c:pt idx="764">
                  <c:v>656.57142857142799</c:v>
                </c:pt>
                <c:pt idx="765">
                  <c:v>657.42857142857099</c:v>
                </c:pt>
                <c:pt idx="766">
                  <c:v>658.28571428571399</c:v>
                </c:pt>
                <c:pt idx="767">
                  <c:v>659.142857142857</c:v>
                </c:pt>
                <c:pt idx="768">
                  <c:v>660</c:v>
                </c:pt>
                <c:pt idx="769">
                  <c:v>660.85714285714198</c:v>
                </c:pt>
                <c:pt idx="770">
                  <c:v>661.71428571428498</c:v>
                </c:pt>
                <c:pt idx="771">
                  <c:v>662.57142857142799</c:v>
                </c:pt>
                <c:pt idx="772">
                  <c:v>663.42857142857099</c:v>
                </c:pt>
                <c:pt idx="773">
                  <c:v>664.28571428571399</c:v>
                </c:pt>
                <c:pt idx="774">
                  <c:v>665.142857142857</c:v>
                </c:pt>
                <c:pt idx="775">
                  <c:v>666</c:v>
                </c:pt>
                <c:pt idx="776">
                  <c:v>666.85714285714198</c:v>
                </c:pt>
                <c:pt idx="777">
                  <c:v>667.71428571428498</c:v>
                </c:pt>
                <c:pt idx="778">
                  <c:v>668.57142857142799</c:v>
                </c:pt>
                <c:pt idx="779">
                  <c:v>669.42857142857099</c:v>
                </c:pt>
                <c:pt idx="780">
                  <c:v>670.28571428571399</c:v>
                </c:pt>
                <c:pt idx="781">
                  <c:v>671.142857142857</c:v>
                </c:pt>
                <c:pt idx="782">
                  <c:v>672</c:v>
                </c:pt>
                <c:pt idx="783">
                  <c:v>672.85714285714198</c:v>
                </c:pt>
                <c:pt idx="784">
                  <c:v>673.71428571428498</c:v>
                </c:pt>
                <c:pt idx="785">
                  <c:v>674.57142857142799</c:v>
                </c:pt>
                <c:pt idx="786">
                  <c:v>675.42857142857099</c:v>
                </c:pt>
                <c:pt idx="787">
                  <c:v>676.28571428571399</c:v>
                </c:pt>
                <c:pt idx="788">
                  <c:v>677.142857142857</c:v>
                </c:pt>
                <c:pt idx="789">
                  <c:v>678</c:v>
                </c:pt>
                <c:pt idx="790">
                  <c:v>678.85714285714198</c:v>
                </c:pt>
                <c:pt idx="791">
                  <c:v>679.71428571428498</c:v>
                </c:pt>
                <c:pt idx="792">
                  <c:v>680.57142857142799</c:v>
                </c:pt>
                <c:pt idx="793">
                  <c:v>681.42857142857099</c:v>
                </c:pt>
                <c:pt idx="794">
                  <c:v>682.28571428571399</c:v>
                </c:pt>
                <c:pt idx="795">
                  <c:v>683.142857142857</c:v>
                </c:pt>
                <c:pt idx="796">
                  <c:v>684</c:v>
                </c:pt>
                <c:pt idx="797">
                  <c:v>684.85714285714198</c:v>
                </c:pt>
                <c:pt idx="798">
                  <c:v>685.71428571428498</c:v>
                </c:pt>
                <c:pt idx="799">
                  <c:v>686.57142857142799</c:v>
                </c:pt>
                <c:pt idx="800">
                  <c:v>687.42857142857099</c:v>
                </c:pt>
                <c:pt idx="801">
                  <c:v>688.28571428571399</c:v>
                </c:pt>
                <c:pt idx="802">
                  <c:v>689.142857142857</c:v>
                </c:pt>
                <c:pt idx="803">
                  <c:v>690</c:v>
                </c:pt>
                <c:pt idx="804">
                  <c:v>690.85714285714198</c:v>
                </c:pt>
                <c:pt idx="805">
                  <c:v>691.71428571428498</c:v>
                </c:pt>
                <c:pt idx="806">
                  <c:v>692.57142857142799</c:v>
                </c:pt>
                <c:pt idx="807">
                  <c:v>693.42857142857099</c:v>
                </c:pt>
                <c:pt idx="808">
                  <c:v>694.28571428571399</c:v>
                </c:pt>
                <c:pt idx="809">
                  <c:v>695.142857142857</c:v>
                </c:pt>
                <c:pt idx="810">
                  <c:v>696</c:v>
                </c:pt>
                <c:pt idx="811">
                  <c:v>696.85714285714198</c:v>
                </c:pt>
                <c:pt idx="812">
                  <c:v>697.71428571428498</c:v>
                </c:pt>
                <c:pt idx="813">
                  <c:v>698.57142857142799</c:v>
                </c:pt>
                <c:pt idx="814">
                  <c:v>699.42857142857099</c:v>
                </c:pt>
                <c:pt idx="815">
                  <c:v>700.28571428571399</c:v>
                </c:pt>
                <c:pt idx="816">
                  <c:v>701.142857142857</c:v>
                </c:pt>
                <c:pt idx="817">
                  <c:v>702</c:v>
                </c:pt>
                <c:pt idx="818">
                  <c:v>702.85714285714198</c:v>
                </c:pt>
                <c:pt idx="819">
                  <c:v>703.71428571428498</c:v>
                </c:pt>
                <c:pt idx="820">
                  <c:v>704.57142857142799</c:v>
                </c:pt>
                <c:pt idx="821">
                  <c:v>705.42857142857099</c:v>
                </c:pt>
                <c:pt idx="822">
                  <c:v>706.28571428571399</c:v>
                </c:pt>
                <c:pt idx="823">
                  <c:v>707.142857142857</c:v>
                </c:pt>
                <c:pt idx="824">
                  <c:v>708</c:v>
                </c:pt>
                <c:pt idx="825">
                  <c:v>708.85714285714198</c:v>
                </c:pt>
                <c:pt idx="826">
                  <c:v>709.71428571428498</c:v>
                </c:pt>
                <c:pt idx="827">
                  <c:v>710.57142857142799</c:v>
                </c:pt>
                <c:pt idx="828">
                  <c:v>711.42857142857099</c:v>
                </c:pt>
                <c:pt idx="829">
                  <c:v>712.28571428571399</c:v>
                </c:pt>
                <c:pt idx="830">
                  <c:v>713.142857142857</c:v>
                </c:pt>
                <c:pt idx="831">
                  <c:v>714</c:v>
                </c:pt>
                <c:pt idx="832">
                  <c:v>714.85714285714198</c:v>
                </c:pt>
                <c:pt idx="833">
                  <c:v>715.71428571428498</c:v>
                </c:pt>
                <c:pt idx="834">
                  <c:v>716.57142857142799</c:v>
                </c:pt>
                <c:pt idx="835">
                  <c:v>717.42857142857099</c:v>
                </c:pt>
                <c:pt idx="836">
                  <c:v>718.28571428571399</c:v>
                </c:pt>
                <c:pt idx="837">
                  <c:v>719.142857142857</c:v>
                </c:pt>
                <c:pt idx="838">
                  <c:v>720</c:v>
                </c:pt>
                <c:pt idx="839">
                  <c:v>720.85714285714198</c:v>
                </c:pt>
                <c:pt idx="840">
                  <c:v>721.71428571428498</c:v>
                </c:pt>
                <c:pt idx="841">
                  <c:v>722.57142857142799</c:v>
                </c:pt>
                <c:pt idx="842">
                  <c:v>723.42857142857099</c:v>
                </c:pt>
                <c:pt idx="843">
                  <c:v>724.28571428571399</c:v>
                </c:pt>
                <c:pt idx="844">
                  <c:v>725.142857142857</c:v>
                </c:pt>
                <c:pt idx="845">
                  <c:v>726</c:v>
                </c:pt>
                <c:pt idx="846">
                  <c:v>726.85714285714198</c:v>
                </c:pt>
                <c:pt idx="847">
                  <c:v>727.71428571428498</c:v>
                </c:pt>
                <c:pt idx="848">
                  <c:v>728.57142857142799</c:v>
                </c:pt>
                <c:pt idx="849">
                  <c:v>729.42857142857099</c:v>
                </c:pt>
                <c:pt idx="850">
                  <c:v>730.28571428571399</c:v>
                </c:pt>
                <c:pt idx="851">
                  <c:v>731.142857142857</c:v>
                </c:pt>
                <c:pt idx="852">
                  <c:v>732</c:v>
                </c:pt>
                <c:pt idx="853">
                  <c:v>732.85714285714198</c:v>
                </c:pt>
                <c:pt idx="854">
                  <c:v>733.71428571428498</c:v>
                </c:pt>
                <c:pt idx="855">
                  <c:v>734.57142857142799</c:v>
                </c:pt>
                <c:pt idx="856">
                  <c:v>735.42857142857099</c:v>
                </c:pt>
                <c:pt idx="857">
                  <c:v>736.28571428571399</c:v>
                </c:pt>
                <c:pt idx="858">
                  <c:v>737.142857142857</c:v>
                </c:pt>
                <c:pt idx="859">
                  <c:v>738</c:v>
                </c:pt>
                <c:pt idx="860">
                  <c:v>738.85714285714198</c:v>
                </c:pt>
                <c:pt idx="861">
                  <c:v>739.71428571428498</c:v>
                </c:pt>
                <c:pt idx="862">
                  <c:v>740.57142857142799</c:v>
                </c:pt>
                <c:pt idx="863">
                  <c:v>741.42857142857099</c:v>
                </c:pt>
                <c:pt idx="864">
                  <c:v>742.28571428571399</c:v>
                </c:pt>
                <c:pt idx="865">
                  <c:v>743.142857142857</c:v>
                </c:pt>
                <c:pt idx="866">
                  <c:v>744</c:v>
                </c:pt>
                <c:pt idx="867">
                  <c:v>744.85714285714198</c:v>
                </c:pt>
                <c:pt idx="868">
                  <c:v>745.71428571428498</c:v>
                </c:pt>
                <c:pt idx="869">
                  <c:v>746.57142857142799</c:v>
                </c:pt>
                <c:pt idx="870">
                  <c:v>747.42857142857099</c:v>
                </c:pt>
                <c:pt idx="871">
                  <c:v>748.28571428571399</c:v>
                </c:pt>
                <c:pt idx="872">
                  <c:v>749.142857142857</c:v>
                </c:pt>
                <c:pt idx="873">
                  <c:v>750</c:v>
                </c:pt>
                <c:pt idx="874">
                  <c:v>750.85714285714198</c:v>
                </c:pt>
                <c:pt idx="875">
                  <c:v>751.71428571428498</c:v>
                </c:pt>
                <c:pt idx="876">
                  <c:v>752.57142857142799</c:v>
                </c:pt>
                <c:pt idx="877">
                  <c:v>753.42857142857099</c:v>
                </c:pt>
                <c:pt idx="878">
                  <c:v>754.28571428571399</c:v>
                </c:pt>
                <c:pt idx="879">
                  <c:v>755.142857142857</c:v>
                </c:pt>
                <c:pt idx="880">
                  <c:v>756</c:v>
                </c:pt>
                <c:pt idx="881">
                  <c:v>756.85714285714198</c:v>
                </c:pt>
                <c:pt idx="882">
                  <c:v>757.71428571428498</c:v>
                </c:pt>
                <c:pt idx="883">
                  <c:v>758.57142857142799</c:v>
                </c:pt>
                <c:pt idx="884">
                  <c:v>759.42857142857099</c:v>
                </c:pt>
                <c:pt idx="885">
                  <c:v>760.28571428571399</c:v>
                </c:pt>
                <c:pt idx="886">
                  <c:v>761.142857142857</c:v>
                </c:pt>
                <c:pt idx="887">
                  <c:v>762</c:v>
                </c:pt>
                <c:pt idx="888">
                  <c:v>762.85714285714198</c:v>
                </c:pt>
                <c:pt idx="889">
                  <c:v>763.71428571428498</c:v>
                </c:pt>
                <c:pt idx="890">
                  <c:v>764.57142857142799</c:v>
                </c:pt>
                <c:pt idx="891">
                  <c:v>765.42857142857099</c:v>
                </c:pt>
                <c:pt idx="892">
                  <c:v>766.28571428571399</c:v>
                </c:pt>
                <c:pt idx="893">
                  <c:v>767.142857142857</c:v>
                </c:pt>
                <c:pt idx="894">
                  <c:v>768</c:v>
                </c:pt>
                <c:pt idx="895">
                  <c:v>768.85714285714198</c:v>
                </c:pt>
                <c:pt idx="896">
                  <c:v>769.71428571428498</c:v>
                </c:pt>
                <c:pt idx="897">
                  <c:v>770.57142857142799</c:v>
                </c:pt>
                <c:pt idx="898">
                  <c:v>771.42857142857099</c:v>
                </c:pt>
                <c:pt idx="899">
                  <c:v>772.28571428571399</c:v>
                </c:pt>
                <c:pt idx="900">
                  <c:v>773.142857142857</c:v>
                </c:pt>
                <c:pt idx="901">
                  <c:v>774</c:v>
                </c:pt>
                <c:pt idx="902">
                  <c:v>774.85714285714198</c:v>
                </c:pt>
                <c:pt idx="903">
                  <c:v>775.71428571428498</c:v>
                </c:pt>
                <c:pt idx="904">
                  <c:v>776.57142857142799</c:v>
                </c:pt>
                <c:pt idx="905">
                  <c:v>777.42857142857099</c:v>
                </c:pt>
                <c:pt idx="906">
                  <c:v>778.28571428571399</c:v>
                </c:pt>
                <c:pt idx="907">
                  <c:v>779.142857142857</c:v>
                </c:pt>
                <c:pt idx="908">
                  <c:v>780</c:v>
                </c:pt>
                <c:pt idx="909">
                  <c:v>780.85714285714198</c:v>
                </c:pt>
                <c:pt idx="910">
                  <c:v>781.71428571428498</c:v>
                </c:pt>
                <c:pt idx="911">
                  <c:v>782.57142857142799</c:v>
                </c:pt>
                <c:pt idx="912">
                  <c:v>783.42857142857099</c:v>
                </c:pt>
                <c:pt idx="913">
                  <c:v>784.28571428571399</c:v>
                </c:pt>
                <c:pt idx="914">
                  <c:v>785.142857142857</c:v>
                </c:pt>
                <c:pt idx="915">
                  <c:v>786</c:v>
                </c:pt>
                <c:pt idx="916">
                  <c:v>786.85714285714198</c:v>
                </c:pt>
                <c:pt idx="917">
                  <c:v>787.71428571428498</c:v>
                </c:pt>
                <c:pt idx="918">
                  <c:v>788.57142857142799</c:v>
                </c:pt>
                <c:pt idx="919">
                  <c:v>789.42857142857099</c:v>
                </c:pt>
                <c:pt idx="920">
                  <c:v>790.28571428571399</c:v>
                </c:pt>
                <c:pt idx="921">
                  <c:v>791.142857142857</c:v>
                </c:pt>
                <c:pt idx="922">
                  <c:v>792</c:v>
                </c:pt>
                <c:pt idx="923">
                  <c:v>792.85714285714198</c:v>
                </c:pt>
                <c:pt idx="924">
                  <c:v>793.71428571428498</c:v>
                </c:pt>
                <c:pt idx="925">
                  <c:v>794.57142857142799</c:v>
                </c:pt>
                <c:pt idx="926">
                  <c:v>795.42857142857099</c:v>
                </c:pt>
                <c:pt idx="927">
                  <c:v>796.28571428571399</c:v>
                </c:pt>
                <c:pt idx="928">
                  <c:v>797.142857142857</c:v>
                </c:pt>
                <c:pt idx="929">
                  <c:v>798</c:v>
                </c:pt>
                <c:pt idx="930">
                  <c:v>798.85714285714198</c:v>
                </c:pt>
                <c:pt idx="931">
                  <c:v>799.71428571428498</c:v>
                </c:pt>
                <c:pt idx="932">
                  <c:v>800.57142857142799</c:v>
                </c:pt>
                <c:pt idx="933">
                  <c:v>801.42857142857099</c:v>
                </c:pt>
                <c:pt idx="934">
                  <c:v>802.28571428571399</c:v>
                </c:pt>
                <c:pt idx="935">
                  <c:v>803.142857142857</c:v>
                </c:pt>
                <c:pt idx="936">
                  <c:v>804</c:v>
                </c:pt>
                <c:pt idx="937">
                  <c:v>804.85714285714198</c:v>
                </c:pt>
                <c:pt idx="938">
                  <c:v>805.71428571428498</c:v>
                </c:pt>
                <c:pt idx="939">
                  <c:v>806.57142857142799</c:v>
                </c:pt>
                <c:pt idx="940">
                  <c:v>807.42857142857099</c:v>
                </c:pt>
                <c:pt idx="941">
                  <c:v>808.28571428571399</c:v>
                </c:pt>
                <c:pt idx="942">
                  <c:v>809.142857142857</c:v>
                </c:pt>
                <c:pt idx="943">
                  <c:v>810</c:v>
                </c:pt>
                <c:pt idx="944">
                  <c:v>810.85714285714198</c:v>
                </c:pt>
                <c:pt idx="945">
                  <c:v>811.71428571428498</c:v>
                </c:pt>
                <c:pt idx="946">
                  <c:v>812.57142857142799</c:v>
                </c:pt>
                <c:pt idx="947">
                  <c:v>813.42857142857099</c:v>
                </c:pt>
                <c:pt idx="948">
                  <c:v>814.28571428571399</c:v>
                </c:pt>
                <c:pt idx="949">
                  <c:v>815.142857142857</c:v>
                </c:pt>
                <c:pt idx="950">
                  <c:v>816</c:v>
                </c:pt>
                <c:pt idx="951">
                  <c:v>816.85714285714198</c:v>
                </c:pt>
                <c:pt idx="952">
                  <c:v>817.71428571428498</c:v>
                </c:pt>
                <c:pt idx="953">
                  <c:v>818.57142857142799</c:v>
                </c:pt>
                <c:pt idx="954">
                  <c:v>819.42857142857099</c:v>
                </c:pt>
                <c:pt idx="955">
                  <c:v>820.28571428571399</c:v>
                </c:pt>
                <c:pt idx="956">
                  <c:v>821.142857142857</c:v>
                </c:pt>
                <c:pt idx="957">
                  <c:v>822</c:v>
                </c:pt>
                <c:pt idx="958">
                  <c:v>822.85714285714198</c:v>
                </c:pt>
                <c:pt idx="959">
                  <c:v>823.71428571428498</c:v>
                </c:pt>
                <c:pt idx="960">
                  <c:v>824.57142857142799</c:v>
                </c:pt>
                <c:pt idx="961">
                  <c:v>825.42857142857099</c:v>
                </c:pt>
                <c:pt idx="962">
                  <c:v>826.28571428571399</c:v>
                </c:pt>
                <c:pt idx="963">
                  <c:v>827.142857142857</c:v>
                </c:pt>
                <c:pt idx="964">
                  <c:v>828</c:v>
                </c:pt>
                <c:pt idx="965">
                  <c:v>828.85714285714198</c:v>
                </c:pt>
                <c:pt idx="966">
                  <c:v>829.71428571428498</c:v>
                </c:pt>
                <c:pt idx="967">
                  <c:v>830.57142857142799</c:v>
                </c:pt>
                <c:pt idx="968">
                  <c:v>831.42857142857099</c:v>
                </c:pt>
                <c:pt idx="969">
                  <c:v>832.28571428571399</c:v>
                </c:pt>
                <c:pt idx="970">
                  <c:v>833.142857142857</c:v>
                </c:pt>
                <c:pt idx="971">
                  <c:v>834</c:v>
                </c:pt>
                <c:pt idx="972">
                  <c:v>834.85714285714198</c:v>
                </c:pt>
                <c:pt idx="973">
                  <c:v>835.71428571428498</c:v>
                </c:pt>
                <c:pt idx="974">
                  <c:v>836.57142857142799</c:v>
                </c:pt>
                <c:pt idx="975">
                  <c:v>837.42857142857099</c:v>
                </c:pt>
                <c:pt idx="976">
                  <c:v>838.28571428571399</c:v>
                </c:pt>
                <c:pt idx="977">
                  <c:v>839.142857142857</c:v>
                </c:pt>
                <c:pt idx="978">
                  <c:v>840</c:v>
                </c:pt>
                <c:pt idx="979">
                  <c:v>840.85714285714198</c:v>
                </c:pt>
                <c:pt idx="980">
                  <c:v>841.71428571428498</c:v>
                </c:pt>
                <c:pt idx="981">
                  <c:v>842.57142857142799</c:v>
                </c:pt>
                <c:pt idx="982">
                  <c:v>843.42857142857099</c:v>
                </c:pt>
                <c:pt idx="983">
                  <c:v>844.28571428571399</c:v>
                </c:pt>
                <c:pt idx="984">
                  <c:v>845.142857142857</c:v>
                </c:pt>
                <c:pt idx="985">
                  <c:v>846</c:v>
                </c:pt>
                <c:pt idx="986">
                  <c:v>846.85714285714198</c:v>
                </c:pt>
                <c:pt idx="987">
                  <c:v>847.71428571428498</c:v>
                </c:pt>
                <c:pt idx="988">
                  <c:v>848.57142857142799</c:v>
                </c:pt>
                <c:pt idx="989">
                  <c:v>849.42857142857099</c:v>
                </c:pt>
                <c:pt idx="990">
                  <c:v>850.28571428571399</c:v>
                </c:pt>
                <c:pt idx="991">
                  <c:v>851.142857142857</c:v>
                </c:pt>
                <c:pt idx="992">
                  <c:v>852</c:v>
                </c:pt>
                <c:pt idx="993">
                  <c:v>852.85714285714198</c:v>
                </c:pt>
                <c:pt idx="994">
                  <c:v>853.71428571428498</c:v>
                </c:pt>
                <c:pt idx="995">
                  <c:v>854.57142857142799</c:v>
                </c:pt>
                <c:pt idx="996">
                  <c:v>855.42857142857099</c:v>
                </c:pt>
                <c:pt idx="997">
                  <c:v>856.28571428571399</c:v>
                </c:pt>
                <c:pt idx="998">
                  <c:v>857.142857142857</c:v>
                </c:pt>
                <c:pt idx="999">
                  <c:v>858</c:v>
                </c:pt>
                <c:pt idx="1000">
                  <c:v>858.85714285714198</c:v>
                </c:pt>
                <c:pt idx="1001">
                  <c:v>859.71428571428498</c:v>
                </c:pt>
                <c:pt idx="1002">
                  <c:v>860.57142857142799</c:v>
                </c:pt>
                <c:pt idx="1003">
                  <c:v>861.42857142857099</c:v>
                </c:pt>
                <c:pt idx="1004">
                  <c:v>862.28571428571399</c:v>
                </c:pt>
                <c:pt idx="1005">
                  <c:v>863.142857142857</c:v>
                </c:pt>
                <c:pt idx="1006">
                  <c:v>864</c:v>
                </c:pt>
                <c:pt idx="1007">
                  <c:v>864.85714285714198</c:v>
                </c:pt>
                <c:pt idx="1008">
                  <c:v>865.71428571428498</c:v>
                </c:pt>
                <c:pt idx="1009">
                  <c:v>866.57142857142799</c:v>
                </c:pt>
                <c:pt idx="1010">
                  <c:v>867.42857142857099</c:v>
                </c:pt>
                <c:pt idx="1011">
                  <c:v>868.28571428571399</c:v>
                </c:pt>
                <c:pt idx="1012">
                  <c:v>869.142857142857</c:v>
                </c:pt>
                <c:pt idx="1013">
                  <c:v>870</c:v>
                </c:pt>
                <c:pt idx="1014">
                  <c:v>870.85714285714198</c:v>
                </c:pt>
                <c:pt idx="1015">
                  <c:v>871.71428571428498</c:v>
                </c:pt>
                <c:pt idx="1016">
                  <c:v>872.57142857142799</c:v>
                </c:pt>
                <c:pt idx="1017">
                  <c:v>873.42857142857099</c:v>
                </c:pt>
                <c:pt idx="1018">
                  <c:v>874.28571428571399</c:v>
                </c:pt>
                <c:pt idx="1019">
                  <c:v>875.142857142857</c:v>
                </c:pt>
                <c:pt idx="1020">
                  <c:v>876</c:v>
                </c:pt>
                <c:pt idx="1021">
                  <c:v>876.85714285714198</c:v>
                </c:pt>
                <c:pt idx="1022">
                  <c:v>877.71428571428498</c:v>
                </c:pt>
                <c:pt idx="1023">
                  <c:v>878.57142857142799</c:v>
                </c:pt>
                <c:pt idx="1024">
                  <c:v>879.42857142857099</c:v>
                </c:pt>
                <c:pt idx="1025">
                  <c:v>880.28571428571399</c:v>
                </c:pt>
                <c:pt idx="1026">
                  <c:v>881.142857142857</c:v>
                </c:pt>
                <c:pt idx="1027">
                  <c:v>882</c:v>
                </c:pt>
                <c:pt idx="1028">
                  <c:v>882.85714285714198</c:v>
                </c:pt>
                <c:pt idx="1029">
                  <c:v>883.71428571428498</c:v>
                </c:pt>
                <c:pt idx="1030">
                  <c:v>884.57142857142799</c:v>
                </c:pt>
                <c:pt idx="1031">
                  <c:v>885.42857142857099</c:v>
                </c:pt>
                <c:pt idx="1032">
                  <c:v>886.28571428571399</c:v>
                </c:pt>
                <c:pt idx="1033">
                  <c:v>887.142857142857</c:v>
                </c:pt>
                <c:pt idx="1034">
                  <c:v>888</c:v>
                </c:pt>
                <c:pt idx="1035">
                  <c:v>888.85714285714198</c:v>
                </c:pt>
                <c:pt idx="1036">
                  <c:v>889.71428571428498</c:v>
                </c:pt>
                <c:pt idx="1037">
                  <c:v>890.57142857142799</c:v>
                </c:pt>
                <c:pt idx="1038">
                  <c:v>891.42857142857099</c:v>
                </c:pt>
                <c:pt idx="1039">
                  <c:v>892.28571428571399</c:v>
                </c:pt>
                <c:pt idx="1040">
                  <c:v>893.142857142857</c:v>
                </c:pt>
                <c:pt idx="1041">
                  <c:v>894</c:v>
                </c:pt>
                <c:pt idx="1042">
                  <c:v>894.85714285714198</c:v>
                </c:pt>
                <c:pt idx="1043">
                  <c:v>895.71428571428498</c:v>
                </c:pt>
                <c:pt idx="1044">
                  <c:v>896.57142857142799</c:v>
                </c:pt>
                <c:pt idx="1045">
                  <c:v>897.42857142857099</c:v>
                </c:pt>
                <c:pt idx="1046">
                  <c:v>898.28571428571399</c:v>
                </c:pt>
                <c:pt idx="1047">
                  <c:v>899.142857142857</c:v>
                </c:pt>
                <c:pt idx="1048">
                  <c:v>900</c:v>
                </c:pt>
                <c:pt idx="1049">
                  <c:v>900.85714285714198</c:v>
                </c:pt>
                <c:pt idx="1050">
                  <c:v>901.71428571428498</c:v>
                </c:pt>
                <c:pt idx="1051">
                  <c:v>902.57142857142799</c:v>
                </c:pt>
                <c:pt idx="1052">
                  <c:v>903.42857142857099</c:v>
                </c:pt>
                <c:pt idx="1053">
                  <c:v>904.28571428571399</c:v>
                </c:pt>
                <c:pt idx="1054">
                  <c:v>905.142857142857</c:v>
                </c:pt>
                <c:pt idx="1055">
                  <c:v>906</c:v>
                </c:pt>
                <c:pt idx="1056">
                  <c:v>906.85714285714198</c:v>
                </c:pt>
                <c:pt idx="1057">
                  <c:v>907.71428571428498</c:v>
                </c:pt>
                <c:pt idx="1058">
                  <c:v>908.57142857142799</c:v>
                </c:pt>
                <c:pt idx="1059">
                  <c:v>909.42857142857099</c:v>
                </c:pt>
                <c:pt idx="1060">
                  <c:v>910.28571428571399</c:v>
                </c:pt>
                <c:pt idx="1061">
                  <c:v>911.142857142857</c:v>
                </c:pt>
                <c:pt idx="1062">
                  <c:v>912</c:v>
                </c:pt>
                <c:pt idx="1063">
                  <c:v>912.85714285714198</c:v>
                </c:pt>
                <c:pt idx="1064">
                  <c:v>913.71428571428498</c:v>
                </c:pt>
                <c:pt idx="1065">
                  <c:v>914.57142857142799</c:v>
                </c:pt>
                <c:pt idx="1066">
                  <c:v>915.42857142857099</c:v>
                </c:pt>
                <c:pt idx="1067">
                  <c:v>916.28571428571399</c:v>
                </c:pt>
                <c:pt idx="1068">
                  <c:v>917.142857142857</c:v>
                </c:pt>
                <c:pt idx="1069">
                  <c:v>918</c:v>
                </c:pt>
                <c:pt idx="1070">
                  <c:v>918.85714285714198</c:v>
                </c:pt>
                <c:pt idx="1071">
                  <c:v>919.71428571428498</c:v>
                </c:pt>
                <c:pt idx="1072">
                  <c:v>920.57142857142799</c:v>
                </c:pt>
                <c:pt idx="1073">
                  <c:v>921.42857142857099</c:v>
                </c:pt>
                <c:pt idx="1074">
                  <c:v>922.28571428571399</c:v>
                </c:pt>
                <c:pt idx="1075">
                  <c:v>923.142857142857</c:v>
                </c:pt>
                <c:pt idx="1076">
                  <c:v>924</c:v>
                </c:pt>
                <c:pt idx="1077">
                  <c:v>924.85714285714198</c:v>
                </c:pt>
                <c:pt idx="1078">
                  <c:v>925.71428571428498</c:v>
                </c:pt>
                <c:pt idx="1079">
                  <c:v>926.57142857142799</c:v>
                </c:pt>
                <c:pt idx="1080">
                  <c:v>927.42857142857099</c:v>
                </c:pt>
                <c:pt idx="1081">
                  <c:v>928.28571428571399</c:v>
                </c:pt>
                <c:pt idx="1082">
                  <c:v>929.142857142857</c:v>
                </c:pt>
                <c:pt idx="1083">
                  <c:v>930</c:v>
                </c:pt>
                <c:pt idx="1084">
                  <c:v>930.85714285714198</c:v>
                </c:pt>
                <c:pt idx="1085">
                  <c:v>931.71428571428498</c:v>
                </c:pt>
                <c:pt idx="1086">
                  <c:v>932.57142857142799</c:v>
                </c:pt>
                <c:pt idx="1087">
                  <c:v>933.42857142857099</c:v>
                </c:pt>
                <c:pt idx="1088">
                  <c:v>934.28571428571399</c:v>
                </c:pt>
                <c:pt idx="1089">
                  <c:v>935.142857142857</c:v>
                </c:pt>
                <c:pt idx="1090">
                  <c:v>936</c:v>
                </c:pt>
                <c:pt idx="1091">
                  <c:v>936.85714285714198</c:v>
                </c:pt>
                <c:pt idx="1092">
                  <c:v>937.71428571428498</c:v>
                </c:pt>
                <c:pt idx="1093">
                  <c:v>938.57142857142799</c:v>
                </c:pt>
                <c:pt idx="1094">
                  <c:v>939.42857142857099</c:v>
                </c:pt>
                <c:pt idx="1095">
                  <c:v>940.28571428571399</c:v>
                </c:pt>
                <c:pt idx="1096">
                  <c:v>941.142857142857</c:v>
                </c:pt>
                <c:pt idx="1097">
                  <c:v>942</c:v>
                </c:pt>
                <c:pt idx="1098">
                  <c:v>942.85714285714198</c:v>
                </c:pt>
                <c:pt idx="1099">
                  <c:v>943.71428571428498</c:v>
                </c:pt>
                <c:pt idx="1100">
                  <c:v>944.57142857142799</c:v>
                </c:pt>
                <c:pt idx="1101">
                  <c:v>945.42857142857099</c:v>
                </c:pt>
                <c:pt idx="1102">
                  <c:v>946.28571428571399</c:v>
                </c:pt>
                <c:pt idx="1103">
                  <c:v>947.142857142857</c:v>
                </c:pt>
                <c:pt idx="1104">
                  <c:v>948</c:v>
                </c:pt>
                <c:pt idx="1105">
                  <c:v>948.85714285714198</c:v>
                </c:pt>
                <c:pt idx="1106">
                  <c:v>949.71428571428498</c:v>
                </c:pt>
                <c:pt idx="1107">
                  <c:v>950.57142857142799</c:v>
                </c:pt>
                <c:pt idx="1108">
                  <c:v>951.42857142857099</c:v>
                </c:pt>
                <c:pt idx="1109">
                  <c:v>952.28571428571399</c:v>
                </c:pt>
                <c:pt idx="1110">
                  <c:v>953.142857142857</c:v>
                </c:pt>
                <c:pt idx="1111">
                  <c:v>954</c:v>
                </c:pt>
                <c:pt idx="1112">
                  <c:v>954.85714285714198</c:v>
                </c:pt>
                <c:pt idx="1113">
                  <c:v>955.71428571428498</c:v>
                </c:pt>
                <c:pt idx="1114">
                  <c:v>956.57142857142799</c:v>
                </c:pt>
                <c:pt idx="1115">
                  <c:v>957.42857142857099</c:v>
                </c:pt>
                <c:pt idx="1116">
                  <c:v>958.28571428571399</c:v>
                </c:pt>
                <c:pt idx="1117">
                  <c:v>959.142857142857</c:v>
                </c:pt>
                <c:pt idx="1118">
                  <c:v>960</c:v>
                </c:pt>
                <c:pt idx="1119">
                  <c:v>960.85714285714198</c:v>
                </c:pt>
                <c:pt idx="1120">
                  <c:v>961.71428571428498</c:v>
                </c:pt>
                <c:pt idx="1121">
                  <c:v>962.57142857142799</c:v>
                </c:pt>
                <c:pt idx="1122">
                  <c:v>963.42857142857099</c:v>
                </c:pt>
                <c:pt idx="1123">
                  <c:v>964.28571428571399</c:v>
                </c:pt>
                <c:pt idx="1124">
                  <c:v>965.142857142857</c:v>
                </c:pt>
                <c:pt idx="1125">
                  <c:v>966</c:v>
                </c:pt>
                <c:pt idx="1126">
                  <c:v>966.85714285714198</c:v>
                </c:pt>
                <c:pt idx="1127">
                  <c:v>967.71428571428498</c:v>
                </c:pt>
                <c:pt idx="1128">
                  <c:v>968.57142857142799</c:v>
                </c:pt>
                <c:pt idx="1129">
                  <c:v>969.42857142857099</c:v>
                </c:pt>
                <c:pt idx="1130">
                  <c:v>970.28571428571399</c:v>
                </c:pt>
                <c:pt idx="1131">
                  <c:v>971.142857142857</c:v>
                </c:pt>
                <c:pt idx="1132">
                  <c:v>972</c:v>
                </c:pt>
                <c:pt idx="1133">
                  <c:v>972.85714285714198</c:v>
                </c:pt>
                <c:pt idx="1134">
                  <c:v>973.71428571428498</c:v>
                </c:pt>
                <c:pt idx="1135">
                  <c:v>974.57142857142799</c:v>
                </c:pt>
                <c:pt idx="1136">
                  <c:v>975.42857142857099</c:v>
                </c:pt>
                <c:pt idx="1137">
                  <c:v>976.28571428571399</c:v>
                </c:pt>
                <c:pt idx="1138">
                  <c:v>977.142857142857</c:v>
                </c:pt>
                <c:pt idx="1139">
                  <c:v>978</c:v>
                </c:pt>
                <c:pt idx="1140">
                  <c:v>978.85714285714198</c:v>
                </c:pt>
                <c:pt idx="1141">
                  <c:v>979.71428571428498</c:v>
                </c:pt>
                <c:pt idx="1142">
                  <c:v>980.57142857142799</c:v>
                </c:pt>
                <c:pt idx="1143">
                  <c:v>981.42857142857099</c:v>
                </c:pt>
                <c:pt idx="1144">
                  <c:v>982.28571428571399</c:v>
                </c:pt>
                <c:pt idx="1145">
                  <c:v>983.142857142857</c:v>
                </c:pt>
                <c:pt idx="1146">
                  <c:v>984</c:v>
                </c:pt>
                <c:pt idx="1147">
                  <c:v>984.85714285714198</c:v>
                </c:pt>
                <c:pt idx="1148">
                  <c:v>985.71428571428498</c:v>
                </c:pt>
                <c:pt idx="1149">
                  <c:v>986.57142857142799</c:v>
                </c:pt>
                <c:pt idx="1150">
                  <c:v>987.42857142857099</c:v>
                </c:pt>
                <c:pt idx="1151">
                  <c:v>988.28571428571399</c:v>
                </c:pt>
                <c:pt idx="1152">
                  <c:v>989.142857142857</c:v>
                </c:pt>
                <c:pt idx="1153">
                  <c:v>990</c:v>
                </c:pt>
                <c:pt idx="1154">
                  <c:v>990.85714285714198</c:v>
                </c:pt>
                <c:pt idx="1155">
                  <c:v>991.71428571428498</c:v>
                </c:pt>
                <c:pt idx="1156">
                  <c:v>992.57142857142799</c:v>
                </c:pt>
                <c:pt idx="1157">
                  <c:v>993.42857142857099</c:v>
                </c:pt>
                <c:pt idx="1158">
                  <c:v>994.28571428571399</c:v>
                </c:pt>
                <c:pt idx="1159">
                  <c:v>995.142857142857</c:v>
                </c:pt>
                <c:pt idx="1160">
                  <c:v>996</c:v>
                </c:pt>
                <c:pt idx="1161">
                  <c:v>996.85714285714198</c:v>
                </c:pt>
                <c:pt idx="1162">
                  <c:v>997.71428571428498</c:v>
                </c:pt>
                <c:pt idx="1163">
                  <c:v>998.57142857142799</c:v>
                </c:pt>
                <c:pt idx="1164">
                  <c:v>999.42857142857099</c:v>
                </c:pt>
                <c:pt idx="1165">
                  <c:v>1000.28571428571</c:v>
                </c:pt>
                <c:pt idx="1166">
                  <c:v>1001.1428571428499</c:v>
                </c:pt>
                <c:pt idx="1167">
                  <c:v>1002</c:v>
                </c:pt>
                <c:pt idx="1168">
                  <c:v>1002.85714285714</c:v>
                </c:pt>
                <c:pt idx="1169">
                  <c:v>1003.71428571428</c:v>
                </c:pt>
                <c:pt idx="1170">
                  <c:v>1004.57142857142</c:v>
                </c:pt>
                <c:pt idx="1171">
                  <c:v>1005.42857142856</c:v>
                </c:pt>
                <c:pt idx="1172">
                  <c:v>1006.2857142857</c:v>
                </c:pt>
                <c:pt idx="1173">
                  <c:v>1007.1428571428399</c:v>
                </c:pt>
                <c:pt idx="1174">
                  <c:v>1007.99999999998</c:v>
                </c:pt>
                <c:pt idx="1175">
                  <c:v>1008.85714285712</c:v>
                </c:pt>
                <c:pt idx="1176">
                  <c:v>1009.71428571426</c:v>
                </c:pt>
                <c:pt idx="1177">
                  <c:v>1010.5714285714</c:v>
                </c:pt>
                <c:pt idx="1178">
                  <c:v>1011.42857142854</c:v>
                </c:pt>
                <c:pt idx="1179">
                  <c:v>1012.28571428568</c:v>
                </c:pt>
                <c:pt idx="1180">
                  <c:v>1013.14285714282</c:v>
                </c:pt>
                <c:pt idx="1181">
                  <c:v>1013.99999999996</c:v>
                </c:pt>
                <c:pt idx="1182">
                  <c:v>1014.8571428571</c:v>
                </c:pt>
                <c:pt idx="1183">
                  <c:v>1015.71428571424</c:v>
                </c:pt>
                <c:pt idx="1184">
                  <c:v>1016.57142857138</c:v>
                </c:pt>
                <c:pt idx="1185">
                  <c:v>1017.4285714285199</c:v>
                </c:pt>
                <c:pt idx="1186">
                  <c:v>1018.28571428566</c:v>
                </c:pt>
                <c:pt idx="1187">
                  <c:v>1019.1428571428</c:v>
                </c:pt>
                <c:pt idx="1188">
                  <c:v>1019.99999999994</c:v>
                </c:pt>
                <c:pt idx="1189">
                  <c:v>1020.85714285708</c:v>
                </c:pt>
                <c:pt idx="1190">
                  <c:v>1021.71428571422</c:v>
                </c:pt>
                <c:pt idx="1191">
                  <c:v>1022.57142857136</c:v>
                </c:pt>
                <c:pt idx="1192">
                  <c:v>1023.4285714285</c:v>
                </c:pt>
                <c:pt idx="1193">
                  <c:v>1024.2857142856401</c:v>
                </c:pt>
                <c:pt idx="1194">
                  <c:v>1025.14285714278</c:v>
                </c:pt>
                <c:pt idx="1195">
                  <c:v>1025.99999999992</c:v>
                </c:pt>
                <c:pt idx="1196">
                  <c:v>1026.8571428570599</c:v>
                </c:pt>
                <c:pt idx="1197">
                  <c:v>1027.7142857142001</c:v>
                </c:pt>
                <c:pt idx="1198">
                  <c:v>1028.57142857134</c:v>
                </c:pt>
                <c:pt idx="1199">
                  <c:v>1029.4285714284799</c:v>
                </c:pt>
                <c:pt idx="1200">
                  <c:v>1030.2857142856201</c:v>
                </c:pt>
                <c:pt idx="1201">
                  <c:v>1031.14285714276</c:v>
                </c:pt>
                <c:pt idx="1202">
                  <c:v>1031.9999999999</c:v>
                </c:pt>
                <c:pt idx="1203">
                  <c:v>1032.8571428570399</c:v>
                </c:pt>
                <c:pt idx="1204">
                  <c:v>1033.7142857141801</c:v>
                </c:pt>
                <c:pt idx="1205">
                  <c:v>1034.57142857132</c:v>
                </c:pt>
                <c:pt idx="1206">
                  <c:v>1035.4285714284599</c:v>
                </c:pt>
                <c:pt idx="1207">
                  <c:v>1036.2857142856001</c:v>
                </c:pt>
                <c:pt idx="1208">
                  <c:v>1037.14285714274</c:v>
                </c:pt>
                <c:pt idx="1209">
                  <c:v>1037.9999999998799</c:v>
                </c:pt>
                <c:pt idx="1210">
                  <c:v>1038.8571428570201</c:v>
                </c:pt>
                <c:pt idx="1211">
                  <c:v>1039.71428571416</c:v>
                </c:pt>
                <c:pt idx="1212">
                  <c:v>1040.5714285713</c:v>
                </c:pt>
                <c:pt idx="1213">
                  <c:v>1041.4285714284399</c:v>
                </c:pt>
                <c:pt idx="1214">
                  <c:v>1042.2857142855801</c:v>
                </c:pt>
                <c:pt idx="1215">
                  <c:v>1043.14285714272</c:v>
                </c:pt>
                <c:pt idx="1216">
                  <c:v>1043.9999999998599</c:v>
                </c:pt>
                <c:pt idx="1217">
                  <c:v>1044.8571428570001</c:v>
                </c:pt>
                <c:pt idx="1218">
                  <c:v>1045.71428571414</c:v>
                </c:pt>
                <c:pt idx="1219">
                  <c:v>1046.57142857128</c:v>
                </c:pt>
                <c:pt idx="1220">
                  <c:v>1047.4285714284199</c:v>
                </c:pt>
                <c:pt idx="1221">
                  <c:v>1048.2857142855601</c:v>
                </c:pt>
                <c:pt idx="1222">
                  <c:v>1049.1428571427</c:v>
                </c:pt>
                <c:pt idx="1223">
                  <c:v>1049.9999999998399</c:v>
                </c:pt>
                <c:pt idx="1224">
                  <c:v>1050.8571428569801</c:v>
                </c:pt>
                <c:pt idx="1225">
                  <c:v>1051.71428571412</c:v>
                </c:pt>
                <c:pt idx="1226">
                  <c:v>1052.57142857126</c:v>
                </c:pt>
                <c:pt idx="1227">
                  <c:v>1053.4285714283999</c:v>
                </c:pt>
                <c:pt idx="1228">
                  <c:v>1054.2857142855401</c:v>
                </c:pt>
                <c:pt idx="1229">
                  <c:v>1055.14285714268</c:v>
                </c:pt>
                <c:pt idx="1230">
                  <c:v>1055.9999999998199</c:v>
                </c:pt>
                <c:pt idx="1231">
                  <c:v>1056.8571428569601</c:v>
                </c:pt>
                <c:pt idx="1232">
                  <c:v>1057.7142857141</c:v>
                </c:pt>
                <c:pt idx="1233">
                  <c:v>1058.5714285712399</c:v>
                </c:pt>
                <c:pt idx="1234">
                  <c:v>1059.4285714283801</c:v>
                </c:pt>
                <c:pt idx="1235">
                  <c:v>1060.28571428552</c:v>
                </c:pt>
                <c:pt idx="1236">
                  <c:v>1061.14285714266</c:v>
                </c:pt>
                <c:pt idx="1237">
                  <c:v>1061.9999999997999</c:v>
                </c:pt>
                <c:pt idx="1238">
                  <c:v>1062.8571428569401</c:v>
                </c:pt>
                <c:pt idx="1239">
                  <c:v>1063.71428571408</c:v>
                </c:pt>
                <c:pt idx="1240">
                  <c:v>1064.5714285712199</c:v>
                </c:pt>
                <c:pt idx="1241">
                  <c:v>1065.4285714283601</c:v>
                </c:pt>
                <c:pt idx="1242">
                  <c:v>1066.2857142855</c:v>
                </c:pt>
                <c:pt idx="1243">
                  <c:v>1067.14285714264</c:v>
                </c:pt>
                <c:pt idx="1244">
                  <c:v>1067.9999999997799</c:v>
                </c:pt>
                <c:pt idx="1245">
                  <c:v>1068.8571428569201</c:v>
                </c:pt>
                <c:pt idx="1246">
                  <c:v>1069.71428571406</c:v>
                </c:pt>
                <c:pt idx="1247">
                  <c:v>1070.5714285711999</c:v>
                </c:pt>
                <c:pt idx="1248">
                  <c:v>1071.4285714283401</c:v>
                </c:pt>
                <c:pt idx="1249">
                  <c:v>1072.28571428548</c:v>
                </c:pt>
                <c:pt idx="1250">
                  <c:v>1073.14285714262</c:v>
                </c:pt>
                <c:pt idx="1251">
                  <c:v>1073.9999999997599</c:v>
                </c:pt>
                <c:pt idx="1252">
                  <c:v>1074.8571428569001</c:v>
                </c:pt>
                <c:pt idx="1253">
                  <c:v>1075.71428571404</c:v>
                </c:pt>
                <c:pt idx="1254">
                  <c:v>1076.5714285711799</c:v>
                </c:pt>
                <c:pt idx="1255">
                  <c:v>1077.4285714283201</c:v>
                </c:pt>
                <c:pt idx="1256">
                  <c:v>1078.28571428546</c:v>
                </c:pt>
                <c:pt idx="1257">
                  <c:v>1079.1428571426</c:v>
                </c:pt>
                <c:pt idx="1258">
                  <c:v>1079.9999999997401</c:v>
                </c:pt>
                <c:pt idx="1259">
                  <c:v>1080.85714285688</c:v>
                </c:pt>
                <c:pt idx="1260">
                  <c:v>1081.71428571402</c:v>
                </c:pt>
                <c:pt idx="1261">
                  <c:v>1082.5714285711599</c:v>
                </c:pt>
                <c:pt idx="1262">
                  <c:v>1083.4285714283001</c:v>
                </c:pt>
                <c:pt idx="1263">
                  <c:v>1084.28571428544</c:v>
                </c:pt>
                <c:pt idx="1264">
                  <c:v>1085.1428571425799</c:v>
                </c:pt>
                <c:pt idx="1265">
                  <c:v>1085.9999999997201</c:v>
                </c:pt>
                <c:pt idx="1266">
                  <c:v>1086.85714285686</c:v>
                </c:pt>
                <c:pt idx="1267">
                  <c:v>1087.714285714</c:v>
                </c:pt>
                <c:pt idx="1268">
                  <c:v>1088.5714285711399</c:v>
                </c:pt>
                <c:pt idx="1269">
                  <c:v>1089.4285714282801</c:v>
                </c:pt>
                <c:pt idx="1270">
                  <c:v>1090.28571428543</c:v>
                </c:pt>
                <c:pt idx="1271">
                  <c:v>1091.1428571425599</c:v>
                </c:pt>
                <c:pt idx="1272">
                  <c:v>1091.9999999997101</c:v>
                </c:pt>
                <c:pt idx="1273">
                  <c:v>1092.85714285685</c:v>
                </c:pt>
                <c:pt idx="1274">
                  <c:v>1093.71428571399</c:v>
                </c:pt>
                <c:pt idx="1275">
                  <c:v>1094.5714285711299</c:v>
                </c:pt>
                <c:pt idx="1276">
                  <c:v>1095.4285714282701</c:v>
                </c:pt>
                <c:pt idx="1277">
                  <c:v>1096.28571428541</c:v>
                </c:pt>
                <c:pt idx="1278">
                  <c:v>1097.1428571425499</c:v>
                </c:pt>
                <c:pt idx="1279">
                  <c:v>1097.9999999996901</c:v>
                </c:pt>
                <c:pt idx="1280">
                  <c:v>1098.85714285683</c:v>
                </c:pt>
                <c:pt idx="1281">
                  <c:v>1099.71428571397</c:v>
                </c:pt>
                <c:pt idx="1282">
                  <c:v>1100.5714285711099</c:v>
                </c:pt>
                <c:pt idx="1283">
                  <c:v>1101.4285714282501</c:v>
                </c:pt>
                <c:pt idx="1284">
                  <c:v>1102.28571428539</c:v>
                </c:pt>
                <c:pt idx="1285">
                  <c:v>1103.1428571425299</c:v>
                </c:pt>
                <c:pt idx="1286">
                  <c:v>1103.9999999996701</c:v>
                </c:pt>
                <c:pt idx="1287">
                  <c:v>1104.85714285681</c:v>
                </c:pt>
                <c:pt idx="1288">
                  <c:v>1105.7142857139499</c:v>
                </c:pt>
                <c:pt idx="1289">
                  <c:v>1106.5714285710901</c:v>
                </c:pt>
                <c:pt idx="1290">
                  <c:v>1107.42857142823</c:v>
                </c:pt>
                <c:pt idx="1291">
                  <c:v>1108.28571428537</c:v>
                </c:pt>
                <c:pt idx="1292">
                  <c:v>1109.1428571425099</c:v>
                </c:pt>
                <c:pt idx="1293">
                  <c:v>1109.9999999996501</c:v>
                </c:pt>
                <c:pt idx="1294">
                  <c:v>1110.85714285679</c:v>
                </c:pt>
                <c:pt idx="1295">
                  <c:v>1111.7142857139299</c:v>
                </c:pt>
                <c:pt idx="1296">
                  <c:v>1112.5714285710701</c:v>
                </c:pt>
                <c:pt idx="1297">
                  <c:v>1113.42857142821</c:v>
                </c:pt>
                <c:pt idx="1298">
                  <c:v>1114.28571428535</c:v>
                </c:pt>
                <c:pt idx="1299">
                  <c:v>1115.1428571424899</c:v>
                </c:pt>
                <c:pt idx="1300">
                  <c:v>1115.9999999996301</c:v>
                </c:pt>
                <c:pt idx="1301">
                  <c:v>1116.85714285677</c:v>
                </c:pt>
                <c:pt idx="1302">
                  <c:v>1117.7142857139099</c:v>
                </c:pt>
                <c:pt idx="1303">
                  <c:v>1118.5714285710501</c:v>
                </c:pt>
                <c:pt idx="1304">
                  <c:v>1119.42857142819</c:v>
                </c:pt>
                <c:pt idx="1305">
                  <c:v>1120.28571428533</c:v>
                </c:pt>
                <c:pt idx="1306">
                  <c:v>1121.1428571424699</c:v>
                </c:pt>
                <c:pt idx="1307">
                  <c:v>1121.9999999996101</c:v>
                </c:pt>
                <c:pt idx="1308">
                  <c:v>1122.85714285675</c:v>
                </c:pt>
                <c:pt idx="1309">
                  <c:v>1123.7142857138899</c:v>
                </c:pt>
                <c:pt idx="1310">
                  <c:v>1124.5714285710301</c:v>
                </c:pt>
                <c:pt idx="1311">
                  <c:v>1125.42857142817</c:v>
                </c:pt>
                <c:pt idx="1312">
                  <c:v>1126.28571428531</c:v>
                </c:pt>
                <c:pt idx="1313">
                  <c:v>1127.1428571424501</c:v>
                </c:pt>
                <c:pt idx="1314">
                  <c:v>1127.99999999959</c:v>
                </c:pt>
                <c:pt idx="1315">
                  <c:v>1128.85714285673</c:v>
                </c:pt>
                <c:pt idx="1316">
                  <c:v>1129.7142857138699</c:v>
                </c:pt>
                <c:pt idx="1317">
                  <c:v>1130.5714285710101</c:v>
                </c:pt>
                <c:pt idx="1318">
                  <c:v>1131.42857142815</c:v>
                </c:pt>
                <c:pt idx="1319">
                  <c:v>1132.2857142852899</c:v>
                </c:pt>
                <c:pt idx="1320">
                  <c:v>1133.1428571424301</c:v>
                </c:pt>
                <c:pt idx="1321">
                  <c:v>1133.99999999957</c:v>
                </c:pt>
                <c:pt idx="1322">
                  <c:v>1134.85714285671</c:v>
                </c:pt>
                <c:pt idx="1323">
                  <c:v>1135.7142857138499</c:v>
                </c:pt>
                <c:pt idx="1324">
                  <c:v>1136.5714285709901</c:v>
                </c:pt>
                <c:pt idx="1325">
                  <c:v>1137.42857142813</c:v>
                </c:pt>
                <c:pt idx="1326">
                  <c:v>1138.2857142852699</c:v>
                </c:pt>
                <c:pt idx="1327">
                  <c:v>1139.1428571424101</c:v>
                </c:pt>
                <c:pt idx="1328">
                  <c:v>1139.99999999955</c:v>
                </c:pt>
                <c:pt idx="1329">
                  <c:v>1140.85714285669</c:v>
                </c:pt>
                <c:pt idx="1330">
                  <c:v>1141.7142857138299</c:v>
                </c:pt>
                <c:pt idx="1331">
                  <c:v>1142.5714285709701</c:v>
                </c:pt>
                <c:pt idx="1332">
                  <c:v>1143.42857142811</c:v>
                </c:pt>
                <c:pt idx="1333">
                  <c:v>1144.2857142852499</c:v>
                </c:pt>
                <c:pt idx="1334">
                  <c:v>1145.1428571423901</c:v>
                </c:pt>
                <c:pt idx="1335">
                  <c:v>1145.99999999953</c:v>
                </c:pt>
                <c:pt idx="1336">
                  <c:v>1146.85714285667</c:v>
                </c:pt>
                <c:pt idx="1337">
                  <c:v>1147.7142857138101</c:v>
                </c:pt>
                <c:pt idx="1338">
                  <c:v>1148.57142857095</c:v>
                </c:pt>
                <c:pt idx="1339">
                  <c:v>1149.42857142809</c:v>
                </c:pt>
                <c:pt idx="1340">
                  <c:v>1150.2857142852299</c:v>
                </c:pt>
                <c:pt idx="1341">
                  <c:v>1151.1428571423701</c:v>
                </c:pt>
                <c:pt idx="1342">
                  <c:v>1151.99999999951</c:v>
                </c:pt>
                <c:pt idx="1343">
                  <c:v>1152.8571428566499</c:v>
                </c:pt>
                <c:pt idx="1344">
                  <c:v>1153.7142857137901</c:v>
                </c:pt>
                <c:pt idx="1345">
                  <c:v>1154.57142857093</c:v>
                </c:pt>
                <c:pt idx="1346">
                  <c:v>1155.42857142807</c:v>
                </c:pt>
                <c:pt idx="1347">
                  <c:v>1156.2857142852099</c:v>
                </c:pt>
                <c:pt idx="1348">
                  <c:v>1157.1428571423501</c:v>
                </c:pt>
                <c:pt idx="1349">
                  <c:v>1157.99999999949</c:v>
                </c:pt>
                <c:pt idx="1350">
                  <c:v>1158.8571428566299</c:v>
                </c:pt>
                <c:pt idx="1351">
                  <c:v>1159.7142857137701</c:v>
                </c:pt>
                <c:pt idx="1352">
                  <c:v>1160.57142857091</c:v>
                </c:pt>
                <c:pt idx="1353">
                  <c:v>1161.42857142805</c:v>
                </c:pt>
                <c:pt idx="1354">
                  <c:v>1162.2857142851899</c:v>
                </c:pt>
                <c:pt idx="1355">
                  <c:v>1163.1428571423301</c:v>
                </c:pt>
                <c:pt idx="1356">
                  <c:v>1163.99999999947</c:v>
                </c:pt>
                <c:pt idx="1357">
                  <c:v>1164.8571428566099</c:v>
                </c:pt>
                <c:pt idx="1358">
                  <c:v>1165.7142857137501</c:v>
                </c:pt>
                <c:pt idx="1359">
                  <c:v>1166.57142857089</c:v>
                </c:pt>
                <c:pt idx="1360">
                  <c:v>1167.42857142803</c:v>
                </c:pt>
                <c:pt idx="1361">
                  <c:v>1168.2857142851699</c:v>
                </c:pt>
                <c:pt idx="1362">
                  <c:v>1169.14285714231</c:v>
                </c:pt>
                <c:pt idx="1363">
                  <c:v>1169.99999999945</c:v>
                </c:pt>
                <c:pt idx="1364">
                  <c:v>1170.8571428565899</c:v>
                </c:pt>
                <c:pt idx="1365">
                  <c:v>1171.7142857137301</c:v>
                </c:pt>
                <c:pt idx="1366">
                  <c:v>1172.57142857087</c:v>
                </c:pt>
                <c:pt idx="1367">
                  <c:v>1173.4285714280099</c:v>
                </c:pt>
                <c:pt idx="1368">
                  <c:v>1174.2857142851501</c:v>
                </c:pt>
                <c:pt idx="1369">
                  <c:v>1175.14285714229</c:v>
                </c:pt>
                <c:pt idx="1370">
                  <c:v>1175.99999999943</c:v>
                </c:pt>
                <c:pt idx="1371">
                  <c:v>1176.8571428565699</c:v>
                </c:pt>
                <c:pt idx="1372">
                  <c:v>1177.7142857137101</c:v>
                </c:pt>
                <c:pt idx="1373">
                  <c:v>1178.57142857085</c:v>
                </c:pt>
                <c:pt idx="1374">
                  <c:v>1179.4285714279899</c:v>
                </c:pt>
                <c:pt idx="1375">
                  <c:v>1180.2857142851301</c:v>
                </c:pt>
                <c:pt idx="1376">
                  <c:v>1181.14285714227</c:v>
                </c:pt>
                <c:pt idx="1377">
                  <c:v>1181.99999999941</c:v>
                </c:pt>
                <c:pt idx="1378">
                  <c:v>1182.8571428565499</c:v>
                </c:pt>
                <c:pt idx="1379">
                  <c:v>1183.7142857136901</c:v>
                </c:pt>
                <c:pt idx="1380">
                  <c:v>1184.57142857083</c:v>
                </c:pt>
                <c:pt idx="1381">
                  <c:v>1185.4285714279699</c:v>
                </c:pt>
                <c:pt idx="1382">
                  <c:v>1186.2857142851101</c:v>
                </c:pt>
                <c:pt idx="1383">
                  <c:v>1187.14285714225</c:v>
                </c:pt>
                <c:pt idx="1384">
                  <c:v>1187.99999999939</c:v>
                </c:pt>
                <c:pt idx="1385">
                  <c:v>1188.8571428565299</c:v>
                </c:pt>
                <c:pt idx="1386">
                  <c:v>1189.7142857136701</c:v>
                </c:pt>
                <c:pt idx="1387">
                  <c:v>1190.57142857081</c:v>
                </c:pt>
                <c:pt idx="1388">
                  <c:v>1191.4285714279499</c:v>
                </c:pt>
                <c:pt idx="1389">
                  <c:v>1192.2857142850901</c:v>
                </c:pt>
                <c:pt idx="1390">
                  <c:v>1193.14285714223</c:v>
                </c:pt>
                <c:pt idx="1391">
                  <c:v>1193.9999999993699</c:v>
                </c:pt>
                <c:pt idx="1392">
                  <c:v>1194.8571428565101</c:v>
                </c:pt>
                <c:pt idx="1393">
                  <c:v>1195.71428571365</c:v>
                </c:pt>
                <c:pt idx="1394">
                  <c:v>1196.57142857079</c:v>
                </c:pt>
                <c:pt idx="1395">
                  <c:v>1197.4285714279299</c:v>
                </c:pt>
                <c:pt idx="1396">
                  <c:v>1198.2857142850701</c:v>
                </c:pt>
                <c:pt idx="1397">
                  <c:v>1199.14285714221</c:v>
                </c:pt>
                <c:pt idx="1398">
                  <c:v>1199.9999999993499</c:v>
                </c:pt>
                <c:pt idx="1399">
                  <c:v>1200.8571428564901</c:v>
                </c:pt>
                <c:pt idx="1400">
                  <c:v>1201.71428571363</c:v>
                </c:pt>
                <c:pt idx="1401">
                  <c:v>1202.57142857077</c:v>
                </c:pt>
                <c:pt idx="1402">
                  <c:v>1203.4285714279099</c:v>
                </c:pt>
                <c:pt idx="1403">
                  <c:v>1204.2857142850501</c:v>
                </c:pt>
                <c:pt idx="1404">
                  <c:v>1205.14285714219</c:v>
                </c:pt>
                <c:pt idx="1405">
                  <c:v>1205.9999999993299</c:v>
                </c:pt>
                <c:pt idx="1406">
                  <c:v>1206.8571428564701</c:v>
                </c:pt>
                <c:pt idx="1407">
                  <c:v>1207.71428571361</c:v>
                </c:pt>
                <c:pt idx="1408">
                  <c:v>1208.57142857075</c:v>
                </c:pt>
                <c:pt idx="1409">
                  <c:v>1209.4285714278899</c:v>
                </c:pt>
                <c:pt idx="1410">
                  <c:v>1210.2857142850301</c:v>
                </c:pt>
                <c:pt idx="1411">
                  <c:v>1211.14285714217</c:v>
                </c:pt>
                <c:pt idx="1412">
                  <c:v>1211.9999999993099</c:v>
                </c:pt>
                <c:pt idx="1413">
                  <c:v>1212.8571428564501</c:v>
                </c:pt>
                <c:pt idx="1414">
                  <c:v>1213.71428571359</c:v>
                </c:pt>
                <c:pt idx="1415">
                  <c:v>1214.5714285707299</c:v>
                </c:pt>
                <c:pt idx="1416">
                  <c:v>1215.4285714278701</c:v>
                </c:pt>
                <c:pt idx="1417">
                  <c:v>1216.28571428501</c:v>
                </c:pt>
                <c:pt idx="1418">
                  <c:v>1217.14285714215</c:v>
                </c:pt>
                <c:pt idx="1419">
                  <c:v>1217.9999999992899</c:v>
                </c:pt>
                <c:pt idx="1420">
                  <c:v>1218.8571428564301</c:v>
                </c:pt>
                <c:pt idx="1421">
                  <c:v>1219.71428571357</c:v>
                </c:pt>
                <c:pt idx="1422">
                  <c:v>1220.5714285707099</c:v>
                </c:pt>
                <c:pt idx="1423">
                  <c:v>1221.4285714278501</c:v>
                </c:pt>
                <c:pt idx="1424">
                  <c:v>1222.28571428499</c:v>
                </c:pt>
                <c:pt idx="1425">
                  <c:v>1223.14285714213</c:v>
                </c:pt>
                <c:pt idx="1426">
                  <c:v>1223.9999999992699</c:v>
                </c:pt>
                <c:pt idx="1427">
                  <c:v>1224.8571428564101</c:v>
                </c:pt>
                <c:pt idx="1428">
                  <c:v>1225.71428571355</c:v>
                </c:pt>
                <c:pt idx="1429">
                  <c:v>1226.5714285706899</c:v>
                </c:pt>
                <c:pt idx="1430">
                  <c:v>1227.4285714278301</c:v>
                </c:pt>
                <c:pt idx="1431">
                  <c:v>1228.28571428497</c:v>
                </c:pt>
                <c:pt idx="1432">
                  <c:v>1229.14285714211</c:v>
                </c:pt>
                <c:pt idx="1433">
                  <c:v>1229.9999999992499</c:v>
                </c:pt>
                <c:pt idx="1434">
                  <c:v>1230.8571428563901</c:v>
                </c:pt>
                <c:pt idx="1435">
                  <c:v>1231.71428571353</c:v>
                </c:pt>
                <c:pt idx="1436">
                  <c:v>1232.5714285706699</c:v>
                </c:pt>
                <c:pt idx="1437">
                  <c:v>1233.4285714278101</c:v>
                </c:pt>
                <c:pt idx="1438">
                  <c:v>1234.28571428495</c:v>
                </c:pt>
                <c:pt idx="1439">
                  <c:v>1235.14285714209</c:v>
                </c:pt>
                <c:pt idx="1440">
                  <c:v>1235.9999999992301</c:v>
                </c:pt>
                <c:pt idx="1441">
                  <c:v>1236.85714285637</c:v>
                </c:pt>
                <c:pt idx="1442">
                  <c:v>1237.71428571351</c:v>
                </c:pt>
                <c:pt idx="1443">
                  <c:v>1238.5714285706499</c:v>
                </c:pt>
                <c:pt idx="1444">
                  <c:v>1239.4285714277901</c:v>
                </c:pt>
                <c:pt idx="1445">
                  <c:v>1240.28571428493</c:v>
                </c:pt>
                <c:pt idx="1446">
                  <c:v>1241.1428571420699</c:v>
                </c:pt>
                <c:pt idx="1447">
                  <c:v>1241.9999999992101</c:v>
                </c:pt>
                <c:pt idx="1448">
                  <c:v>1242.85714285635</c:v>
                </c:pt>
                <c:pt idx="1449">
                  <c:v>1243.71428571349</c:v>
                </c:pt>
                <c:pt idx="1450">
                  <c:v>1244.5714285706299</c:v>
                </c:pt>
                <c:pt idx="1451">
                  <c:v>1245.4285714277701</c:v>
                </c:pt>
                <c:pt idx="1452">
                  <c:v>1246.28571428491</c:v>
                </c:pt>
                <c:pt idx="1453">
                  <c:v>1247.1428571420499</c:v>
                </c:pt>
                <c:pt idx="1454">
                  <c:v>1247.9999999991901</c:v>
                </c:pt>
                <c:pt idx="1455">
                  <c:v>1248.85714285633</c:v>
                </c:pt>
                <c:pt idx="1456">
                  <c:v>1249.71428571347</c:v>
                </c:pt>
                <c:pt idx="1457">
                  <c:v>1250.5714285706099</c:v>
                </c:pt>
                <c:pt idx="1458">
                  <c:v>1251.4285714277501</c:v>
                </c:pt>
                <c:pt idx="1459">
                  <c:v>1252.28571428489</c:v>
                </c:pt>
                <c:pt idx="1460">
                  <c:v>1253.1428571420299</c:v>
                </c:pt>
                <c:pt idx="1461">
                  <c:v>1253.9999999991701</c:v>
                </c:pt>
                <c:pt idx="1462">
                  <c:v>1254.85714285631</c:v>
                </c:pt>
                <c:pt idx="1463">
                  <c:v>1255.71428571345</c:v>
                </c:pt>
                <c:pt idx="1464">
                  <c:v>1256.5714285705899</c:v>
                </c:pt>
                <c:pt idx="1465">
                  <c:v>1257.42857142773</c:v>
                </c:pt>
                <c:pt idx="1466">
                  <c:v>1258.28571428487</c:v>
                </c:pt>
                <c:pt idx="1467">
                  <c:v>1259.1428571420099</c:v>
                </c:pt>
                <c:pt idx="1468">
                  <c:v>1259.9999999991501</c:v>
                </c:pt>
                <c:pt idx="1469">
                  <c:v>1260.85714285629</c:v>
                </c:pt>
                <c:pt idx="1470">
                  <c:v>1261.7142857134299</c:v>
                </c:pt>
                <c:pt idx="1471">
                  <c:v>1262.5714285705701</c:v>
                </c:pt>
                <c:pt idx="1472">
                  <c:v>1263.42857142771</c:v>
                </c:pt>
                <c:pt idx="1473">
                  <c:v>1264.28571428485</c:v>
                </c:pt>
                <c:pt idx="1474">
                  <c:v>1265.1428571419999</c:v>
                </c:pt>
                <c:pt idx="1475">
                  <c:v>1265.9999999991401</c:v>
                </c:pt>
                <c:pt idx="1476">
                  <c:v>1266.85714285628</c:v>
                </c:pt>
                <c:pt idx="1477">
                  <c:v>1267.7142857134099</c:v>
                </c:pt>
                <c:pt idx="1478">
                  <c:v>1268.5714285705501</c:v>
                </c:pt>
                <c:pt idx="1479">
                  <c:v>1269.4285714277</c:v>
                </c:pt>
                <c:pt idx="1480">
                  <c:v>1270.28571428483</c:v>
                </c:pt>
                <c:pt idx="1481">
                  <c:v>1271.1428571419799</c:v>
                </c:pt>
                <c:pt idx="1482">
                  <c:v>1271.9999999991201</c:v>
                </c:pt>
                <c:pt idx="1483">
                  <c:v>1272.85714285625</c:v>
                </c:pt>
                <c:pt idx="1484">
                  <c:v>1273.7142857133899</c:v>
                </c:pt>
                <c:pt idx="1485">
                  <c:v>1274.7142857133899</c:v>
                </c:pt>
                <c:pt idx="1486">
                  <c:v>1275.7142857133899</c:v>
                </c:pt>
                <c:pt idx="1487">
                  <c:v>1276.7142857133899</c:v>
                </c:pt>
                <c:pt idx="1488">
                  <c:v>1277.7142857133899</c:v>
                </c:pt>
                <c:pt idx="1489">
                  <c:v>1278.7142857133899</c:v>
                </c:pt>
                <c:pt idx="1490">
                  <c:v>1279.7142857133899</c:v>
                </c:pt>
                <c:pt idx="1491">
                  <c:v>1280.7142857133899</c:v>
                </c:pt>
                <c:pt idx="1492">
                  <c:v>1281.7142857133899</c:v>
                </c:pt>
                <c:pt idx="1493">
                  <c:v>1282.7142857133899</c:v>
                </c:pt>
                <c:pt idx="1494">
                  <c:v>1283.7142857133899</c:v>
                </c:pt>
                <c:pt idx="1495">
                  <c:v>1284.7142857133899</c:v>
                </c:pt>
                <c:pt idx="1496">
                  <c:v>1285.7142857133899</c:v>
                </c:pt>
                <c:pt idx="1497">
                  <c:v>1286.7142857133899</c:v>
                </c:pt>
                <c:pt idx="1498">
                  <c:v>1287.7142857133899</c:v>
                </c:pt>
                <c:pt idx="1499">
                  <c:v>1288.7142857133899</c:v>
                </c:pt>
                <c:pt idx="1500">
                  <c:v>1289.7142857133899</c:v>
                </c:pt>
                <c:pt idx="1501">
                  <c:v>1290.7142857133899</c:v>
                </c:pt>
                <c:pt idx="1502">
                  <c:v>1291.7142857133899</c:v>
                </c:pt>
                <c:pt idx="1503">
                  <c:v>1292.7142857133899</c:v>
                </c:pt>
                <c:pt idx="1504">
                  <c:v>1293.7142857133899</c:v>
                </c:pt>
                <c:pt idx="1505">
                  <c:v>1294.7142857133899</c:v>
                </c:pt>
                <c:pt idx="1506">
                  <c:v>1295.7142857133899</c:v>
                </c:pt>
                <c:pt idx="1507">
                  <c:v>1296.7142857133899</c:v>
                </c:pt>
                <c:pt idx="1508">
                  <c:v>1297.7142857133899</c:v>
                </c:pt>
                <c:pt idx="1509">
                  <c:v>1298.7142857133899</c:v>
                </c:pt>
                <c:pt idx="1510">
                  <c:v>1299.7142857133899</c:v>
                </c:pt>
                <c:pt idx="1511">
                  <c:v>1300.7142857133899</c:v>
                </c:pt>
                <c:pt idx="1512">
                  <c:v>1301.7142857133899</c:v>
                </c:pt>
                <c:pt idx="1513">
                  <c:v>1302.7142857133899</c:v>
                </c:pt>
                <c:pt idx="1514">
                  <c:v>1303.7142857133899</c:v>
                </c:pt>
                <c:pt idx="1515">
                  <c:v>1304.7142857133899</c:v>
                </c:pt>
                <c:pt idx="1516">
                  <c:v>1305.7142857133899</c:v>
                </c:pt>
                <c:pt idx="1517">
                  <c:v>1306.7142857133899</c:v>
                </c:pt>
                <c:pt idx="1518">
                  <c:v>1307.7142857133899</c:v>
                </c:pt>
                <c:pt idx="1519">
                  <c:v>1308.7142857133899</c:v>
                </c:pt>
                <c:pt idx="1520">
                  <c:v>1309.7142857133899</c:v>
                </c:pt>
                <c:pt idx="1521">
                  <c:v>1310.7142857133899</c:v>
                </c:pt>
                <c:pt idx="1522">
                  <c:v>1311.7142857133899</c:v>
                </c:pt>
                <c:pt idx="1523">
                  <c:v>1312.7142857133899</c:v>
                </c:pt>
                <c:pt idx="1524">
                  <c:v>1313.7142857133899</c:v>
                </c:pt>
                <c:pt idx="1525">
                  <c:v>1314.7142857133899</c:v>
                </c:pt>
                <c:pt idx="1526">
                  <c:v>1315.7142857133899</c:v>
                </c:pt>
                <c:pt idx="1527">
                  <c:v>1316.7142857133899</c:v>
                </c:pt>
                <c:pt idx="1528">
                  <c:v>1317.7142857133899</c:v>
                </c:pt>
                <c:pt idx="1529">
                  <c:v>1318.7142857133899</c:v>
                </c:pt>
                <c:pt idx="1530">
                  <c:v>1319.7142857133899</c:v>
                </c:pt>
                <c:pt idx="1531">
                  <c:v>1320.7142857133899</c:v>
                </c:pt>
                <c:pt idx="1532">
                  <c:v>1321.7142857133899</c:v>
                </c:pt>
                <c:pt idx="1533">
                  <c:v>1322.7142857133899</c:v>
                </c:pt>
                <c:pt idx="1534">
                  <c:v>1323.7142857133899</c:v>
                </c:pt>
                <c:pt idx="1535">
                  <c:v>1324.7142857133899</c:v>
                </c:pt>
                <c:pt idx="1536">
                  <c:v>1325.7142857133899</c:v>
                </c:pt>
                <c:pt idx="1537">
                  <c:v>1326.7142857133899</c:v>
                </c:pt>
                <c:pt idx="1538">
                  <c:v>1327.7142857133899</c:v>
                </c:pt>
                <c:pt idx="1539">
                  <c:v>1328.7142857133899</c:v>
                </c:pt>
                <c:pt idx="1540">
                  <c:v>1329.7142857133899</c:v>
                </c:pt>
                <c:pt idx="1541">
                  <c:v>1330.7142857133899</c:v>
                </c:pt>
                <c:pt idx="1542">
                  <c:v>1331.7142857133899</c:v>
                </c:pt>
                <c:pt idx="1543">
                  <c:v>1332.7142857133899</c:v>
                </c:pt>
                <c:pt idx="1544">
                  <c:v>1333.7142857133899</c:v>
                </c:pt>
                <c:pt idx="1545">
                  <c:v>1334.7142857133899</c:v>
                </c:pt>
                <c:pt idx="1546">
                  <c:v>1335.7142857133899</c:v>
                </c:pt>
                <c:pt idx="1547">
                  <c:v>1336.7142857133899</c:v>
                </c:pt>
                <c:pt idx="1548">
                  <c:v>1337.7142857133899</c:v>
                </c:pt>
                <c:pt idx="1549">
                  <c:v>1338.7142857133899</c:v>
                </c:pt>
                <c:pt idx="1550">
                  <c:v>1339.7142857133899</c:v>
                </c:pt>
                <c:pt idx="1551">
                  <c:v>1340.7142857133899</c:v>
                </c:pt>
                <c:pt idx="1552">
                  <c:v>1341.7142857133899</c:v>
                </c:pt>
                <c:pt idx="1553">
                  <c:v>1342.7142857133899</c:v>
                </c:pt>
                <c:pt idx="1554">
                  <c:v>1343.7142857133899</c:v>
                </c:pt>
                <c:pt idx="1555">
                  <c:v>1344.7142857133899</c:v>
                </c:pt>
                <c:pt idx="1556">
                  <c:v>1345.7142857133899</c:v>
                </c:pt>
                <c:pt idx="1557">
                  <c:v>1346.7142857133899</c:v>
                </c:pt>
                <c:pt idx="1558">
                  <c:v>1347.7142857133899</c:v>
                </c:pt>
                <c:pt idx="1559">
                  <c:v>1348.7142857133899</c:v>
                </c:pt>
                <c:pt idx="1560">
                  <c:v>1349.7142857133899</c:v>
                </c:pt>
                <c:pt idx="1561">
                  <c:v>1350.7142857133899</c:v>
                </c:pt>
                <c:pt idx="1562">
                  <c:v>1351.7142857133899</c:v>
                </c:pt>
                <c:pt idx="1563">
                  <c:v>1352.7142857133899</c:v>
                </c:pt>
                <c:pt idx="1564">
                  <c:v>1353.7142857133899</c:v>
                </c:pt>
                <c:pt idx="1565">
                  <c:v>1354.7142857133899</c:v>
                </c:pt>
                <c:pt idx="1566">
                  <c:v>1355.7142857133899</c:v>
                </c:pt>
                <c:pt idx="1567">
                  <c:v>1356.7142857133899</c:v>
                </c:pt>
                <c:pt idx="1568">
                  <c:v>1357.7142857133899</c:v>
                </c:pt>
                <c:pt idx="1569">
                  <c:v>1358.7142857133899</c:v>
                </c:pt>
                <c:pt idx="1570">
                  <c:v>1359.7142857133899</c:v>
                </c:pt>
                <c:pt idx="1571">
                  <c:v>1360.7142857133899</c:v>
                </c:pt>
                <c:pt idx="1572">
                  <c:v>1361.7142857133899</c:v>
                </c:pt>
                <c:pt idx="1573">
                  <c:v>1362.7142857133899</c:v>
                </c:pt>
                <c:pt idx="1574">
                  <c:v>1363.7142857133899</c:v>
                </c:pt>
                <c:pt idx="1575">
                  <c:v>1364.7142857133899</c:v>
                </c:pt>
                <c:pt idx="1576">
                  <c:v>1365.7142857133899</c:v>
                </c:pt>
                <c:pt idx="1577">
                  <c:v>1366.7142857133899</c:v>
                </c:pt>
                <c:pt idx="1578">
                  <c:v>1367.7142857133899</c:v>
                </c:pt>
                <c:pt idx="1579">
                  <c:v>1368.7142857133899</c:v>
                </c:pt>
                <c:pt idx="1580">
                  <c:v>1369.7142857133899</c:v>
                </c:pt>
                <c:pt idx="1581">
                  <c:v>1370.7142857133899</c:v>
                </c:pt>
                <c:pt idx="1582">
                  <c:v>1371.7142857133899</c:v>
                </c:pt>
                <c:pt idx="1583">
                  <c:v>1372.7142857133899</c:v>
                </c:pt>
                <c:pt idx="1584">
                  <c:v>1373.7142857133899</c:v>
                </c:pt>
                <c:pt idx="1585">
                  <c:v>1374.7142857133899</c:v>
                </c:pt>
                <c:pt idx="1586">
                  <c:v>1375.7142857133899</c:v>
                </c:pt>
                <c:pt idx="1587">
                  <c:v>1376.7142857133899</c:v>
                </c:pt>
                <c:pt idx="1588">
                  <c:v>1377.7142857133899</c:v>
                </c:pt>
                <c:pt idx="1589">
                  <c:v>1378.7142857133899</c:v>
                </c:pt>
                <c:pt idx="1590">
                  <c:v>1379.7142857133899</c:v>
                </c:pt>
                <c:pt idx="1591">
                  <c:v>1380.7142857133899</c:v>
                </c:pt>
                <c:pt idx="1592">
                  <c:v>1381.7142857133899</c:v>
                </c:pt>
                <c:pt idx="1593">
                  <c:v>1382.7142857133899</c:v>
                </c:pt>
                <c:pt idx="1594">
                  <c:v>1383.7142857133899</c:v>
                </c:pt>
                <c:pt idx="1595">
                  <c:v>1384.7142857133899</c:v>
                </c:pt>
                <c:pt idx="1596">
                  <c:v>1385.7142857133899</c:v>
                </c:pt>
                <c:pt idx="1597">
                  <c:v>1386.7142857133899</c:v>
                </c:pt>
                <c:pt idx="1598">
                  <c:v>1387.7142857133899</c:v>
                </c:pt>
                <c:pt idx="1599">
                  <c:v>1388.7142857133899</c:v>
                </c:pt>
                <c:pt idx="1600">
                  <c:v>1389.7142857133899</c:v>
                </c:pt>
                <c:pt idx="1601">
                  <c:v>1390.7142857133899</c:v>
                </c:pt>
                <c:pt idx="1602">
                  <c:v>1391.7142857133899</c:v>
                </c:pt>
                <c:pt idx="1603">
                  <c:v>1392.7142857133899</c:v>
                </c:pt>
                <c:pt idx="1604">
                  <c:v>1393.7142857133899</c:v>
                </c:pt>
                <c:pt idx="1605">
                  <c:v>1394.7142857133899</c:v>
                </c:pt>
                <c:pt idx="1606">
                  <c:v>1395.7142857133899</c:v>
                </c:pt>
                <c:pt idx="1607">
                  <c:v>1396.7142857133899</c:v>
                </c:pt>
                <c:pt idx="1608">
                  <c:v>1397.7142857133899</c:v>
                </c:pt>
                <c:pt idx="1609">
                  <c:v>1398.7142857133899</c:v>
                </c:pt>
                <c:pt idx="1610">
                  <c:v>1399.7142857133899</c:v>
                </c:pt>
                <c:pt idx="1611">
                  <c:v>1400.7142857133899</c:v>
                </c:pt>
                <c:pt idx="1612">
                  <c:v>1401.7142857133899</c:v>
                </c:pt>
                <c:pt idx="1613">
                  <c:v>1402.7142857133899</c:v>
                </c:pt>
                <c:pt idx="1614">
                  <c:v>1403.7142857133899</c:v>
                </c:pt>
                <c:pt idx="1615">
                  <c:v>1404.7142857133899</c:v>
                </c:pt>
                <c:pt idx="1616">
                  <c:v>1405.7142857133899</c:v>
                </c:pt>
                <c:pt idx="1617">
                  <c:v>1406.7142857133899</c:v>
                </c:pt>
                <c:pt idx="1618">
                  <c:v>1407.7142857133899</c:v>
                </c:pt>
                <c:pt idx="1619">
                  <c:v>1408.7142857133899</c:v>
                </c:pt>
                <c:pt idx="1620">
                  <c:v>1409.7142857133899</c:v>
                </c:pt>
                <c:pt idx="1621">
                  <c:v>1410.7142857133899</c:v>
                </c:pt>
              </c:numCache>
            </c:numRef>
          </c:xVal>
          <c:yVal>
            <c:numRef>
              <c:f>[1]DynamRot_4DDLAM!$E$3:$E$2500</c:f>
              <c:numCache>
                <c:formatCode>0.00</c:formatCode>
                <c:ptCount val="2498"/>
                <c:pt idx="0">
                  <c:v>8.2534720608138699</c:v>
                </c:pt>
                <c:pt idx="1">
                  <c:v>8.1654467396114896</c:v>
                </c:pt>
                <c:pt idx="2">
                  <c:v>7.5928179044111603</c:v>
                </c:pt>
                <c:pt idx="3">
                  <c:v>7.3477683437937102</c:v>
                </c:pt>
                <c:pt idx="4">
                  <c:v>7.2879039453640804</c:v>
                </c:pt>
                <c:pt idx="5">
                  <c:v>7.3342842480537698</c:v>
                </c:pt>
                <c:pt idx="6">
                  <c:v>7.4426841104697301</c:v>
                </c:pt>
                <c:pt idx="7">
                  <c:v>7.6212526550858799</c:v>
                </c:pt>
                <c:pt idx="8">
                  <c:v>7.8509936467828902</c:v>
                </c:pt>
                <c:pt idx="9">
                  <c:v>8.0398284842247492</c:v>
                </c:pt>
                <c:pt idx="10">
                  <c:v>8.1859397790660395</c:v>
                </c:pt>
                <c:pt idx="11">
                  <c:v>8.2518443766718104</c:v>
                </c:pt>
                <c:pt idx="12">
                  <c:v>8.3072020947968799</c:v>
                </c:pt>
                <c:pt idx="13">
                  <c:v>8.3394878912915296</c:v>
                </c:pt>
                <c:pt idx="14">
                  <c:v>8.3714656061862094</c:v>
                </c:pt>
                <c:pt idx="15">
                  <c:v>8.3953165385231703</c:v>
                </c:pt>
                <c:pt idx="16">
                  <c:v>8.4114886082418092</c:v>
                </c:pt>
                <c:pt idx="17">
                  <c:v>8.42153691858603</c:v>
                </c:pt>
                <c:pt idx="18">
                  <c:v>8.4333267807698302</c:v>
                </c:pt>
                <c:pt idx="19">
                  <c:v>8.4649260598604101</c:v>
                </c:pt>
                <c:pt idx="20">
                  <c:v>8.4916933896980797</c:v>
                </c:pt>
                <c:pt idx="21">
                  <c:v>8.4976482197815901</c:v>
                </c:pt>
                <c:pt idx="22">
                  <c:v>8.4892517802550103</c:v>
                </c:pt>
                <c:pt idx="23">
                  <c:v>8.4759031665779396</c:v>
                </c:pt>
                <c:pt idx="24">
                  <c:v>8.4651967374000705</c:v>
                </c:pt>
                <c:pt idx="25">
                  <c:v>8.4426051861830498</c:v>
                </c:pt>
                <c:pt idx="26">
                  <c:v>8.4124728840538392</c:v>
                </c:pt>
                <c:pt idx="27">
                  <c:v>8.3788773893063606</c:v>
                </c:pt>
                <c:pt idx="28">
                  <c:v>8.3405392963205607</c:v>
                </c:pt>
                <c:pt idx="29">
                  <c:v>8.2990672267127508</c:v>
                </c:pt>
                <c:pt idx="30">
                  <c:v>8.2530891711454402</c:v>
                </c:pt>
                <c:pt idx="31">
                  <c:v>8.2049212546571404</c:v>
                </c:pt>
                <c:pt idx="32">
                  <c:v>8.1577626802549705</c:v>
                </c:pt>
                <c:pt idx="33">
                  <c:v>8.1111745077517501</c:v>
                </c:pt>
                <c:pt idx="34">
                  <c:v>8.0610079622718303</c:v>
                </c:pt>
                <c:pt idx="35">
                  <c:v>8.0139643990817593</c:v>
                </c:pt>
                <c:pt idx="36">
                  <c:v>8.0946542514860695</c:v>
                </c:pt>
                <c:pt idx="37">
                  <c:v>7.9918018460272897</c:v>
                </c:pt>
                <c:pt idx="38">
                  <c:v>8.0111258452996292</c:v>
                </c:pt>
                <c:pt idx="39">
                  <c:v>7.9427618578719903</c:v>
                </c:pt>
                <c:pt idx="40">
                  <c:v>7.9323261569598902</c:v>
                </c:pt>
                <c:pt idx="41">
                  <c:v>7.8923504079106799</c:v>
                </c:pt>
                <c:pt idx="42">
                  <c:v>7.8730810307881303</c:v>
                </c:pt>
                <c:pt idx="43">
                  <c:v>7.8429973340959398</c:v>
                </c:pt>
                <c:pt idx="44">
                  <c:v>7.8122984168918803</c:v>
                </c:pt>
                <c:pt idx="45">
                  <c:v>7.7802042262041997</c:v>
                </c:pt>
                <c:pt idx="46">
                  <c:v>7.7447638464921598</c:v>
                </c:pt>
                <c:pt idx="47">
                  <c:v>7.7094011417306803</c:v>
                </c:pt>
                <c:pt idx="48">
                  <c:v>7.6729207402969903</c:v>
                </c:pt>
                <c:pt idx="49">
                  <c:v>7.6370979845768101</c:v>
                </c:pt>
                <c:pt idx="50">
                  <c:v>7.5975733202187596</c:v>
                </c:pt>
                <c:pt idx="51">
                  <c:v>7.5561394878149599</c:v>
                </c:pt>
                <c:pt idx="52">
                  <c:v>7.5057715030128902</c:v>
                </c:pt>
                <c:pt idx="53">
                  <c:v>7.4609285880908898</c:v>
                </c:pt>
                <c:pt idx="54">
                  <c:v>7.41433264211327</c:v>
                </c:pt>
                <c:pt idx="55">
                  <c:v>7.3716757955633998</c:v>
                </c:pt>
                <c:pt idx="56">
                  <c:v>7.3248028917588002</c:v>
                </c:pt>
                <c:pt idx="57">
                  <c:v>7.2819466490666702</c:v>
                </c:pt>
                <c:pt idx="58">
                  <c:v>7.2324783347750401</c:v>
                </c:pt>
                <c:pt idx="59">
                  <c:v>7.1893417611352897</c:v>
                </c:pt>
                <c:pt idx="60">
                  <c:v>7.1430942532349304</c:v>
                </c:pt>
                <c:pt idx="61">
                  <c:v>7.1008520103225603</c:v>
                </c:pt>
                <c:pt idx="62">
                  <c:v>7.0577055884668196</c:v>
                </c:pt>
                <c:pt idx="63">
                  <c:v>7.0174441160637704</c:v>
                </c:pt>
                <c:pt idx="64">
                  <c:v>6.9785261488177799</c:v>
                </c:pt>
                <c:pt idx="65">
                  <c:v>6.9423366148300403</c:v>
                </c:pt>
                <c:pt idx="66">
                  <c:v>6.90916862097614</c:v>
                </c:pt>
                <c:pt idx="67">
                  <c:v>6.8769080097803696</c:v>
                </c:pt>
                <c:pt idx="68">
                  <c:v>6.8483962802119098</c:v>
                </c:pt>
                <c:pt idx="69">
                  <c:v>6.8217399340884803</c:v>
                </c:pt>
                <c:pt idx="70">
                  <c:v>6.7978203030890203</c:v>
                </c:pt>
                <c:pt idx="71">
                  <c:v>6.7787556978848098</c:v>
                </c:pt>
                <c:pt idx="72">
                  <c:v>6.7565371426961303</c:v>
                </c:pt>
                <c:pt idx="73">
                  <c:v>6.7341232257946997</c:v>
                </c:pt>
                <c:pt idx="74">
                  <c:v>6.7120095352245999</c:v>
                </c:pt>
                <c:pt idx="75">
                  <c:v>6.6881811834584202</c:v>
                </c:pt>
                <c:pt idx="76">
                  <c:v>6.6656557749177301</c:v>
                </c:pt>
                <c:pt idx="77">
                  <c:v>6.6422723594764301</c:v>
                </c:pt>
                <c:pt idx="78">
                  <c:v>6.6196997533377901</c:v>
                </c:pt>
                <c:pt idx="79">
                  <c:v>6.5948373223642802</c:v>
                </c:pt>
                <c:pt idx="80">
                  <c:v>6.5683070997594202</c:v>
                </c:pt>
                <c:pt idx="81">
                  <c:v>6.5423284809259998</c:v>
                </c:pt>
                <c:pt idx="82">
                  <c:v>6.5135276467816796</c:v>
                </c:pt>
                <c:pt idx="83">
                  <c:v>6.4906879046735897</c:v>
                </c:pt>
                <c:pt idx="84">
                  <c:v>6.4643314562484804</c:v>
                </c:pt>
                <c:pt idx="85">
                  <c:v>6.4413924589200198</c:v>
                </c:pt>
                <c:pt idx="86">
                  <c:v>6.4154298179443803</c:v>
                </c:pt>
                <c:pt idx="87">
                  <c:v>6.3893645787197304</c:v>
                </c:pt>
                <c:pt idx="88">
                  <c:v>6.3643439008169898</c:v>
                </c:pt>
                <c:pt idx="89">
                  <c:v>6.3400661682443102</c:v>
                </c:pt>
                <c:pt idx="90">
                  <c:v>6.3166831912065504</c:v>
                </c:pt>
                <c:pt idx="91">
                  <c:v>6.2940342635170099</c:v>
                </c:pt>
                <c:pt idx="92">
                  <c:v>6.2725870145115996</c:v>
                </c:pt>
                <c:pt idx="93">
                  <c:v>6.2498557389257003</c:v>
                </c:pt>
                <c:pt idx="94">
                  <c:v>6.2267560033939002</c:v>
                </c:pt>
                <c:pt idx="95">
                  <c:v>6.2049013472445296</c:v>
                </c:pt>
                <c:pt idx="96">
                  <c:v>6.1828178412605901</c:v>
                </c:pt>
                <c:pt idx="97">
                  <c:v>6.1616338563325401</c:v>
                </c:pt>
                <c:pt idx="98">
                  <c:v>6.13702219278853</c:v>
                </c:pt>
                <c:pt idx="99">
                  <c:v>6.1151717176942002</c:v>
                </c:pt>
                <c:pt idx="100">
                  <c:v>6.0929219474321004</c:v>
                </c:pt>
                <c:pt idx="101">
                  <c:v>6.0708579896699204</c:v>
                </c:pt>
                <c:pt idx="102">
                  <c:v>6.0516865735996701</c:v>
                </c:pt>
                <c:pt idx="103">
                  <c:v>6.0294798307431199</c:v>
                </c:pt>
                <c:pt idx="104">
                  <c:v>6.0087988280422202</c:v>
                </c:pt>
                <c:pt idx="105">
                  <c:v>5.9891471644663499</c:v>
                </c:pt>
                <c:pt idx="106">
                  <c:v>5.97114786638073</c:v>
                </c:pt>
                <c:pt idx="107">
                  <c:v>5.9518517068520103</c:v>
                </c:pt>
                <c:pt idx="108">
                  <c:v>5.9317535600380502</c:v>
                </c:pt>
                <c:pt idx="109">
                  <c:v>5.9143076815829501</c:v>
                </c:pt>
                <c:pt idx="110">
                  <c:v>5.8992513176808696</c:v>
                </c:pt>
                <c:pt idx="111">
                  <c:v>5.8830701813685096</c:v>
                </c:pt>
                <c:pt idx="112">
                  <c:v>5.8669488817420996</c:v>
                </c:pt>
                <c:pt idx="113">
                  <c:v>5.8513983460784296</c:v>
                </c:pt>
                <c:pt idx="114">
                  <c:v>5.8392423085403697</c:v>
                </c:pt>
                <c:pt idx="115">
                  <c:v>5.8246760182778097</c:v>
                </c:pt>
                <c:pt idx="116">
                  <c:v>5.8118504999922296</c:v>
                </c:pt>
                <c:pt idx="117">
                  <c:v>5.7966672101644798</c:v>
                </c:pt>
                <c:pt idx="118">
                  <c:v>5.7823613844572304</c:v>
                </c:pt>
                <c:pt idx="119">
                  <c:v>5.7675586295789598</c:v>
                </c:pt>
                <c:pt idx="120">
                  <c:v>5.7531041195033197</c:v>
                </c:pt>
                <c:pt idx="121">
                  <c:v>5.7384151545855904</c:v>
                </c:pt>
                <c:pt idx="122">
                  <c:v>5.7247419377912703</c:v>
                </c:pt>
                <c:pt idx="123">
                  <c:v>5.7109541960554902</c:v>
                </c:pt>
                <c:pt idx="124">
                  <c:v>5.6961804194422401</c:v>
                </c:pt>
                <c:pt idx="125">
                  <c:v>5.6839191300689</c:v>
                </c:pt>
                <c:pt idx="126">
                  <c:v>5.6728185157500999</c:v>
                </c:pt>
                <c:pt idx="127">
                  <c:v>5.6596341121896998</c:v>
                </c:pt>
                <c:pt idx="128">
                  <c:v>5.6476557522007704</c:v>
                </c:pt>
                <c:pt idx="129">
                  <c:v>5.63656509316192</c:v>
                </c:pt>
                <c:pt idx="130">
                  <c:v>5.6236226393637798</c:v>
                </c:pt>
                <c:pt idx="131">
                  <c:v>5.6127035179554197</c:v>
                </c:pt>
                <c:pt idx="132">
                  <c:v>5.6018228406995902</c:v>
                </c:pt>
                <c:pt idx="133">
                  <c:v>5.5914475131636303</c:v>
                </c:pt>
                <c:pt idx="134">
                  <c:v>5.5813629929708197</c:v>
                </c:pt>
                <c:pt idx="135">
                  <c:v>5.5721405212115496</c:v>
                </c:pt>
                <c:pt idx="136">
                  <c:v>5.5633405379112597</c:v>
                </c:pt>
                <c:pt idx="137">
                  <c:v>5.5549671048388802</c:v>
                </c:pt>
                <c:pt idx="138">
                  <c:v>5.5462937551072402</c:v>
                </c:pt>
                <c:pt idx="139">
                  <c:v>5.5369489531682499</c:v>
                </c:pt>
                <c:pt idx="140">
                  <c:v>5.5294579947601799</c:v>
                </c:pt>
                <c:pt idx="141">
                  <c:v>5.5212046389174203</c:v>
                </c:pt>
                <c:pt idx="142">
                  <c:v>5.5133453428222099</c:v>
                </c:pt>
                <c:pt idx="143">
                  <c:v>5.5052641629731802</c:v>
                </c:pt>
                <c:pt idx="144">
                  <c:v>5.5002973081492401</c:v>
                </c:pt>
                <c:pt idx="145">
                  <c:v>5.4958439966505201</c:v>
                </c:pt>
                <c:pt idx="146">
                  <c:v>5.4881474105678398</c:v>
                </c:pt>
                <c:pt idx="147">
                  <c:v>5.4798067297332196</c:v>
                </c:pt>
                <c:pt idx="148">
                  <c:v>5.4713355973599898</c:v>
                </c:pt>
                <c:pt idx="149">
                  <c:v>5.4622677482565098</c:v>
                </c:pt>
                <c:pt idx="150">
                  <c:v>5.4538799828325999</c:v>
                </c:pt>
                <c:pt idx="151">
                  <c:v>5.4449765888654396</c:v>
                </c:pt>
                <c:pt idx="152">
                  <c:v>5.4351151680403902</c:v>
                </c:pt>
                <c:pt idx="153">
                  <c:v>5.4256304963236897</c:v>
                </c:pt>
                <c:pt idx="154">
                  <c:v>5.4171188683627802</c:v>
                </c:pt>
                <c:pt idx="155">
                  <c:v>5.4069089957680401</c:v>
                </c:pt>
                <c:pt idx="156">
                  <c:v>5.3976994871981603</c:v>
                </c:pt>
                <c:pt idx="157">
                  <c:v>5.3884716328210001</c:v>
                </c:pt>
                <c:pt idx="158">
                  <c:v>5.3799961096125504</c:v>
                </c:pt>
                <c:pt idx="159">
                  <c:v>5.3706523448658201</c:v>
                </c:pt>
                <c:pt idx="160">
                  <c:v>5.3612937702377499</c:v>
                </c:pt>
                <c:pt idx="161">
                  <c:v>5.3513799353734601</c:v>
                </c:pt>
                <c:pt idx="162">
                  <c:v>5.34149755236625</c:v>
                </c:pt>
                <c:pt idx="163">
                  <c:v>5.3325214896550603</c:v>
                </c:pt>
                <c:pt idx="164">
                  <c:v>5.3235524457540002</c:v>
                </c:pt>
                <c:pt idx="165">
                  <c:v>5.3148074088809603</c:v>
                </c:pt>
                <c:pt idx="166">
                  <c:v>5.3059394170360097</c:v>
                </c:pt>
                <c:pt idx="167">
                  <c:v>5.2974321293428996</c:v>
                </c:pt>
                <c:pt idx="168">
                  <c:v>5.2903207590731398</c:v>
                </c:pt>
                <c:pt idx="169">
                  <c:v>5.2812365201579201</c:v>
                </c:pt>
                <c:pt idx="170">
                  <c:v>5.2722125706593701</c:v>
                </c:pt>
                <c:pt idx="171">
                  <c:v>5.2651234139744698</c:v>
                </c:pt>
                <c:pt idx="172">
                  <c:v>5.2556809294268696</c:v>
                </c:pt>
                <c:pt idx="173">
                  <c:v>5.2492133377243704</c:v>
                </c:pt>
                <c:pt idx="174">
                  <c:v>5.2414698753450004</c:v>
                </c:pt>
                <c:pt idx="175">
                  <c:v>5.2343262725097404</c:v>
                </c:pt>
                <c:pt idx="176">
                  <c:v>5.2272325451094099</c:v>
                </c:pt>
                <c:pt idx="177">
                  <c:v>5.2202845604697501</c:v>
                </c:pt>
                <c:pt idx="178">
                  <c:v>5.2132582642096601</c:v>
                </c:pt>
                <c:pt idx="179">
                  <c:v>5.2063908964097001</c:v>
                </c:pt>
                <c:pt idx="180">
                  <c:v>5.1995904141648204</c:v>
                </c:pt>
                <c:pt idx="181">
                  <c:v>5.19120890322188</c:v>
                </c:pt>
                <c:pt idx="182">
                  <c:v>5.1847994655283802</c:v>
                </c:pt>
                <c:pt idx="183">
                  <c:v>5.1774189726568398</c:v>
                </c:pt>
                <c:pt idx="184">
                  <c:v>5.1699705815243302</c:v>
                </c:pt>
                <c:pt idx="185">
                  <c:v>5.1630928207015199</c:v>
                </c:pt>
                <c:pt idx="186">
                  <c:v>5.1561496325270104</c:v>
                </c:pt>
                <c:pt idx="187">
                  <c:v>5.1505999897386303</c:v>
                </c:pt>
                <c:pt idx="188">
                  <c:v>5.1432551436322296</c:v>
                </c:pt>
                <c:pt idx="189">
                  <c:v>5.1366183951049704</c:v>
                </c:pt>
                <c:pt idx="190">
                  <c:v>5.1299034594420103</c:v>
                </c:pt>
                <c:pt idx="191">
                  <c:v>5.1234853031834602</c:v>
                </c:pt>
                <c:pt idx="192">
                  <c:v>5.1177250638010001</c:v>
                </c:pt>
                <c:pt idx="193">
                  <c:v>5.1107142874432299</c:v>
                </c:pt>
                <c:pt idx="194">
                  <c:v>5.1045299890566804</c:v>
                </c:pt>
                <c:pt idx="195">
                  <c:v>5.0981933875413699</c:v>
                </c:pt>
                <c:pt idx="196">
                  <c:v>5.0901991926656001</c:v>
                </c:pt>
                <c:pt idx="197">
                  <c:v>5.0864067119762701</c:v>
                </c:pt>
                <c:pt idx="198">
                  <c:v>5.0802829948848398</c:v>
                </c:pt>
                <c:pt idx="199">
                  <c:v>5.07296185151261</c:v>
                </c:pt>
                <c:pt idx="200">
                  <c:v>5.0676928532045498</c:v>
                </c:pt>
                <c:pt idx="201">
                  <c:v>5.0618623335241404</c:v>
                </c:pt>
                <c:pt idx="202">
                  <c:v>5.0567391819284904</c:v>
                </c:pt>
                <c:pt idx="203">
                  <c:v>5.0514918033413396</c:v>
                </c:pt>
                <c:pt idx="204">
                  <c:v>5.0465490216387998</c:v>
                </c:pt>
                <c:pt idx="205">
                  <c:v>5.04172036770471</c:v>
                </c:pt>
                <c:pt idx="206">
                  <c:v>5.0370882108466102</c:v>
                </c:pt>
                <c:pt idx="207">
                  <c:v>5.0325126543802501</c:v>
                </c:pt>
                <c:pt idx="208">
                  <c:v>5.0286878518911902</c:v>
                </c:pt>
                <c:pt idx="209">
                  <c:v>5.0235334768262696</c:v>
                </c:pt>
                <c:pt idx="210">
                  <c:v>5.0191931024105303</c:v>
                </c:pt>
                <c:pt idx="211">
                  <c:v>5.0151495479680097</c:v>
                </c:pt>
                <c:pt idx="212">
                  <c:v>5.0111187073843197</c:v>
                </c:pt>
                <c:pt idx="213">
                  <c:v>5.0074144962135803</c:v>
                </c:pt>
                <c:pt idx="214">
                  <c:v>5.0037160644565697</c:v>
                </c:pt>
                <c:pt idx="215">
                  <c:v>5.0000437054218603</c:v>
                </c:pt>
                <c:pt idx="216">
                  <c:v>4.9963911843502196</c:v>
                </c:pt>
                <c:pt idx="217">
                  <c:v>4.9941649846366003</c:v>
                </c:pt>
                <c:pt idx="218">
                  <c:v>4.9897641314157699</c:v>
                </c:pt>
                <c:pt idx="219">
                  <c:v>4.9863122012002101</c:v>
                </c:pt>
                <c:pt idx="220">
                  <c:v>4.9825605464142502</c:v>
                </c:pt>
                <c:pt idx="221">
                  <c:v>4.9797637788468201</c:v>
                </c:pt>
                <c:pt idx="222">
                  <c:v>4.9771372850205298</c:v>
                </c:pt>
                <c:pt idx="223">
                  <c:v>4.9741368747499903</c:v>
                </c:pt>
                <c:pt idx="224">
                  <c:v>4.9714788440396402</c:v>
                </c:pt>
                <c:pt idx="225">
                  <c:v>4.9683623253425697</c:v>
                </c:pt>
                <c:pt idx="226">
                  <c:v>4.9665483748038302</c:v>
                </c:pt>
                <c:pt idx="227">
                  <c:v>4.9638387295900701</c:v>
                </c:pt>
                <c:pt idx="228">
                  <c:v>4.9616333954712601</c:v>
                </c:pt>
                <c:pt idx="229">
                  <c:v>4.9589090375715301</c:v>
                </c:pt>
                <c:pt idx="230">
                  <c:v>4.9561396963288002</c:v>
                </c:pt>
                <c:pt idx="231">
                  <c:v>4.9535613689690798</c:v>
                </c:pt>
                <c:pt idx="232">
                  <c:v>4.9507922070661703</c:v>
                </c:pt>
                <c:pt idx="233">
                  <c:v>4.94809002601116</c:v>
                </c:pt>
                <c:pt idx="234">
                  <c:v>4.9451030496656596</c:v>
                </c:pt>
                <c:pt idx="235">
                  <c:v>4.9427431405578401</c:v>
                </c:pt>
                <c:pt idx="236">
                  <c:v>4.9399729594175303</c:v>
                </c:pt>
                <c:pt idx="237">
                  <c:v>4.9372704895586201</c:v>
                </c:pt>
                <c:pt idx="238">
                  <c:v>4.9347092915777697</c:v>
                </c:pt>
                <c:pt idx="239">
                  <c:v>4.9319664863026897</c:v>
                </c:pt>
                <c:pt idx="240">
                  <c:v>4.9293063117339804</c:v>
                </c:pt>
                <c:pt idx="241">
                  <c:v>4.9266491242026698</c:v>
                </c:pt>
                <c:pt idx="242">
                  <c:v>4.9238564924532797</c:v>
                </c:pt>
                <c:pt idx="243">
                  <c:v>4.9211784943534997</c:v>
                </c:pt>
                <c:pt idx="244">
                  <c:v>4.9184129494439599</c:v>
                </c:pt>
                <c:pt idx="245">
                  <c:v>4.9157161716762001</c:v>
                </c:pt>
                <c:pt idx="246">
                  <c:v>4.9128827404505504</c:v>
                </c:pt>
                <c:pt idx="247">
                  <c:v>4.9103190478665004</c:v>
                </c:pt>
                <c:pt idx="248">
                  <c:v>4.9075922077454797</c:v>
                </c:pt>
                <c:pt idx="249">
                  <c:v>4.9047398153374502</c:v>
                </c:pt>
                <c:pt idx="250">
                  <c:v>4.90055674052343</c:v>
                </c:pt>
                <c:pt idx="251">
                  <c:v>4.8980492143186201</c:v>
                </c:pt>
                <c:pt idx="252">
                  <c:v>4.8949740457642603</c:v>
                </c:pt>
                <c:pt idx="253">
                  <c:v>4.8921308279603499</c:v>
                </c:pt>
                <c:pt idx="254">
                  <c:v>4.8900241127009201</c:v>
                </c:pt>
                <c:pt idx="255">
                  <c:v>4.8868299598056799</c:v>
                </c:pt>
                <c:pt idx="256">
                  <c:v>4.8840984344679201</c:v>
                </c:pt>
                <c:pt idx="257">
                  <c:v>4.8811348593927297</c:v>
                </c:pt>
                <c:pt idx="258">
                  <c:v>4.8781693712763197</c:v>
                </c:pt>
                <c:pt idx="259">
                  <c:v>4.8752891754035597</c:v>
                </c:pt>
                <c:pt idx="260">
                  <c:v>4.8724651721831203</c:v>
                </c:pt>
                <c:pt idx="261">
                  <c:v>4.8695641057400696</c:v>
                </c:pt>
                <c:pt idx="262">
                  <c:v>4.8665706563426996</c:v>
                </c:pt>
                <c:pt idx="263">
                  <c:v>4.8635637798759896</c:v>
                </c:pt>
                <c:pt idx="264">
                  <c:v>4.8606599267333097</c:v>
                </c:pt>
                <c:pt idx="265">
                  <c:v>4.8576108107914804</c:v>
                </c:pt>
                <c:pt idx="266">
                  <c:v>4.8547451988131503</c:v>
                </c:pt>
                <c:pt idx="267">
                  <c:v>4.8516655296010898</c:v>
                </c:pt>
                <c:pt idx="268">
                  <c:v>4.84877167899241</c:v>
                </c:pt>
                <c:pt idx="269">
                  <c:v>4.8457420060043201</c:v>
                </c:pt>
                <c:pt idx="270">
                  <c:v>4.8427389699046302</c:v>
                </c:pt>
                <c:pt idx="271">
                  <c:v>4.8391909983675898</c:v>
                </c:pt>
                <c:pt idx="272">
                  <c:v>4.8363142865527804</c:v>
                </c:pt>
                <c:pt idx="273">
                  <c:v>4.8330509899420102</c:v>
                </c:pt>
                <c:pt idx="274">
                  <c:v>4.82986090554932</c:v>
                </c:pt>
                <c:pt idx="275">
                  <c:v>4.8269517954654599</c:v>
                </c:pt>
                <c:pt idx="276">
                  <c:v>4.8239794531668299</c:v>
                </c:pt>
                <c:pt idx="277">
                  <c:v>4.8223562940650098</c:v>
                </c:pt>
                <c:pt idx="278">
                  <c:v>4.8188494618084903</c:v>
                </c:pt>
                <c:pt idx="279">
                  <c:v>4.8159560138495197</c:v>
                </c:pt>
                <c:pt idx="280">
                  <c:v>4.81298719207836</c:v>
                </c:pt>
                <c:pt idx="281">
                  <c:v>4.8099718920145502</c:v>
                </c:pt>
                <c:pt idx="282">
                  <c:v>4.80725169314087</c:v>
                </c:pt>
                <c:pt idx="283">
                  <c:v>4.80418730341506</c:v>
                </c:pt>
                <c:pt idx="284">
                  <c:v>4.8014605301714699</c:v>
                </c:pt>
                <c:pt idx="285">
                  <c:v>4.7986976081099098</c:v>
                </c:pt>
                <c:pt idx="286">
                  <c:v>4.7959302815502003</c:v>
                </c:pt>
                <c:pt idx="287">
                  <c:v>4.7932261970873897</c:v>
                </c:pt>
                <c:pt idx="288">
                  <c:v>4.7905490450477597</c:v>
                </c:pt>
                <c:pt idx="289">
                  <c:v>4.7877975510422797</c:v>
                </c:pt>
                <c:pt idx="290">
                  <c:v>4.7851461714031602</c:v>
                </c:pt>
                <c:pt idx="291">
                  <c:v>4.7827282480033704</c:v>
                </c:pt>
                <c:pt idx="292">
                  <c:v>4.7802069363627702</c:v>
                </c:pt>
                <c:pt idx="293">
                  <c:v>4.7775278732639803</c:v>
                </c:pt>
                <c:pt idx="294">
                  <c:v>4.7751666142305096</c:v>
                </c:pt>
                <c:pt idx="295">
                  <c:v>4.7725330683539502</c:v>
                </c:pt>
                <c:pt idx="296">
                  <c:v>4.7700993302677599</c:v>
                </c:pt>
                <c:pt idx="297">
                  <c:v>4.7675311157492501</c:v>
                </c:pt>
                <c:pt idx="298">
                  <c:v>4.7650334833663104</c:v>
                </c:pt>
                <c:pt idx="299">
                  <c:v>4.7625848265431001</c:v>
                </c:pt>
                <c:pt idx="300">
                  <c:v>4.75995305246445</c:v>
                </c:pt>
                <c:pt idx="301">
                  <c:v>4.7576872337527298</c:v>
                </c:pt>
                <c:pt idx="302">
                  <c:v>4.7552157627217602</c:v>
                </c:pt>
                <c:pt idx="303">
                  <c:v>4.7529331665507302</c:v>
                </c:pt>
                <c:pt idx="304">
                  <c:v>4.7505855437380804</c:v>
                </c:pt>
                <c:pt idx="305">
                  <c:v>4.7483586693837196</c:v>
                </c:pt>
                <c:pt idx="306">
                  <c:v>4.7459574559053799</c:v>
                </c:pt>
                <c:pt idx="307">
                  <c:v>4.7439192020328402</c:v>
                </c:pt>
                <c:pt idx="308">
                  <c:v>4.7417539507955402</c:v>
                </c:pt>
                <c:pt idx="309">
                  <c:v>4.7396473481290498</c:v>
                </c:pt>
                <c:pt idx="310">
                  <c:v>4.7374921286213398</c:v>
                </c:pt>
                <c:pt idx="311">
                  <c:v>4.7352790621322498</c:v>
                </c:pt>
                <c:pt idx="312">
                  <c:v>4.7332893319493001</c:v>
                </c:pt>
                <c:pt idx="313">
                  <c:v>4.7296771944330303</c:v>
                </c:pt>
                <c:pt idx="314">
                  <c:v>4.7306615444895597</c:v>
                </c:pt>
                <c:pt idx="315">
                  <c:v>4.72717419931507</c:v>
                </c:pt>
                <c:pt idx="316">
                  <c:v>4.7250531123404604</c:v>
                </c:pt>
                <c:pt idx="317">
                  <c:v>4.7232926597054403</c:v>
                </c:pt>
                <c:pt idx="318">
                  <c:v>4.7212717394462196</c:v>
                </c:pt>
                <c:pt idx="319">
                  <c:v>4.7193438198940898</c:v>
                </c:pt>
                <c:pt idx="320">
                  <c:v>4.7175080335728703</c:v>
                </c:pt>
                <c:pt idx="321">
                  <c:v>4.7141581411509197</c:v>
                </c:pt>
                <c:pt idx="322">
                  <c:v>4.7138273976309302</c:v>
                </c:pt>
                <c:pt idx="323">
                  <c:v>4.7119655799483402</c:v>
                </c:pt>
                <c:pt idx="324">
                  <c:v>4.71183915850765</c:v>
                </c:pt>
                <c:pt idx="325">
                  <c:v>4.7072291641873498</c:v>
                </c:pt>
                <c:pt idx="326">
                  <c:v>4.7084708025003996</c:v>
                </c:pt>
                <c:pt idx="327">
                  <c:v>4.7055425317626698</c:v>
                </c:pt>
                <c:pt idx="328">
                  <c:v>4.70358982622301</c:v>
                </c:pt>
                <c:pt idx="329">
                  <c:v>4.7021380481790302</c:v>
                </c:pt>
                <c:pt idx="330">
                  <c:v>4.6987582042765803</c:v>
                </c:pt>
                <c:pt idx="331">
                  <c:v>4.6985592538470797</c:v>
                </c:pt>
                <c:pt idx="332">
                  <c:v>4.69699901492202</c:v>
                </c:pt>
                <c:pt idx="333">
                  <c:v>4.6969773001145398</c:v>
                </c:pt>
                <c:pt idx="334">
                  <c:v>4.6926357554721996</c:v>
                </c:pt>
                <c:pt idx="335">
                  <c:v>4.6921701490457401</c:v>
                </c:pt>
                <c:pt idx="336">
                  <c:v>4.6907775584240499</c:v>
                </c:pt>
                <c:pt idx="337">
                  <c:v>4.68910764422988</c:v>
                </c:pt>
                <c:pt idx="338">
                  <c:v>4.6877484975295598</c:v>
                </c:pt>
                <c:pt idx="339">
                  <c:v>4.6861188625127603</c:v>
                </c:pt>
                <c:pt idx="340">
                  <c:v>4.6847299968151699</c:v>
                </c:pt>
                <c:pt idx="341">
                  <c:v>4.6832710713539996</c:v>
                </c:pt>
                <c:pt idx="342">
                  <c:v>4.6817972576529199</c:v>
                </c:pt>
                <c:pt idx="343">
                  <c:v>4.6804374006422496</c:v>
                </c:pt>
                <c:pt idx="344">
                  <c:v>4.6789820903995896</c:v>
                </c:pt>
                <c:pt idx="345">
                  <c:v>4.67759692268121</c:v>
                </c:pt>
                <c:pt idx="346">
                  <c:v>4.67619141421841</c:v>
                </c:pt>
                <c:pt idx="347">
                  <c:v>4.6748298779122104</c:v>
                </c:pt>
                <c:pt idx="348">
                  <c:v>4.6733215344119996</c:v>
                </c:pt>
                <c:pt idx="349">
                  <c:v>4.67222220497686</c:v>
                </c:pt>
                <c:pt idx="350">
                  <c:v>4.67094543981759</c:v>
                </c:pt>
                <c:pt idx="351">
                  <c:v>4.6695210455431297</c:v>
                </c:pt>
                <c:pt idx="352">
                  <c:v>4.6682149210697599</c:v>
                </c:pt>
                <c:pt idx="353">
                  <c:v>4.6668596290603901</c:v>
                </c:pt>
                <c:pt idx="354">
                  <c:v>4.6655154238222698</c:v>
                </c:pt>
                <c:pt idx="355">
                  <c:v>4.6641179872335403</c:v>
                </c:pt>
                <c:pt idx="356">
                  <c:v>4.6627946217368201</c:v>
                </c:pt>
                <c:pt idx="357">
                  <c:v>4.6614250447516898</c:v>
                </c:pt>
                <c:pt idx="358">
                  <c:v>4.6601119383656897</c:v>
                </c:pt>
                <c:pt idx="359">
                  <c:v>4.6587786786825296</c:v>
                </c:pt>
                <c:pt idx="360">
                  <c:v>4.65743371540115</c:v>
                </c:pt>
                <c:pt idx="361">
                  <c:v>4.6561092267966702</c:v>
                </c:pt>
                <c:pt idx="362">
                  <c:v>4.6547645443218899</c:v>
                </c:pt>
                <c:pt idx="363">
                  <c:v>4.6534797683110698</c:v>
                </c:pt>
                <c:pt idx="364">
                  <c:v>4.6521455651522698</c:v>
                </c:pt>
                <c:pt idx="365">
                  <c:v>4.65085696990604</c:v>
                </c:pt>
                <c:pt idx="366">
                  <c:v>4.6495935992215403</c:v>
                </c:pt>
                <c:pt idx="367">
                  <c:v>4.6483053806102701</c:v>
                </c:pt>
                <c:pt idx="368">
                  <c:v>4.6470370156746599</c:v>
                </c:pt>
                <c:pt idx="369">
                  <c:v>4.6457498318664303</c:v>
                </c:pt>
                <c:pt idx="370">
                  <c:v>4.6445013846337897</c:v>
                </c:pt>
                <c:pt idx="371">
                  <c:v>4.6433008747431703</c:v>
                </c:pt>
                <c:pt idx="372">
                  <c:v>4.6417492686425197</c:v>
                </c:pt>
                <c:pt idx="373">
                  <c:v>4.6400953219322796</c:v>
                </c:pt>
                <c:pt idx="374">
                  <c:v>4.6388277665766804</c:v>
                </c:pt>
                <c:pt idx="375">
                  <c:v>4.6376851010610904</c:v>
                </c:pt>
                <c:pt idx="376">
                  <c:v>4.6365485668557902</c:v>
                </c:pt>
                <c:pt idx="377">
                  <c:v>4.6353288425989696</c:v>
                </c:pt>
                <c:pt idx="378">
                  <c:v>4.6341128264418696</c:v>
                </c:pt>
                <c:pt idx="379">
                  <c:v>4.6329237752177699</c:v>
                </c:pt>
                <c:pt idx="380">
                  <c:v>4.6317345005011301</c:v>
                </c:pt>
                <c:pt idx="381">
                  <c:v>4.6305653611453996</c:v>
                </c:pt>
                <c:pt idx="382">
                  <c:v>4.62937022103094</c:v>
                </c:pt>
                <c:pt idx="383">
                  <c:v>4.6282315372250702</c:v>
                </c:pt>
                <c:pt idx="384">
                  <c:v>4.6271010354977804</c:v>
                </c:pt>
                <c:pt idx="385">
                  <c:v>4.6259683103696903</c:v>
                </c:pt>
                <c:pt idx="386">
                  <c:v>4.62486480278102</c:v>
                </c:pt>
                <c:pt idx="387">
                  <c:v>4.6237309012177796</c:v>
                </c:pt>
                <c:pt idx="388">
                  <c:v>4.6226377980350204</c:v>
                </c:pt>
                <c:pt idx="389">
                  <c:v>4.6215635183408601</c:v>
                </c:pt>
                <c:pt idx="390">
                  <c:v>4.6204313587525396</c:v>
                </c:pt>
                <c:pt idx="391">
                  <c:v>4.6193770581142699</c:v>
                </c:pt>
                <c:pt idx="392">
                  <c:v>4.6182196611957496</c:v>
                </c:pt>
                <c:pt idx="393">
                  <c:v>4.6171876665971601</c:v>
                </c:pt>
                <c:pt idx="394">
                  <c:v>4.6161488067992096</c:v>
                </c:pt>
                <c:pt idx="395">
                  <c:v>4.6151008734588501</c:v>
                </c:pt>
                <c:pt idx="396">
                  <c:v>4.6140766696750797</c:v>
                </c:pt>
                <c:pt idx="397">
                  <c:v>4.6130440912050297</c:v>
                </c:pt>
                <c:pt idx="398">
                  <c:v>4.6120365243589996</c:v>
                </c:pt>
                <c:pt idx="399">
                  <c:v>4.6110594252965802</c:v>
                </c:pt>
                <c:pt idx="400">
                  <c:v>4.6101882094248499</c:v>
                </c:pt>
                <c:pt idx="401">
                  <c:v>4.6092104297719096</c:v>
                </c:pt>
                <c:pt idx="402">
                  <c:v>4.6083021795392201</c:v>
                </c:pt>
                <c:pt idx="403">
                  <c:v>4.6073020365082202</c:v>
                </c:pt>
                <c:pt idx="404">
                  <c:v>4.6063834037070599</c:v>
                </c:pt>
                <c:pt idx="405">
                  <c:v>4.6053904346846197</c:v>
                </c:pt>
                <c:pt idx="406">
                  <c:v>4.6044502149020898</c:v>
                </c:pt>
                <c:pt idx="407">
                  <c:v>4.6035038438427103</c:v>
                </c:pt>
                <c:pt idx="408">
                  <c:v>4.6025642676150902</c:v>
                </c:pt>
                <c:pt idx="409">
                  <c:v>4.6016244183292896</c:v>
                </c:pt>
                <c:pt idx="410">
                  <c:v>4.6006987210753199</c:v>
                </c:pt>
                <c:pt idx="411">
                  <c:v>4.5997975086185896</c:v>
                </c:pt>
                <c:pt idx="412">
                  <c:v>4.5988549976742803</c:v>
                </c:pt>
                <c:pt idx="413">
                  <c:v>4.5979890309301004</c:v>
                </c:pt>
                <c:pt idx="414">
                  <c:v>4.5970677933678097</c:v>
                </c:pt>
                <c:pt idx="415">
                  <c:v>4.5961868991708403</c:v>
                </c:pt>
                <c:pt idx="416">
                  <c:v>4.5952830475890503</c:v>
                </c:pt>
                <c:pt idx="417">
                  <c:v>4.5943995353554996</c:v>
                </c:pt>
                <c:pt idx="418">
                  <c:v>4.5935388664161199</c:v>
                </c:pt>
                <c:pt idx="419">
                  <c:v>4.5926836158230904</c:v>
                </c:pt>
                <c:pt idx="420">
                  <c:v>4.5918388215935604</c:v>
                </c:pt>
                <c:pt idx="421">
                  <c:v>4.5910075171416702</c:v>
                </c:pt>
                <c:pt idx="422">
                  <c:v>4.5900817204867304</c:v>
                </c:pt>
                <c:pt idx="423">
                  <c:v>4.5892737546005504</c:v>
                </c:pt>
                <c:pt idx="424">
                  <c:v>4.5884911209041297</c:v>
                </c:pt>
                <c:pt idx="425">
                  <c:v>4.5877135262923101</c:v>
                </c:pt>
                <c:pt idx="426">
                  <c:v>4.5869444998984896</c:v>
                </c:pt>
                <c:pt idx="427">
                  <c:v>4.5861515087899303</c:v>
                </c:pt>
                <c:pt idx="428">
                  <c:v>4.5853797767673701</c:v>
                </c:pt>
                <c:pt idx="429">
                  <c:v>4.5846140087876401</c:v>
                </c:pt>
                <c:pt idx="430">
                  <c:v>4.5838557201513499</c:v>
                </c:pt>
                <c:pt idx="431">
                  <c:v>4.5831155178070198</c:v>
                </c:pt>
                <c:pt idx="432">
                  <c:v>4.5823661486320901</c:v>
                </c:pt>
                <c:pt idx="433">
                  <c:v>4.5816196891791199</c:v>
                </c:pt>
                <c:pt idx="434">
                  <c:v>4.5809132396121397</c:v>
                </c:pt>
                <c:pt idx="435">
                  <c:v>4.5801821043775401</c:v>
                </c:pt>
                <c:pt idx="436">
                  <c:v>4.5794671433913701</c:v>
                </c:pt>
                <c:pt idx="437">
                  <c:v>4.5787439774338203</c:v>
                </c:pt>
                <c:pt idx="438">
                  <c:v>4.5780496955221999</c:v>
                </c:pt>
                <c:pt idx="439">
                  <c:v>4.5773702812529402</c:v>
                </c:pt>
                <c:pt idx="440">
                  <c:v>4.5764257231530401</c:v>
                </c:pt>
                <c:pt idx="441">
                  <c:v>4.5758411756165103</c:v>
                </c:pt>
                <c:pt idx="442">
                  <c:v>4.5751136110847899</c:v>
                </c:pt>
                <c:pt idx="443">
                  <c:v>4.57451268721747</c:v>
                </c:pt>
                <c:pt idx="444">
                  <c:v>4.57357431373525</c:v>
                </c:pt>
                <c:pt idx="445">
                  <c:v>4.5726956954172202</c:v>
                </c:pt>
                <c:pt idx="446">
                  <c:v>4.5721447444906502</c:v>
                </c:pt>
                <c:pt idx="447">
                  <c:v>4.5714659115769702</c:v>
                </c:pt>
                <c:pt idx="448">
                  <c:v>4.5707596353542002</c:v>
                </c:pt>
                <c:pt idx="449">
                  <c:v>4.5701381660977702</c:v>
                </c:pt>
                <c:pt idx="450">
                  <c:v>4.5694153780204401</c:v>
                </c:pt>
                <c:pt idx="451">
                  <c:v>4.5688003521300304</c:v>
                </c:pt>
                <c:pt idx="452">
                  <c:v>4.5681340566832898</c:v>
                </c:pt>
                <c:pt idx="453">
                  <c:v>4.5675510383508797</c:v>
                </c:pt>
                <c:pt idx="454">
                  <c:v>4.5666961203965597</c:v>
                </c:pt>
                <c:pt idx="455">
                  <c:v>4.5661762647237198</c:v>
                </c:pt>
                <c:pt idx="456">
                  <c:v>4.5657652038153298</c:v>
                </c:pt>
                <c:pt idx="457">
                  <c:v>4.5651684295077901</c:v>
                </c:pt>
                <c:pt idx="458">
                  <c:v>4.5643995360354204</c:v>
                </c:pt>
                <c:pt idx="459">
                  <c:v>4.5638929203979703</c:v>
                </c:pt>
                <c:pt idx="460">
                  <c:v>4.5634902420071102</c:v>
                </c:pt>
                <c:pt idx="461">
                  <c:v>4.5629406594140303</c:v>
                </c:pt>
                <c:pt idx="462">
                  <c:v>4.5625401963335204</c:v>
                </c:pt>
                <c:pt idx="463">
                  <c:v>4.5617074309200696</c:v>
                </c:pt>
                <c:pt idx="464">
                  <c:v>4.5613089046657302</c:v>
                </c:pt>
                <c:pt idx="465">
                  <c:v>4.5611525605701102</c:v>
                </c:pt>
                <c:pt idx="466">
                  <c:v>4.5600624350367998</c:v>
                </c:pt>
                <c:pt idx="467">
                  <c:v>4.56005829024771</c:v>
                </c:pt>
                <c:pt idx="468">
                  <c:v>4.5589733611887802</c:v>
                </c:pt>
                <c:pt idx="469">
                  <c:v>4.5589869513318897</c:v>
                </c:pt>
                <c:pt idx="470">
                  <c:v>4.5582637636324597</c:v>
                </c:pt>
                <c:pt idx="471">
                  <c:v>4.5577906387427998</c:v>
                </c:pt>
                <c:pt idx="472">
                  <c:v>4.5572466469819197</c:v>
                </c:pt>
                <c:pt idx="473">
                  <c:v>4.5567591615387899</c:v>
                </c:pt>
                <c:pt idx="474">
                  <c:v>4.5562378039566003</c:v>
                </c:pt>
                <c:pt idx="475">
                  <c:v>4.5557738335023696</c:v>
                </c:pt>
                <c:pt idx="476">
                  <c:v>4.5552869512535796</c:v>
                </c:pt>
                <c:pt idx="477">
                  <c:v>4.5547783979108196</c:v>
                </c:pt>
                <c:pt idx="478">
                  <c:v>4.5543176600391098</c:v>
                </c:pt>
                <c:pt idx="479">
                  <c:v>4.55386854513449</c:v>
                </c:pt>
                <c:pt idx="480">
                  <c:v>4.5533650451814998</c:v>
                </c:pt>
                <c:pt idx="481">
                  <c:v>4.5528952464762096</c:v>
                </c:pt>
                <c:pt idx="482">
                  <c:v>4.5524616164235896</c:v>
                </c:pt>
                <c:pt idx="483">
                  <c:v>4.5519842002964896</c:v>
                </c:pt>
                <c:pt idx="484">
                  <c:v>4.5515229498313996</c:v>
                </c:pt>
                <c:pt idx="485">
                  <c:v>4.5510790073164999</c:v>
                </c:pt>
                <c:pt idx="486">
                  <c:v>4.5506567350374301</c:v>
                </c:pt>
                <c:pt idx="487">
                  <c:v>4.5501850398422201</c:v>
                </c:pt>
                <c:pt idx="488">
                  <c:v>4.5497879501476799</c:v>
                </c:pt>
                <c:pt idx="489">
                  <c:v>4.5493380279513396</c:v>
                </c:pt>
                <c:pt idx="490">
                  <c:v>4.5488953330588098</c:v>
                </c:pt>
                <c:pt idx="491">
                  <c:v>4.5484810503763402</c:v>
                </c:pt>
                <c:pt idx="492">
                  <c:v>4.54807507982426</c:v>
                </c:pt>
                <c:pt idx="493">
                  <c:v>4.5476208442456301</c:v>
                </c:pt>
                <c:pt idx="494">
                  <c:v>4.5472355636566899</c:v>
                </c:pt>
                <c:pt idx="495">
                  <c:v>4.5467846513857602</c:v>
                </c:pt>
                <c:pt idx="496">
                  <c:v>4.5463898749745004</c:v>
                </c:pt>
                <c:pt idx="497">
                  <c:v>4.5460059421868397</c:v>
                </c:pt>
                <c:pt idx="498">
                  <c:v>4.5455556869001503</c:v>
                </c:pt>
                <c:pt idx="499">
                  <c:v>4.5451725923977202</c:v>
                </c:pt>
                <c:pt idx="500">
                  <c:v>4.5447689730163203</c:v>
                </c:pt>
                <c:pt idx="501">
                  <c:v>4.5443544626618397</c:v>
                </c:pt>
                <c:pt idx="502">
                  <c:v>4.54398027867793</c:v>
                </c:pt>
                <c:pt idx="503">
                  <c:v>4.5435512485579101</c:v>
                </c:pt>
                <c:pt idx="504">
                  <c:v>4.5432047094691699</c:v>
                </c:pt>
                <c:pt idx="505">
                  <c:v>4.5427742357791496</c:v>
                </c:pt>
                <c:pt idx="506">
                  <c:v>4.5423942354572899</c:v>
                </c:pt>
                <c:pt idx="507">
                  <c:v>4.5420410532131301</c:v>
                </c:pt>
                <c:pt idx="508">
                  <c:v>4.54161837865602</c:v>
                </c:pt>
                <c:pt idx="509">
                  <c:v>4.5412389169804701</c:v>
                </c:pt>
                <c:pt idx="510">
                  <c:v>4.5408513555185701</c:v>
                </c:pt>
                <c:pt idx="511">
                  <c:v>4.5405104579867501</c:v>
                </c:pt>
                <c:pt idx="512">
                  <c:v>4.5401261141653197</c:v>
                </c:pt>
                <c:pt idx="513">
                  <c:v>4.5397403481729404</c:v>
                </c:pt>
                <c:pt idx="514">
                  <c:v>4.53940811173418</c:v>
                </c:pt>
                <c:pt idx="515">
                  <c:v>4.5390027203523804</c:v>
                </c:pt>
                <c:pt idx="516">
                  <c:v>4.53865641551549</c:v>
                </c:pt>
                <c:pt idx="517">
                  <c:v>4.5382946038595602</c:v>
                </c:pt>
                <c:pt idx="518">
                  <c:v>4.5379348454422104</c:v>
                </c:pt>
                <c:pt idx="519">
                  <c:v>4.5375761125854099</c:v>
                </c:pt>
                <c:pt idx="520">
                  <c:v>4.5372294850672397</c:v>
                </c:pt>
                <c:pt idx="521">
                  <c:v>4.5368653763394597</c:v>
                </c:pt>
                <c:pt idx="522">
                  <c:v>4.5365301160200602</c:v>
                </c:pt>
                <c:pt idx="523">
                  <c:v>4.5361596838053897</c:v>
                </c:pt>
                <c:pt idx="524">
                  <c:v>4.5358255195468598</c:v>
                </c:pt>
                <c:pt idx="525">
                  <c:v>4.5354804749557696</c:v>
                </c:pt>
                <c:pt idx="526">
                  <c:v>4.5351358986332997</c:v>
                </c:pt>
                <c:pt idx="527">
                  <c:v>4.5347952198921799</c:v>
                </c:pt>
                <c:pt idx="528">
                  <c:v>4.5344531292022197</c:v>
                </c:pt>
                <c:pt idx="529">
                  <c:v>4.5341275942577104</c:v>
                </c:pt>
                <c:pt idx="530">
                  <c:v>4.5338102512836898</c:v>
                </c:pt>
                <c:pt idx="531">
                  <c:v>4.53345830654888</c:v>
                </c:pt>
                <c:pt idx="532">
                  <c:v>4.5331112936202098</c:v>
                </c:pt>
                <c:pt idx="533">
                  <c:v>4.5328106713707799</c:v>
                </c:pt>
                <c:pt idx="534">
                  <c:v>4.53259607169558</c:v>
                </c:pt>
                <c:pt idx="535">
                  <c:v>4.5323906059234798</c:v>
                </c:pt>
                <c:pt idx="536">
                  <c:v>4.5320794302468403</c:v>
                </c:pt>
                <c:pt idx="537">
                  <c:v>4.5317521729892301</c:v>
                </c:pt>
                <c:pt idx="538">
                  <c:v>4.5314583165425901</c:v>
                </c:pt>
                <c:pt idx="539">
                  <c:v>4.5311411871151703</c:v>
                </c:pt>
                <c:pt idx="540">
                  <c:v>4.53086375346225</c:v>
                </c:pt>
                <c:pt idx="541">
                  <c:v>4.5305756753018702</c:v>
                </c:pt>
                <c:pt idx="542">
                  <c:v>4.5302625324684396</c:v>
                </c:pt>
                <c:pt idx="543">
                  <c:v>4.5299835392992804</c:v>
                </c:pt>
                <c:pt idx="544">
                  <c:v>4.5296666334139202</c:v>
                </c:pt>
                <c:pt idx="545">
                  <c:v>4.52941020380658</c:v>
                </c:pt>
                <c:pt idx="546">
                  <c:v>4.5291174426391096</c:v>
                </c:pt>
                <c:pt idx="547">
                  <c:v>4.5288136374631396</c:v>
                </c:pt>
                <c:pt idx="548">
                  <c:v>4.52854015139701</c:v>
                </c:pt>
                <c:pt idx="549">
                  <c:v>4.5282867872790202</c:v>
                </c:pt>
                <c:pt idx="550">
                  <c:v>4.5279694211693799</c:v>
                </c:pt>
                <c:pt idx="551">
                  <c:v>4.5277174852655104</c:v>
                </c:pt>
                <c:pt idx="552">
                  <c:v>4.5275420413774601</c:v>
                </c:pt>
                <c:pt idx="553">
                  <c:v>4.5273261114971799</c:v>
                </c:pt>
                <c:pt idx="554">
                  <c:v>4.5272484272106999</c:v>
                </c:pt>
                <c:pt idx="555">
                  <c:v>4.52694672485962</c:v>
                </c:pt>
                <c:pt idx="556">
                  <c:v>4.5267024256412602</c:v>
                </c:pt>
                <c:pt idx="557">
                  <c:v>4.5264807497022499</c:v>
                </c:pt>
                <c:pt idx="558">
                  <c:v>4.5261854719384704</c:v>
                </c:pt>
                <c:pt idx="559">
                  <c:v>4.5259999540529297</c:v>
                </c:pt>
                <c:pt idx="560">
                  <c:v>4.5263831964378696</c:v>
                </c:pt>
                <c:pt idx="561">
                  <c:v>4.5262910418821702</c:v>
                </c:pt>
                <c:pt idx="562">
                  <c:v>4.52640507725188</c:v>
                </c:pt>
                <c:pt idx="563">
                  <c:v>4.5260517818755304</c:v>
                </c:pt>
                <c:pt idx="564">
                  <c:v>4.5259429105657301</c:v>
                </c:pt>
                <c:pt idx="565">
                  <c:v>4.5257102262121602</c:v>
                </c:pt>
                <c:pt idx="566">
                  <c:v>4.5255328912844499</c:v>
                </c:pt>
                <c:pt idx="567">
                  <c:v>4.5253162408213798</c:v>
                </c:pt>
                <c:pt idx="568">
                  <c:v>4.5242965066004999</c:v>
                </c:pt>
                <c:pt idx="569">
                  <c:v>4.5246216745121197</c:v>
                </c:pt>
                <c:pt idx="570">
                  <c:v>4.5246457958508204</c:v>
                </c:pt>
                <c:pt idx="571">
                  <c:v>4.5243871566250098</c:v>
                </c:pt>
                <c:pt idx="572">
                  <c:v>4.5242557499246301</c:v>
                </c:pt>
                <c:pt idx="573">
                  <c:v>4.5240691079621502</c:v>
                </c:pt>
                <c:pt idx="574">
                  <c:v>4.5237937874526297</c:v>
                </c:pt>
                <c:pt idx="575">
                  <c:v>4.5236575672221102</c:v>
                </c:pt>
                <c:pt idx="576">
                  <c:v>4.5234763186103297</c:v>
                </c:pt>
                <c:pt idx="577">
                  <c:v>4.5232952953535399</c:v>
                </c:pt>
                <c:pt idx="578">
                  <c:v>4.5231225295074502</c:v>
                </c:pt>
                <c:pt idx="579">
                  <c:v>4.5229431248435903</c:v>
                </c:pt>
                <c:pt idx="580">
                  <c:v>4.5227388937726198</c:v>
                </c:pt>
                <c:pt idx="581">
                  <c:v>4.5225700632088204</c:v>
                </c:pt>
                <c:pt idx="582">
                  <c:v>4.52240428963787</c:v>
                </c:pt>
                <c:pt idx="583">
                  <c:v>4.52218801274842</c:v>
                </c:pt>
                <c:pt idx="584">
                  <c:v>4.5220522269335497</c:v>
                </c:pt>
                <c:pt idx="585">
                  <c:v>4.52182785952591</c:v>
                </c:pt>
                <c:pt idx="586">
                  <c:v>4.5216496082163502</c:v>
                </c:pt>
                <c:pt idx="587">
                  <c:v>4.5214495649955202</c:v>
                </c:pt>
                <c:pt idx="588">
                  <c:v>4.5212979842010803</c:v>
                </c:pt>
                <c:pt idx="589">
                  <c:v>4.52109615084147</c:v>
                </c:pt>
                <c:pt idx="590">
                  <c:v>4.52084771215873</c:v>
                </c:pt>
                <c:pt idx="591">
                  <c:v>4.5206831538845504</c:v>
                </c:pt>
                <c:pt idx="592">
                  <c:v>4.5204887198785002</c:v>
                </c:pt>
                <c:pt idx="593">
                  <c:v>4.5203168418233499</c:v>
                </c:pt>
                <c:pt idx="594">
                  <c:v>4.5201177951308598</c:v>
                </c:pt>
                <c:pt idx="595">
                  <c:v>4.5199604596551799</c:v>
                </c:pt>
                <c:pt idx="596">
                  <c:v>4.5197561326494204</c:v>
                </c:pt>
                <c:pt idx="597">
                  <c:v>4.5195879914821102</c:v>
                </c:pt>
                <c:pt idx="598">
                  <c:v>4.51940902408756</c:v>
                </c:pt>
                <c:pt idx="599">
                  <c:v>4.5191935922872304</c:v>
                </c:pt>
                <c:pt idx="600">
                  <c:v>4.51901962909393</c:v>
                </c:pt>
                <c:pt idx="601">
                  <c:v>4.5188568898689097</c:v>
                </c:pt>
                <c:pt idx="602">
                  <c:v>4.5186551088271996</c:v>
                </c:pt>
                <c:pt idx="603">
                  <c:v>4.5184840130033797</c:v>
                </c:pt>
                <c:pt idx="604">
                  <c:v>4.5183105547314497</c:v>
                </c:pt>
                <c:pt idx="605">
                  <c:v>4.5181547028287596</c:v>
                </c:pt>
                <c:pt idx="606">
                  <c:v>4.5179515083011896</c:v>
                </c:pt>
                <c:pt idx="607">
                  <c:v>4.5177896904988701</c:v>
                </c:pt>
                <c:pt idx="608">
                  <c:v>4.5176150994717599</c:v>
                </c:pt>
                <c:pt idx="609">
                  <c:v>4.5174405753977398</c:v>
                </c:pt>
                <c:pt idx="610">
                  <c:v>4.5172917329786797</c:v>
                </c:pt>
                <c:pt idx="611">
                  <c:v>4.5170861496568104</c:v>
                </c:pt>
                <c:pt idx="612">
                  <c:v>4.5169310921825998</c:v>
                </c:pt>
                <c:pt idx="613">
                  <c:v>4.5167608005672601</c:v>
                </c:pt>
                <c:pt idx="614">
                  <c:v>4.5165790797453598</c:v>
                </c:pt>
                <c:pt idx="615">
                  <c:v>4.5164085507997802</c:v>
                </c:pt>
                <c:pt idx="616">
                  <c:v>4.5162431650757204</c:v>
                </c:pt>
                <c:pt idx="617">
                  <c:v>4.5160707770226303</c:v>
                </c:pt>
                <c:pt idx="618">
                  <c:v>4.5159173545200701</c:v>
                </c:pt>
                <c:pt idx="619">
                  <c:v>4.5157416033345603</c:v>
                </c:pt>
                <c:pt idx="620">
                  <c:v>4.5155817390634798</c:v>
                </c:pt>
                <c:pt idx="621">
                  <c:v>4.5153962337100602</c:v>
                </c:pt>
                <c:pt idx="622">
                  <c:v>4.5152589939495602</c:v>
                </c:pt>
                <c:pt idx="623">
                  <c:v>4.5150766556235897</c:v>
                </c:pt>
                <c:pt idx="624">
                  <c:v>4.5149080364672498</c:v>
                </c:pt>
                <c:pt idx="625">
                  <c:v>4.5147656258381499</c:v>
                </c:pt>
                <c:pt idx="626">
                  <c:v>4.5145711452029103</c:v>
                </c:pt>
                <c:pt idx="627">
                  <c:v>4.5144040824632903</c:v>
                </c:pt>
                <c:pt idx="628">
                  <c:v>4.5142560543735097</c:v>
                </c:pt>
                <c:pt idx="629">
                  <c:v>4.5140926144464597</c:v>
                </c:pt>
                <c:pt idx="630">
                  <c:v>4.5139363678442397</c:v>
                </c:pt>
                <c:pt idx="631">
                  <c:v>4.5137749571882102</c:v>
                </c:pt>
                <c:pt idx="632">
                  <c:v>4.5136189564814604</c:v>
                </c:pt>
                <c:pt idx="633">
                  <c:v>4.5134356644803697</c:v>
                </c:pt>
                <c:pt idx="634">
                  <c:v>4.5132820277475796</c:v>
                </c:pt>
                <c:pt idx="635">
                  <c:v>4.5131621101806596</c:v>
                </c:pt>
                <c:pt idx="636">
                  <c:v>4.5129631859729402</c:v>
                </c:pt>
                <c:pt idx="637">
                  <c:v>4.5128147823594098</c:v>
                </c:pt>
                <c:pt idx="638">
                  <c:v>4.5126668726079</c:v>
                </c:pt>
                <c:pt idx="639">
                  <c:v>4.5125046483725404</c:v>
                </c:pt>
                <c:pt idx="640">
                  <c:v>4.5123721351351902</c:v>
                </c:pt>
                <c:pt idx="641">
                  <c:v>4.5121903674248598</c:v>
                </c:pt>
                <c:pt idx="642">
                  <c:v>4.5120815357537403</c:v>
                </c:pt>
                <c:pt idx="643">
                  <c:v>4.5118804265659698</c:v>
                </c:pt>
                <c:pt idx="644">
                  <c:v>4.5117390631519401</c:v>
                </c:pt>
                <c:pt idx="645">
                  <c:v>4.5116071904619002</c:v>
                </c:pt>
                <c:pt idx="646">
                  <c:v>4.51145508260627</c:v>
                </c:pt>
                <c:pt idx="647">
                  <c:v>4.5112809763880604</c:v>
                </c:pt>
                <c:pt idx="648">
                  <c:v>4.5111581398885603</c:v>
                </c:pt>
                <c:pt idx="649">
                  <c:v>4.5109819145503902</c:v>
                </c:pt>
                <c:pt idx="650">
                  <c:v>4.5108756324491202</c:v>
                </c:pt>
                <c:pt idx="651">
                  <c:v>4.5106973561224297</c:v>
                </c:pt>
                <c:pt idx="652">
                  <c:v>4.5105458323258496</c:v>
                </c:pt>
                <c:pt idx="653">
                  <c:v>4.5103804184616498</c:v>
                </c:pt>
                <c:pt idx="654">
                  <c:v>4.5102663718534899</c:v>
                </c:pt>
                <c:pt idx="655">
                  <c:v>4.5100837725442799</c:v>
                </c:pt>
                <c:pt idx="656">
                  <c:v>4.5099693612882596</c:v>
                </c:pt>
                <c:pt idx="657">
                  <c:v>4.5098310476749601</c:v>
                </c:pt>
                <c:pt idx="658">
                  <c:v>4.5096505933844302</c:v>
                </c:pt>
                <c:pt idx="659">
                  <c:v>4.5095133396830196</c:v>
                </c:pt>
                <c:pt idx="660">
                  <c:v>4.5093774440153496</c:v>
                </c:pt>
                <c:pt idx="661">
                  <c:v>4.5092293719270202</c:v>
                </c:pt>
                <c:pt idx="662">
                  <c:v>4.5091122682129896</c:v>
                </c:pt>
                <c:pt idx="663">
                  <c:v>4.5089409943190901</c:v>
                </c:pt>
                <c:pt idx="664">
                  <c:v>4.5088303599300499</c:v>
                </c:pt>
                <c:pt idx="665">
                  <c:v>4.5086913746495796</c:v>
                </c:pt>
                <c:pt idx="666">
                  <c:v>4.50853526697448</c:v>
                </c:pt>
                <c:pt idx="667">
                  <c:v>4.5083974875268504</c:v>
                </c:pt>
                <c:pt idx="668">
                  <c:v>4.5082957864501703</c:v>
                </c:pt>
                <c:pt idx="669">
                  <c:v>4.5081227624873597</c:v>
                </c:pt>
                <c:pt idx="670">
                  <c:v>4.5080039718067999</c:v>
                </c:pt>
                <c:pt idx="671">
                  <c:v>4.50787561324492</c:v>
                </c:pt>
                <c:pt idx="672">
                  <c:v>4.50774525878911</c:v>
                </c:pt>
                <c:pt idx="673">
                  <c:v>4.5075945565619397</c:v>
                </c:pt>
                <c:pt idx="674">
                  <c:v>4.5074739762287797</c:v>
                </c:pt>
                <c:pt idx="675">
                  <c:v>4.5073404347280404</c:v>
                </c:pt>
                <c:pt idx="676">
                  <c:v>4.5072027426828001</c:v>
                </c:pt>
                <c:pt idx="677">
                  <c:v>4.5071015516120099</c:v>
                </c:pt>
                <c:pt idx="678">
                  <c:v>4.5069677814583802</c:v>
                </c:pt>
                <c:pt idx="679">
                  <c:v>4.5068341191021402</c:v>
                </c:pt>
                <c:pt idx="680">
                  <c:v>4.50669655342036</c:v>
                </c:pt>
                <c:pt idx="681">
                  <c:v>4.5065866620952599</c:v>
                </c:pt>
                <c:pt idx="682">
                  <c:v>4.5064540889065698</c:v>
                </c:pt>
                <c:pt idx="683">
                  <c:v>4.5063376639252803</c:v>
                </c:pt>
                <c:pt idx="684">
                  <c:v>4.5061936166141701</c:v>
                </c:pt>
                <c:pt idx="685">
                  <c:v>4.5060863622881699</c:v>
                </c:pt>
                <c:pt idx="686">
                  <c:v>4.5059380491350396</c:v>
                </c:pt>
                <c:pt idx="687">
                  <c:v>4.5058231721971698</c:v>
                </c:pt>
                <c:pt idx="688">
                  <c:v>4.5056945289248098</c:v>
                </c:pt>
                <c:pt idx="689">
                  <c:v>4.5055832020825299</c:v>
                </c:pt>
                <c:pt idx="690">
                  <c:v>4.5054541602506299</c:v>
                </c:pt>
                <c:pt idx="691">
                  <c:v>4.5053283934030901</c:v>
                </c:pt>
                <c:pt idx="692">
                  <c:v>4.5052128264534197</c:v>
                </c:pt>
                <c:pt idx="693">
                  <c:v>4.5050853672101603</c:v>
                </c:pt>
                <c:pt idx="694">
                  <c:v>4.5049902098536396</c:v>
                </c:pt>
                <c:pt idx="695">
                  <c:v>4.5048320732398697</c:v>
                </c:pt>
                <c:pt idx="696">
                  <c:v>4.5047534744369004</c:v>
                </c:pt>
                <c:pt idx="697">
                  <c:v>4.5046101755878301</c:v>
                </c:pt>
                <c:pt idx="698">
                  <c:v>4.5045087682744702</c:v>
                </c:pt>
                <c:pt idx="699">
                  <c:v>4.5043642197559999</c:v>
                </c:pt>
                <c:pt idx="700">
                  <c:v>4.5042682415601503</c:v>
                </c:pt>
                <c:pt idx="701">
                  <c:v>4.5041629322574597</c:v>
                </c:pt>
                <c:pt idx="702">
                  <c:v>4.5040273093118097</c:v>
                </c:pt>
                <c:pt idx="703">
                  <c:v>4.5039005141513897</c:v>
                </c:pt>
                <c:pt idx="704">
                  <c:v>4.50378472054215</c:v>
                </c:pt>
                <c:pt idx="705">
                  <c:v>4.5036748888489804</c:v>
                </c:pt>
                <c:pt idx="706">
                  <c:v>4.5035608210382003</c:v>
                </c:pt>
                <c:pt idx="707">
                  <c:v>4.5034493685984103</c:v>
                </c:pt>
                <c:pt idx="708">
                  <c:v>4.50332521949555</c:v>
                </c:pt>
                <c:pt idx="709">
                  <c:v>4.5032312420177396</c:v>
                </c:pt>
                <c:pt idx="710">
                  <c:v>4.5031056148798898</c:v>
                </c:pt>
                <c:pt idx="711">
                  <c:v>4.5029911074560696</c:v>
                </c:pt>
                <c:pt idx="712">
                  <c:v>4.5029080812463498</c:v>
                </c:pt>
                <c:pt idx="713">
                  <c:v>4.5027802468493503</c:v>
                </c:pt>
                <c:pt idx="714">
                  <c:v>4.5026912135889896</c:v>
                </c:pt>
                <c:pt idx="715">
                  <c:v>4.50256948279646</c:v>
                </c:pt>
                <c:pt idx="716">
                  <c:v>4.5024363667356901</c:v>
                </c:pt>
                <c:pt idx="717">
                  <c:v>4.5023552711189598</c:v>
                </c:pt>
                <c:pt idx="718">
                  <c:v>4.50223987066021</c:v>
                </c:pt>
                <c:pt idx="719">
                  <c:v>4.5021169005287902</c:v>
                </c:pt>
                <c:pt idx="720">
                  <c:v>4.50202626724721</c:v>
                </c:pt>
                <c:pt idx="721">
                  <c:v>4.5019129507929101</c:v>
                </c:pt>
                <c:pt idx="722">
                  <c:v>4.5018044959238299</c:v>
                </c:pt>
                <c:pt idx="723">
                  <c:v>4.5017208247363696</c:v>
                </c:pt>
                <c:pt idx="724">
                  <c:v>4.5015827381793301</c:v>
                </c:pt>
                <c:pt idx="725">
                  <c:v>4.5014876966886304</c:v>
                </c:pt>
                <c:pt idx="726">
                  <c:v>4.50137522837798</c:v>
                </c:pt>
                <c:pt idx="727">
                  <c:v>4.5012724171533796</c:v>
                </c:pt>
                <c:pt idx="728">
                  <c:v>4.5011907957604604</c:v>
                </c:pt>
                <c:pt idx="729">
                  <c:v>4.5010742202577898</c:v>
                </c:pt>
                <c:pt idx="730">
                  <c:v>4.5009512347195004</c:v>
                </c:pt>
                <c:pt idx="731">
                  <c:v>4.5008820445046496</c:v>
                </c:pt>
                <c:pt idx="732">
                  <c:v>4.5007374861546099</c:v>
                </c:pt>
                <c:pt idx="733">
                  <c:v>4.5006749322056896</c:v>
                </c:pt>
                <c:pt idx="734">
                  <c:v>4.5005406647058903</c:v>
                </c:pt>
                <c:pt idx="735">
                  <c:v>4.5004582338737</c:v>
                </c:pt>
                <c:pt idx="736">
                  <c:v>4.5003326809697297</c:v>
                </c:pt>
                <c:pt idx="737">
                  <c:v>4.5002765419499102</c:v>
                </c:pt>
                <c:pt idx="738">
                  <c:v>4.5001289923006098</c:v>
                </c:pt>
                <c:pt idx="739">
                  <c:v>4.5000423582790896</c:v>
                </c:pt>
                <c:pt idx="740">
                  <c:v>4.49995982056309</c:v>
                </c:pt>
                <c:pt idx="741">
                  <c:v>4.4998712198252697</c:v>
                </c:pt>
                <c:pt idx="742">
                  <c:v>4.49975378287255</c:v>
                </c:pt>
                <c:pt idx="743">
                  <c:v>4.4996584732665497</c:v>
                </c:pt>
                <c:pt idx="744">
                  <c:v>4.4995418316558897</c:v>
                </c:pt>
                <c:pt idx="745">
                  <c:v>4.4994702117658303</c:v>
                </c:pt>
                <c:pt idx="746">
                  <c:v>4.4993412571288696</c:v>
                </c:pt>
                <c:pt idx="747">
                  <c:v>4.4992875570194499</c:v>
                </c:pt>
                <c:pt idx="748">
                  <c:v>4.4991423311532301</c:v>
                </c:pt>
                <c:pt idx="749">
                  <c:v>4.49906113244141</c:v>
                </c:pt>
                <c:pt idx="750">
                  <c:v>4.4989794182974103</c:v>
                </c:pt>
                <c:pt idx="751">
                  <c:v>4.49885203618721</c:v>
                </c:pt>
                <c:pt idx="752">
                  <c:v>4.4987671141082402</c:v>
                </c:pt>
                <c:pt idx="753">
                  <c:v>4.4986461340214996</c:v>
                </c:pt>
                <c:pt idx="754">
                  <c:v>4.4985802329736702</c:v>
                </c:pt>
                <c:pt idx="755">
                  <c:v>4.4984757722449302</c:v>
                </c:pt>
                <c:pt idx="756">
                  <c:v>4.4983687679406303</c:v>
                </c:pt>
                <c:pt idx="757">
                  <c:v>4.4982862293710904</c:v>
                </c:pt>
                <c:pt idx="758">
                  <c:v>4.4981906980666704</c:v>
                </c:pt>
                <c:pt idx="759">
                  <c:v>4.4980785946340403</c:v>
                </c:pt>
                <c:pt idx="760">
                  <c:v>4.4980025330079902</c:v>
                </c:pt>
                <c:pt idx="761">
                  <c:v>4.4979340482027697</c:v>
                </c:pt>
                <c:pt idx="762">
                  <c:v>4.4978124768050902</c:v>
                </c:pt>
                <c:pt idx="763">
                  <c:v>4.49771640619739</c:v>
                </c:pt>
                <c:pt idx="764">
                  <c:v>4.4976489964341404</c:v>
                </c:pt>
                <c:pt idx="765">
                  <c:v>4.4975585036097003</c:v>
                </c:pt>
                <c:pt idx="766">
                  <c:v>4.4974347442246696</c:v>
                </c:pt>
                <c:pt idx="767">
                  <c:v>4.49735821488078</c:v>
                </c:pt>
                <c:pt idx="768">
                  <c:v>4.4972881061858203</c:v>
                </c:pt>
                <c:pt idx="769">
                  <c:v>4.4971734501779901</c:v>
                </c:pt>
                <c:pt idx="770">
                  <c:v>4.49708950594996</c:v>
                </c:pt>
                <c:pt idx="771">
                  <c:v>4.4969987672736904</c:v>
                </c:pt>
                <c:pt idx="772">
                  <c:v>4.4969044691331401</c:v>
                </c:pt>
                <c:pt idx="773">
                  <c:v>4.4968243016210803</c:v>
                </c:pt>
                <c:pt idx="774">
                  <c:v>4.4967355888784404</c:v>
                </c:pt>
                <c:pt idx="775">
                  <c:v>4.4966527763969699</c:v>
                </c:pt>
                <c:pt idx="776">
                  <c:v>4.4965702201689197</c:v>
                </c:pt>
                <c:pt idx="777">
                  <c:v>4.4965102056067403</c:v>
                </c:pt>
                <c:pt idx="778">
                  <c:v>4.4964024849451398</c:v>
                </c:pt>
                <c:pt idx="779">
                  <c:v>4.4963322684890299</c:v>
                </c:pt>
                <c:pt idx="780">
                  <c:v>4.4962247154773003</c:v>
                </c:pt>
                <c:pt idx="781">
                  <c:v>4.4961289205326498</c:v>
                </c:pt>
                <c:pt idx="782">
                  <c:v>4.4960546913021204</c:v>
                </c:pt>
                <c:pt idx="783">
                  <c:v>4.4959642616672602</c:v>
                </c:pt>
                <c:pt idx="784">
                  <c:v>4.4958914714477096</c:v>
                </c:pt>
                <c:pt idx="785">
                  <c:v>4.4958012316219502</c:v>
                </c:pt>
                <c:pt idx="786">
                  <c:v>4.4957216333518701</c:v>
                </c:pt>
                <c:pt idx="787">
                  <c:v>4.4956726515474204</c:v>
                </c:pt>
                <c:pt idx="788">
                  <c:v>4.4955449580892299</c:v>
                </c:pt>
                <c:pt idx="789">
                  <c:v>4.4955014604643502</c:v>
                </c:pt>
                <c:pt idx="790">
                  <c:v>4.4953926889413003</c:v>
                </c:pt>
                <c:pt idx="791">
                  <c:v>4.4953128957224502</c:v>
                </c:pt>
                <c:pt idx="792">
                  <c:v>4.4952435018225501</c:v>
                </c:pt>
                <c:pt idx="793">
                  <c:v>4.4951619545413299</c:v>
                </c:pt>
                <c:pt idx="794">
                  <c:v>4.4950810020659002</c:v>
                </c:pt>
                <c:pt idx="795">
                  <c:v>4.4950144849901301</c:v>
                </c:pt>
                <c:pt idx="796">
                  <c:v>4.4949252297579196</c:v>
                </c:pt>
                <c:pt idx="797">
                  <c:v>4.4948633987806001</c:v>
                </c:pt>
                <c:pt idx="798">
                  <c:v>4.4947674877700301</c:v>
                </c:pt>
                <c:pt idx="799">
                  <c:v>4.4947143196536397</c:v>
                </c:pt>
                <c:pt idx="800">
                  <c:v>4.4946468873526602</c:v>
                </c:pt>
                <c:pt idx="801">
                  <c:v>4.4945400559381099</c:v>
                </c:pt>
                <c:pt idx="802">
                  <c:v>4.4944692357782801</c:v>
                </c:pt>
                <c:pt idx="803">
                  <c:v>4.4944246892798398</c:v>
                </c:pt>
                <c:pt idx="804">
                  <c:v>4.4943340081635696</c:v>
                </c:pt>
                <c:pt idx="805">
                  <c:v>4.4942596798587804</c:v>
                </c:pt>
                <c:pt idx="806">
                  <c:v>4.4941854767607596</c:v>
                </c:pt>
                <c:pt idx="807">
                  <c:v>4.4940970034104302</c:v>
                </c:pt>
                <c:pt idx="808">
                  <c:v>4.4940287030866104</c:v>
                </c:pt>
                <c:pt idx="809">
                  <c:v>4.4939562096291299</c:v>
                </c:pt>
                <c:pt idx="810">
                  <c:v>4.49388502527475</c:v>
                </c:pt>
                <c:pt idx="811">
                  <c:v>4.4938164064641901</c:v>
                </c:pt>
                <c:pt idx="812">
                  <c:v>4.4937431563906403</c:v>
                </c:pt>
                <c:pt idx="813">
                  <c:v>4.4936864312976503</c:v>
                </c:pt>
                <c:pt idx="814">
                  <c:v>4.4936224991473104</c:v>
                </c:pt>
                <c:pt idx="815">
                  <c:v>4.4935191458258803</c:v>
                </c:pt>
                <c:pt idx="816">
                  <c:v>4.4934583852145096</c:v>
                </c:pt>
                <c:pt idx="817">
                  <c:v>4.4933870713344799</c:v>
                </c:pt>
                <c:pt idx="818">
                  <c:v>4.4933294887759496</c:v>
                </c:pt>
                <c:pt idx="819">
                  <c:v>4.49323982015295</c:v>
                </c:pt>
                <c:pt idx="820">
                  <c:v>4.49317963225156</c:v>
                </c:pt>
                <c:pt idx="821">
                  <c:v>4.49311272574172</c:v>
                </c:pt>
                <c:pt idx="822">
                  <c:v>4.4930358152738803</c:v>
                </c:pt>
                <c:pt idx="823">
                  <c:v>4.4929606305105096</c:v>
                </c:pt>
                <c:pt idx="824">
                  <c:v>4.4929078415910499</c:v>
                </c:pt>
                <c:pt idx="825">
                  <c:v>4.4928478150132403</c:v>
                </c:pt>
                <c:pt idx="826">
                  <c:v>4.4927559126082501</c:v>
                </c:pt>
                <c:pt idx="827">
                  <c:v>4.4926966135181603</c:v>
                </c:pt>
                <c:pt idx="828">
                  <c:v>4.4926473989705498</c:v>
                </c:pt>
                <c:pt idx="829">
                  <c:v>4.4925455050566701</c:v>
                </c:pt>
                <c:pt idx="830">
                  <c:v>4.4924914320612004</c:v>
                </c:pt>
                <c:pt idx="831">
                  <c:v>4.4924216680112297</c:v>
                </c:pt>
                <c:pt idx="832">
                  <c:v>4.4923788798456696</c:v>
                </c:pt>
                <c:pt idx="833">
                  <c:v>4.49228083495092</c:v>
                </c:pt>
                <c:pt idx="834">
                  <c:v>4.4922318714046598</c:v>
                </c:pt>
                <c:pt idx="835">
                  <c:v>4.4921750520953001</c:v>
                </c:pt>
                <c:pt idx="836">
                  <c:v>4.4921129345688096</c:v>
                </c:pt>
                <c:pt idx="837">
                  <c:v>4.4920529172374204</c:v>
                </c:pt>
                <c:pt idx="838">
                  <c:v>4.4919599932574199</c:v>
                </c:pt>
                <c:pt idx="839">
                  <c:v>4.4922149397685098</c:v>
                </c:pt>
                <c:pt idx="840">
                  <c:v>4.4922347563223699</c:v>
                </c:pt>
                <c:pt idx="841">
                  <c:v>4.4924199376614196</c:v>
                </c:pt>
                <c:pt idx="842">
                  <c:v>4.4923123174936697</c:v>
                </c:pt>
                <c:pt idx="843">
                  <c:v>4.4922996194728899</c:v>
                </c:pt>
                <c:pt idx="844">
                  <c:v>4.4922640851075704</c:v>
                </c:pt>
                <c:pt idx="845">
                  <c:v>4.49220250760757</c:v>
                </c:pt>
                <c:pt idx="846">
                  <c:v>4.4921833415885999</c:v>
                </c:pt>
                <c:pt idx="847">
                  <c:v>4.4921070268597303</c:v>
                </c:pt>
                <c:pt idx="848">
                  <c:v>4.4920871428705196</c:v>
                </c:pt>
                <c:pt idx="849">
                  <c:v>4.4920386704156803</c:v>
                </c:pt>
                <c:pt idx="850">
                  <c:v>4.4919675270829602</c:v>
                </c:pt>
                <c:pt idx="851">
                  <c:v>4.4919438905726699</c:v>
                </c:pt>
                <c:pt idx="852">
                  <c:v>4.4918700684170201</c:v>
                </c:pt>
                <c:pt idx="853">
                  <c:v>4.49184217873285</c:v>
                </c:pt>
                <c:pt idx="854">
                  <c:v>4.4917859407302796</c:v>
                </c:pt>
                <c:pt idx="855">
                  <c:v>4.4917383168019702</c:v>
                </c:pt>
                <c:pt idx="856">
                  <c:v>4.4916955512820698</c:v>
                </c:pt>
                <c:pt idx="857">
                  <c:v>4.4916332107668397</c:v>
                </c:pt>
                <c:pt idx="858">
                  <c:v>4.4915697066502096</c:v>
                </c:pt>
                <c:pt idx="859">
                  <c:v>4.4915226170330902</c:v>
                </c:pt>
                <c:pt idx="860">
                  <c:v>4.4914696014683297</c:v>
                </c:pt>
                <c:pt idx="861">
                  <c:v>4.4914616235844704</c:v>
                </c:pt>
                <c:pt idx="862">
                  <c:v>4.4913950497700297</c:v>
                </c:pt>
                <c:pt idx="863">
                  <c:v>4.4913224289834801</c:v>
                </c:pt>
                <c:pt idx="864">
                  <c:v>4.4912983156468202</c:v>
                </c:pt>
                <c:pt idx="865">
                  <c:v>4.4912395113846504</c:v>
                </c:pt>
                <c:pt idx="866">
                  <c:v>4.4911708724376203</c:v>
                </c:pt>
                <c:pt idx="867">
                  <c:v>4.4911533848017902</c:v>
                </c:pt>
                <c:pt idx="868">
                  <c:v>4.4910878588776004</c:v>
                </c:pt>
                <c:pt idx="869">
                  <c:v>4.4910295743002502</c:v>
                </c:pt>
                <c:pt idx="870">
                  <c:v>4.49100477322256</c:v>
                </c:pt>
                <c:pt idx="871">
                  <c:v>4.49093325866858</c:v>
                </c:pt>
                <c:pt idx="872">
                  <c:v>4.4908795362975296</c:v>
                </c:pt>
                <c:pt idx="873">
                  <c:v>4.4908270296604504</c:v>
                </c:pt>
                <c:pt idx="874">
                  <c:v>4.4907863878882699</c:v>
                </c:pt>
                <c:pt idx="875">
                  <c:v>4.4907078850626299</c:v>
                </c:pt>
                <c:pt idx="876">
                  <c:v>4.4906989748348503</c:v>
                </c:pt>
                <c:pt idx="877">
                  <c:v>4.4906304379283899</c:v>
                </c:pt>
                <c:pt idx="878">
                  <c:v>4.4905656370416498</c:v>
                </c:pt>
                <c:pt idx="879">
                  <c:v>4.49050434007499</c:v>
                </c:pt>
                <c:pt idx="880">
                  <c:v>4.4904753861662101</c:v>
                </c:pt>
                <c:pt idx="881">
                  <c:v>4.4904071335654301</c:v>
                </c:pt>
                <c:pt idx="882">
                  <c:v>4.4903610608426696</c:v>
                </c:pt>
                <c:pt idx="883">
                  <c:v>4.4903176847873896</c:v>
                </c:pt>
                <c:pt idx="884">
                  <c:v>4.4902587017647697</c:v>
                </c:pt>
                <c:pt idx="885">
                  <c:v>4.4902207410539701</c:v>
                </c:pt>
                <c:pt idx="886">
                  <c:v>4.4901609854106397</c:v>
                </c:pt>
                <c:pt idx="887">
                  <c:v>4.4901132897133396</c:v>
                </c:pt>
                <c:pt idx="888">
                  <c:v>4.4900680948550704</c:v>
                </c:pt>
                <c:pt idx="889">
                  <c:v>4.4900351672056704</c:v>
                </c:pt>
                <c:pt idx="890">
                  <c:v>4.4899580258611396</c:v>
                </c:pt>
                <c:pt idx="891">
                  <c:v>4.48992212423786</c:v>
                </c:pt>
                <c:pt idx="892">
                  <c:v>4.4899027944139203</c:v>
                </c:pt>
                <c:pt idx="893">
                  <c:v>4.4898213892054297</c:v>
                </c:pt>
                <c:pt idx="894">
                  <c:v>4.4897776394946103</c:v>
                </c:pt>
                <c:pt idx="895">
                  <c:v>4.4897428350376902</c:v>
                </c:pt>
                <c:pt idx="896">
                  <c:v>4.4897077320842396</c:v>
                </c:pt>
                <c:pt idx="897">
                  <c:v>4.4896279309026603</c:v>
                </c:pt>
                <c:pt idx="898">
                  <c:v>4.4895762274956601</c:v>
                </c:pt>
                <c:pt idx="899">
                  <c:v>4.4895560841611699</c:v>
                </c:pt>
                <c:pt idx="900">
                  <c:v>4.4894767172550898</c:v>
                </c:pt>
                <c:pt idx="901">
                  <c:v>4.4894404413850699</c:v>
                </c:pt>
                <c:pt idx="902">
                  <c:v>4.4894065740643301</c:v>
                </c:pt>
                <c:pt idx="903">
                  <c:v>4.4893808172533998</c:v>
                </c:pt>
                <c:pt idx="904">
                  <c:v>4.4893072293732503</c:v>
                </c:pt>
                <c:pt idx="905">
                  <c:v>4.4892476621002899</c:v>
                </c:pt>
                <c:pt idx="906">
                  <c:v>4.4892217806710297</c:v>
                </c:pt>
                <c:pt idx="907">
                  <c:v>4.4891719021871603</c:v>
                </c:pt>
                <c:pt idx="908">
                  <c:v>4.4891046809309101</c:v>
                </c:pt>
                <c:pt idx="909">
                  <c:v>4.48907506012005</c:v>
                </c:pt>
                <c:pt idx="910">
                  <c:v>4.4890370594018796</c:v>
                </c:pt>
                <c:pt idx="911">
                  <c:v>4.4884060539658499</c:v>
                </c:pt>
                <c:pt idx="912">
                  <c:v>4.48850691218124</c:v>
                </c:pt>
                <c:pt idx="913">
                  <c:v>4.48840207986989</c:v>
                </c:pt>
                <c:pt idx="914">
                  <c:v>4.4883953787776001</c:v>
                </c:pt>
                <c:pt idx="915">
                  <c:v>4.4883674339632798</c:v>
                </c:pt>
                <c:pt idx="916">
                  <c:v>4.4883597905614598</c:v>
                </c:pt>
                <c:pt idx="917">
                  <c:v>4.4883016857801596</c:v>
                </c:pt>
                <c:pt idx="918">
                  <c:v>4.4882464928949997</c:v>
                </c:pt>
                <c:pt idx="919">
                  <c:v>4.4882391014172196</c:v>
                </c:pt>
                <c:pt idx="920">
                  <c:v>4.4881980342358103</c:v>
                </c:pt>
                <c:pt idx="921">
                  <c:v>4.4881576241190801</c:v>
                </c:pt>
                <c:pt idx="922">
                  <c:v>4.4881311614302799</c:v>
                </c:pt>
                <c:pt idx="923">
                  <c:v>4.4880707884490398</c:v>
                </c:pt>
                <c:pt idx="924">
                  <c:v>4.48806077481039</c:v>
                </c:pt>
                <c:pt idx="925">
                  <c:v>4.4880017512513701</c:v>
                </c:pt>
                <c:pt idx="926">
                  <c:v>4.4879864918002799</c:v>
                </c:pt>
                <c:pt idx="927">
                  <c:v>4.4879113007059104</c:v>
                </c:pt>
                <c:pt idx="928">
                  <c:v>4.4879083818766103</c:v>
                </c:pt>
                <c:pt idx="929">
                  <c:v>4.4878702213280901</c:v>
                </c:pt>
                <c:pt idx="930">
                  <c:v>4.4877986448701401</c:v>
                </c:pt>
                <c:pt idx="931">
                  <c:v>4.4877680497605503</c:v>
                </c:pt>
                <c:pt idx="932">
                  <c:v>4.4877324326262604</c:v>
                </c:pt>
                <c:pt idx="933">
                  <c:v>4.4877289683073398</c:v>
                </c:pt>
                <c:pt idx="934">
                  <c:v>4.4876670031932999</c:v>
                </c:pt>
                <c:pt idx="935">
                  <c:v>4.4876043737290701</c:v>
                </c:pt>
                <c:pt idx="936">
                  <c:v>4.48758002424991</c:v>
                </c:pt>
                <c:pt idx="937">
                  <c:v>4.4875562649416798</c:v>
                </c:pt>
                <c:pt idx="938">
                  <c:v>4.4875052132231597</c:v>
                </c:pt>
                <c:pt idx="939">
                  <c:v>4.4874779236418698</c:v>
                </c:pt>
                <c:pt idx="940">
                  <c:v>4.4874434387615496</c:v>
                </c:pt>
                <c:pt idx="941">
                  <c:v>4.4873977888941701</c:v>
                </c:pt>
                <c:pt idx="942">
                  <c:v>4.4873381315974097</c:v>
                </c:pt>
                <c:pt idx="943">
                  <c:v>4.4873176962836299</c:v>
                </c:pt>
                <c:pt idx="944">
                  <c:v>4.4872971893608504</c:v>
                </c:pt>
                <c:pt idx="945">
                  <c:v>4.4872231554474897</c:v>
                </c:pt>
                <c:pt idx="946">
                  <c:v>4.4871958560664398</c:v>
                </c:pt>
                <c:pt idx="947">
                  <c:v>4.48716373116517</c:v>
                </c:pt>
                <c:pt idx="948">
                  <c:v>4.48711712190324</c:v>
                </c:pt>
                <c:pt idx="949">
                  <c:v>4.4871134199424301</c:v>
                </c:pt>
                <c:pt idx="950">
                  <c:v>4.4870489990764399</c:v>
                </c:pt>
                <c:pt idx="951">
                  <c:v>4.4870128512038701</c:v>
                </c:pt>
                <c:pt idx="952">
                  <c:v>4.4870025675968197</c:v>
                </c:pt>
                <c:pt idx="953">
                  <c:v>4.48694346403932</c:v>
                </c:pt>
                <c:pt idx="954">
                  <c:v>4.4868939007656596</c:v>
                </c:pt>
                <c:pt idx="955">
                  <c:v>4.4868686965998403</c:v>
                </c:pt>
                <c:pt idx="956">
                  <c:v>4.4868450474708297</c:v>
                </c:pt>
                <c:pt idx="957">
                  <c:v>4.4867833484199897</c:v>
                </c:pt>
                <c:pt idx="958">
                  <c:v>4.4867689850503503</c:v>
                </c:pt>
                <c:pt idx="959">
                  <c:v>4.4867374742525703</c:v>
                </c:pt>
                <c:pt idx="960">
                  <c:v>4.4866719515907896</c:v>
                </c:pt>
                <c:pt idx="961">
                  <c:v>4.4866531959153004</c:v>
                </c:pt>
                <c:pt idx="962">
                  <c:v>4.4865998592485097</c:v>
                </c:pt>
                <c:pt idx="963">
                  <c:v>4.4865757621843096</c:v>
                </c:pt>
                <c:pt idx="964">
                  <c:v>4.4865548532246704</c:v>
                </c:pt>
                <c:pt idx="965">
                  <c:v>4.4864964533999299</c:v>
                </c:pt>
                <c:pt idx="966">
                  <c:v>4.4864833115302503</c:v>
                </c:pt>
                <c:pt idx="967">
                  <c:v>4.4864477600754196</c:v>
                </c:pt>
                <c:pt idx="968">
                  <c:v>4.4863881966207</c:v>
                </c:pt>
                <c:pt idx="969">
                  <c:v>4.4863589671195898</c:v>
                </c:pt>
                <c:pt idx="970">
                  <c:v>4.4863250926595004</c:v>
                </c:pt>
                <c:pt idx="971">
                  <c:v>4.48631006603682</c:v>
                </c:pt>
                <c:pt idx="972">
                  <c:v>4.4862699711130603</c:v>
                </c:pt>
                <c:pt idx="973">
                  <c:v>4.4862105578913498</c:v>
                </c:pt>
                <c:pt idx="974">
                  <c:v>4.4861933851766604</c:v>
                </c:pt>
                <c:pt idx="975">
                  <c:v>4.4861589431232698</c:v>
                </c:pt>
                <c:pt idx="976">
                  <c:v>4.4861148492264702</c:v>
                </c:pt>
                <c:pt idx="977">
                  <c:v>4.48609566739154</c:v>
                </c:pt>
                <c:pt idx="978">
                  <c:v>4.4860622629345999</c:v>
                </c:pt>
                <c:pt idx="979">
                  <c:v>4.4860077567682897</c:v>
                </c:pt>
                <c:pt idx="980">
                  <c:v>4.4859729969851498</c:v>
                </c:pt>
                <c:pt idx="981">
                  <c:v>4.4859544299241296</c:v>
                </c:pt>
                <c:pt idx="982">
                  <c:v>4.4859193564187398</c:v>
                </c:pt>
                <c:pt idx="983">
                  <c:v>4.4858737880799104</c:v>
                </c:pt>
                <c:pt idx="984">
                  <c:v>4.4858639074334699</c:v>
                </c:pt>
                <c:pt idx="985">
                  <c:v>4.4858173805266999</c:v>
                </c:pt>
                <c:pt idx="986">
                  <c:v>4.4857738270980096</c:v>
                </c:pt>
                <c:pt idx="987">
                  <c:v>4.4857544350932104</c:v>
                </c:pt>
                <c:pt idx="988">
                  <c:v>4.4857428868400202</c:v>
                </c:pt>
                <c:pt idx="989">
                  <c:v>4.4856999665185597</c:v>
                </c:pt>
                <c:pt idx="990">
                  <c:v>4.4856586158612801</c:v>
                </c:pt>
                <c:pt idx="991">
                  <c:v>4.4856124908981396</c:v>
                </c:pt>
                <c:pt idx="992">
                  <c:v>4.4855771913770202</c:v>
                </c:pt>
                <c:pt idx="993">
                  <c:v>4.4855647112408903</c:v>
                </c:pt>
                <c:pt idx="994">
                  <c:v>4.4855095819635196</c:v>
                </c:pt>
                <c:pt idx="995">
                  <c:v>4.4854913587703802</c:v>
                </c:pt>
                <c:pt idx="996">
                  <c:v>4.4854619187485101</c:v>
                </c:pt>
                <c:pt idx="997">
                  <c:v>4.4854236690855496</c:v>
                </c:pt>
                <c:pt idx="998">
                  <c:v>4.4853986396831402</c:v>
                </c:pt>
                <c:pt idx="999">
                  <c:v>4.4853766706103899</c:v>
                </c:pt>
                <c:pt idx="1000">
                  <c:v>4.4853238813318397</c:v>
                </c:pt>
                <c:pt idx="1001">
                  <c:v>4.48530176495328</c:v>
                </c:pt>
                <c:pt idx="1002">
                  <c:v>4.4852704191699804</c:v>
                </c:pt>
                <c:pt idx="1003">
                  <c:v>4.4852604924505304</c:v>
                </c:pt>
                <c:pt idx="1004">
                  <c:v>4.4852008617196502</c:v>
                </c:pt>
                <c:pt idx="1005">
                  <c:v>4.4851937371563002</c:v>
                </c:pt>
                <c:pt idx="1006">
                  <c:v>4.4851454583065502</c:v>
                </c:pt>
                <c:pt idx="1007">
                  <c:v>4.48512326813408</c:v>
                </c:pt>
                <c:pt idx="1008">
                  <c:v>4.4850866522313799</c:v>
                </c:pt>
                <c:pt idx="1009">
                  <c:v>4.4850801648961696</c:v>
                </c:pt>
                <c:pt idx="1010">
                  <c:v>4.4850326753428602</c:v>
                </c:pt>
                <c:pt idx="1011">
                  <c:v>4.4850075186694003</c:v>
                </c:pt>
                <c:pt idx="1012">
                  <c:v>4.4849738517283901</c:v>
                </c:pt>
                <c:pt idx="1013">
                  <c:v>4.48492770615709</c:v>
                </c:pt>
                <c:pt idx="1014">
                  <c:v>4.4849196045426103</c:v>
                </c:pt>
                <c:pt idx="1015">
                  <c:v>4.4848790819515196</c:v>
                </c:pt>
                <c:pt idx="1016">
                  <c:v>4.4848610750679097</c:v>
                </c:pt>
                <c:pt idx="1017">
                  <c:v>4.4848331714000702</c:v>
                </c:pt>
                <c:pt idx="1018">
                  <c:v>4.4848109250979604</c:v>
                </c:pt>
                <c:pt idx="1019">
                  <c:v>4.4847523076923501</c:v>
                </c:pt>
                <c:pt idx="1020">
                  <c:v>4.48474006991027</c:v>
                </c:pt>
                <c:pt idx="1021">
                  <c:v>4.4846966500544303</c:v>
                </c:pt>
                <c:pt idx="1022">
                  <c:v>4.4846780284892196</c:v>
                </c:pt>
                <c:pt idx="1023">
                  <c:v>4.4846566381689801</c:v>
                </c:pt>
                <c:pt idx="1024">
                  <c:v>4.4846292488929498</c:v>
                </c:pt>
                <c:pt idx="1025">
                  <c:v>4.4845911061488604</c:v>
                </c:pt>
                <c:pt idx="1026">
                  <c:v>4.4845661907050802</c:v>
                </c:pt>
                <c:pt idx="1027">
                  <c:v>4.4845582138125897</c:v>
                </c:pt>
                <c:pt idx="1028">
                  <c:v>4.4845135571692101</c:v>
                </c:pt>
                <c:pt idx="1029">
                  <c:v>4.4845177256392397</c:v>
                </c:pt>
                <c:pt idx="1030">
                  <c:v>4.4844395420546403</c:v>
                </c:pt>
                <c:pt idx="1031">
                  <c:v>4.4844240034685701</c:v>
                </c:pt>
                <c:pt idx="1032">
                  <c:v>4.4844062608337101</c:v>
                </c:pt>
                <c:pt idx="1033">
                  <c:v>4.4843920089562497</c:v>
                </c:pt>
                <c:pt idx="1034">
                  <c:v>4.4843650557584001</c:v>
                </c:pt>
                <c:pt idx="1035">
                  <c:v>4.48434471322863</c:v>
                </c:pt>
                <c:pt idx="1036">
                  <c:v>4.48428235224904</c:v>
                </c:pt>
                <c:pt idx="1037">
                  <c:v>4.4842781604113897</c:v>
                </c:pt>
                <c:pt idx="1038">
                  <c:v>4.4842351116358996</c:v>
                </c:pt>
                <c:pt idx="1039">
                  <c:v>4.4842289952947896</c:v>
                </c:pt>
                <c:pt idx="1040">
                  <c:v>4.4842000241127202</c:v>
                </c:pt>
                <c:pt idx="1041">
                  <c:v>4.4841729419023801</c:v>
                </c:pt>
                <c:pt idx="1042">
                  <c:v>4.4841459966214803</c:v>
                </c:pt>
                <c:pt idx="1043">
                  <c:v>4.48412293678218</c:v>
                </c:pt>
                <c:pt idx="1044">
                  <c:v>4.4840760264566999</c:v>
                </c:pt>
                <c:pt idx="1045">
                  <c:v>4.48405463460624</c:v>
                </c:pt>
                <c:pt idx="1046">
                  <c:v>4.4840239616931798</c:v>
                </c:pt>
                <c:pt idx="1047">
                  <c:v>4.4840353564389801</c:v>
                </c:pt>
                <c:pt idx="1048">
                  <c:v>4.4839723129708204</c:v>
                </c:pt>
                <c:pt idx="1049">
                  <c:v>4.4839569576192204</c:v>
                </c:pt>
                <c:pt idx="1050">
                  <c:v>4.48394595830091</c:v>
                </c:pt>
                <c:pt idx="1051">
                  <c:v>4.4839042822979396</c:v>
                </c:pt>
                <c:pt idx="1052">
                  <c:v>4.4838816610002503</c:v>
                </c:pt>
                <c:pt idx="1053">
                  <c:v>4.4838516071101502</c:v>
                </c:pt>
                <c:pt idx="1054">
                  <c:v>4.4838321248491102</c:v>
                </c:pt>
                <c:pt idx="1055">
                  <c:v>4.4838061095865296</c:v>
                </c:pt>
                <c:pt idx="1056">
                  <c:v>4.4837956356068496</c:v>
                </c:pt>
                <c:pt idx="1057">
                  <c:v>4.4837734132345197</c:v>
                </c:pt>
                <c:pt idx="1058">
                  <c:v>4.4837353547327004</c:v>
                </c:pt>
                <c:pt idx="1059">
                  <c:v>4.4837101970228996</c:v>
                </c:pt>
                <c:pt idx="1060">
                  <c:v>4.4836970142972898</c:v>
                </c:pt>
                <c:pt idx="1061">
                  <c:v>4.4836648971248003</c:v>
                </c:pt>
                <c:pt idx="1062">
                  <c:v>4.4836681849862297</c:v>
                </c:pt>
                <c:pt idx="1063">
                  <c:v>4.4836040799932801</c:v>
                </c:pt>
                <c:pt idx="1064">
                  <c:v>4.4835937179861203</c:v>
                </c:pt>
                <c:pt idx="1065">
                  <c:v>4.4835782465344902</c:v>
                </c:pt>
                <c:pt idx="1066">
                  <c:v>4.4835332335934401</c:v>
                </c:pt>
                <c:pt idx="1067">
                  <c:v>4.48352465395004</c:v>
                </c:pt>
                <c:pt idx="1068">
                  <c:v>4.4834930056759301</c:v>
                </c:pt>
                <c:pt idx="1069">
                  <c:v>4.4834697348569996</c:v>
                </c:pt>
                <c:pt idx="1070">
                  <c:v>4.48345077866807</c:v>
                </c:pt>
                <c:pt idx="1071">
                  <c:v>4.4834429850821902</c:v>
                </c:pt>
                <c:pt idx="1072">
                  <c:v>4.4834289072474798</c:v>
                </c:pt>
                <c:pt idx="1073">
                  <c:v>4.4833724003316799</c:v>
                </c:pt>
                <c:pt idx="1074">
                  <c:v>4.4833831649773099</c:v>
                </c:pt>
                <c:pt idx="1075">
                  <c:v>4.4833225696401904</c:v>
                </c:pt>
                <c:pt idx="1076">
                  <c:v>4.4833231754533003</c:v>
                </c:pt>
                <c:pt idx="1077">
                  <c:v>4.48328772680214</c:v>
                </c:pt>
                <c:pt idx="1078">
                  <c:v>4.4832905288025398</c:v>
                </c:pt>
                <c:pt idx="1079">
                  <c:v>4.4832717365342196</c:v>
                </c:pt>
                <c:pt idx="1080">
                  <c:v>4.4832116496848897</c:v>
                </c:pt>
                <c:pt idx="1081">
                  <c:v>4.4832024156344001</c:v>
                </c:pt>
                <c:pt idx="1082">
                  <c:v>4.4831929247872502</c:v>
                </c:pt>
                <c:pt idx="1083">
                  <c:v>4.48315163677659</c:v>
                </c:pt>
                <c:pt idx="1084">
                  <c:v>4.4831396946597097</c:v>
                </c:pt>
                <c:pt idx="1085">
                  <c:v>4.4831168479522203</c:v>
                </c:pt>
                <c:pt idx="1086">
                  <c:v>4.4831116682062397</c:v>
                </c:pt>
                <c:pt idx="1087">
                  <c:v>4.4830547484169498</c:v>
                </c:pt>
                <c:pt idx="1088">
                  <c:v>4.4830503998390299</c:v>
                </c:pt>
                <c:pt idx="1089">
                  <c:v>4.4830545168741498</c:v>
                </c:pt>
                <c:pt idx="1090">
                  <c:v>4.48300424112466</c:v>
                </c:pt>
                <c:pt idx="1091">
                  <c:v>4.48298713710233</c:v>
                </c:pt>
                <c:pt idx="1092">
                  <c:v>4.4829616848211797</c:v>
                </c:pt>
                <c:pt idx="1093">
                  <c:v>4.4829485662566704</c:v>
                </c:pt>
                <c:pt idx="1094">
                  <c:v>4.4829252653275002</c:v>
                </c:pt>
                <c:pt idx="1095">
                  <c:v>4.4829022284086903</c:v>
                </c:pt>
                <c:pt idx="1096">
                  <c:v>4.4828761059260298</c:v>
                </c:pt>
                <c:pt idx="1097">
                  <c:v>4.4828588253525696</c:v>
                </c:pt>
                <c:pt idx="1098">
                  <c:v>4.4828502757011197</c:v>
                </c:pt>
                <c:pt idx="1099">
                  <c:v>4.4828303487940504</c:v>
                </c:pt>
                <c:pt idx="1100">
                  <c:v>4.4827991588029397</c:v>
                </c:pt>
                <c:pt idx="1101">
                  <c:v>4.4827982485248397</c:v>
                </c:pt>
                <c:pt idx="1102">
                  <c:v>4.4827557374839104</c:v>
                </c:pt>
                <c:pt idx="1103">
                  <c:v>4.48276661796453</c:v>
                </c:pt>
                <c:pt idx="1104">
                  <c:v>4.4827162550984303</c:v>
                </c:pt>
                <c:pt idx="1105">
                  <c:v>4.4827432502787596</c:v>
                </c:pt>
                <c:pt idx="1106">
                  <c:v>4.4826669694274104</c:v>
                </c:pt>
                <c:pt idx="1107">
                  <c:v>4.4826630096265596</c:v>
                </c:pt>
                <c:pt idx="1108">
                  <c:v>4.4826336974727896</c:v>
                </c:pt>
                <c:pt idx="1109">
                  <c:v>4.4826299718340898</c:v>
                </c:pt>
                <c:pt idx="1110">
                  <c:v>4.4825972368521603</c:v>
                </c:pt>
                <c:pt idx="1111">
                  <c:v>4.4826072219944297</c:v>
                </c:pt>
                <c:pt idx="1112">
                  <c:v>4.4825924185872399</c:v>
                </c:pt>
                <c:pt idx="1113">
                  <c:v>4.4825563869229299</c:v>
                </c:pt>
                <c:pt idx="1114">
                  <c:v>4.4825275478869004</c:v>
                </c:pt>
                <c:pt idx="1115">
                  <c:v>4.4825121050777703</c:v>
                </c:pt>
                <c:pt idx="1116">
                  <c:v>4.4824904711403999</c:v>
                </c:pt>
                <c:pt idx="1117">
                  <c:v>4.4824814261930497</c:v>
                </c:pt>
                <c:pt idx="1118">
                  <c:v>4.48245799217261</c:v>
                </c:pt>
                <c:pt idx="1119">
                  <c:v>4.4824300410127096</c:v>
                </c:pt>
                <c:pt idx="1120">
                  <c:v>4.4824292809922799</c:v>
                </c:pt>
                <c:pt idx="1121">
                  <c:v>4.4824252813193599</c:v>
                </c:pt>
                <c:pt idx="1122">
                  <c:v>4.4823849258050101</c:v>
                </c:pt>
                <c:pt idx="1123">
                  <c:v>4.4823709625236896</c:v>
                </c:pt>
                <c:pt idx="1124">
                  <c:v>4.4823403099369399</c:v>
                </c:pt>
                <c:pt idx="1125">
                  <c:v>4.4823231866678599</c:v>
                </c:pt>
                <c:pt idx="1126">
                  <c:v>4.4823030520273299</c:v>
                </c:pt>
                <c:pt idx="1127">
                  <c:v>4.4823068922057097</c:v>
                </c:pt>
                <c:pt idx="1128">
                  <c:v>4.4822610144587198</c:v>
                </c:pt>
                <c:pt idx="1129">
                  <c:v>4.48225840519431</c:v>
                </c:pt>
                <c:pt idx="1130">
                  <c:v>4.4822376318339501</c:v>
                </c:pt>
                <c:pt idx="1131">
                  <c:v>4.4822317080977303</c:v>
                </c:pt>
                <c:pt idx="1132">
                  <c:v>4.4822092560237001</c:v>
                </c:pt>
                <c:pt idx="1133">
                  <c:v>4.4821748992216097</c:v>
                </c:pt>
                <c:pt idx="1134">
                  <c:v>4.48216720664636</c:v>
                </c:pt>
                <c:pt idx="1135">
                  <c:v>4.4821546390197096</c:v>
                </c:pt>
                <c:pt idx="1136">
                  <c:v>4.4821294662796198</c:v>
                </c:pt>
                <c:pt idx="1137">
                  <c:v>4.4821121416953096</c:v>
                </c:pt>
                <c:pt idx="1138">
                  <c:v>4.4820941901020204</c:v>
                </c:pt>
                <c:pt idx="1139">
                  <c:v>4.4821142559649996</c:v>
                </c:pt>
                <c:pt idx="1140">
                  <c:v>4.4820702952113596</c:v>
                </c:pt>
                <c:pt idx="1141">
                  <c:v>4.4820615889217601</c:v>
                </c:pt>
                <c:pt idx="1142">
                  <c:v>4.4820166745157204</c:v>
                </c:pt>
                <c:pt idx="1143">
                  <c:v>4.4820136838846096</c:v>
                </c:pt>
                <c:pt idx="1144">
                  <c:v>4.4819924846102603</c:v>
                </c:pt>
                <c:pt idx="1145">
                  <c:v>4.4819985240138696</c:v>
                </c:pt>
                <c:pt idx="1146">
                  <c:v>4.48194906164328</c:v>
                </c:pt>
                <c:pt idx="1147">
                  <c:v>4.48193675596118</c:v>
                </c:pt>
                <c:pt idx="1148">
                  <c:v>4.4819379839608402</c:v>
                </c:pt>
                <c:pt idx="1149">
                  <c:v>4.4819278170027896</c:v>
                </c:pt>
                <c:pt idx="1150">
                  <c:v>4.48190936027612</c:v>
                </c:pt>
                <c:pt idx="1151">
                  <c:v>4.4818742293431599</c:v>
                </c:pt>
                <c:pt idx="1152">
                  <c:v>4.4818734795453699</c:v>
                </c:pt>
                <c:pt idx="1153">
                  <c:v>4.4818602718893601</c:v>
                </c:pt>
                <c:pt idx="1154">
                  <c:v>4.4818270480651998</c:v>
                </c:pt>
                <c:pt idx="1155">
                  <c:v>4.4818115007331203</c:v>
                </c:pt>
                <c:pt idx="1156">
                  <c:v>4.48182068748324</c:v>
                </c:pt>
                <c:pt idx="1157">
                  <c:v>4.4818011094259296</c:v>
                </c:pt>
                <c:pt idx="1158">
                  <c:v>4.4817834464282997</c:v>
                </c:pt>
                <c:pt idx="1159">
                  <c:v>4.4817464073642101</c:v>
                </c:pt>
                <c:pt idx="1160">
                  <c:v>4.4817686049016503</c:v>
                </c:pt>
                <c:pt idx="1161">
                  <c:v>4.4817282261384603</c:v>
                </c:pt>
                <c:pt idx="1162">
                  <c:v>4.48171656420846</c:v>
                </c:pt>
                <c:pt idx="1163">
                  <c:v>4.4816812610536303</c:v>
                </c:pt>
                <c:pt idx="1164">
                  <c:v>4.4816768831067204</c:v>
                </c:pt>
                <c:pt idx="1165">
                  <c:v>4.4816558549167196</c:v>
                </c:pt>
                <c:pt idx="1166">
                  <c:v>4.4816588673029001</c:v>
                </c:pt>
                <c:pt idx="1167">
                  <c:v>4.4816378818430698</c:v>
                </c:pt>
                <c:pt idx="1168">
                  <c:v>4.48160537087763</c:v>
                </c:pt>
                <c:pt idx="1169">
                  <c:v>4.4816139333671297</c:v>
                </c:pt>
                <c:pt idx="1170">
                  <c:v>4.4772812461294702</c:v>
                </c:pt>
                <c:pt idx="1171">
                  <c:v>4.4772522482599086</c:v>
                </c:pt>
                <c:pt idx="1172">
                  <c:v>4.4772232751009335</c:v>
                </c:pt>
                <c:pt idx="1173">
                  <c:v>4.4771943266104666</c:v>
                </c:pt>
                <c:pt idx="1174">
                  <c:v>4.477165402746536</c:v>
                </c:pt>
                <c:pt idx="1175">
                  <c:v>4.4771365034672783</c:v>
                </c:pt>
                <c:pt idx="1176">
                  <c:v>4.4771076287309359</c:v>
                </c:pt>
                <c:pt idx="1177">
                  <c:v>4.4770787784958568</c:v>
                </c:pt>
                <c:pt idx="1178">
                  <c:v>4.4770499527204972</c:v>
                </c:pt>
                <c:pt idx="1179">
                  <c:v>4.4770211513634175</c:v>
                </c:pt>
                <c:pt idx="1180">
                  <c:v>4.4769923743832827</c:v>
                </c:pt>
                <c:pt idx="1181">
                  <c:v>4.4769636217388626</c:v>
                </c:pt>
                <c:pt idx="1182">
                  <c:v>4.4769348933890338</c:v>
                </c:pt>
                <c:pt idx="1183">
                  <c:v>4.476906189292774</c:v>
                </c:pt>
                <c:pt idx="1184">
                  <c:v>4.4768775094091673</c:v>
                </c:pt>
                <c:pt idx="1185">
                  <c:v>4.4768488536973994</c:v>
                </c:pt>
                <c:pt idx="1186">
                  <c:v>4.4768202221167606</c:v>
                </c:pt>
                <c:pt idx="1187">
                  <c:v>4.4767916146266424</c:v>
                </c:pt>
                <c:pt idx="1188">
                  <c:v>4.4767630311865387</c:v>
                </c:pt>
                <c:pt idx="1189">
                  <c:v>4.4767344717560489</c:v>
                </c:pt>
                <c:pt idx="1190">
                  <c:v>4.4767059362948691</c:v>
                </c:pt>
                <c:pt idx="1191">
                  <c:v>4.4766774247627996</c:v>
                </c:pt>
                <c:pt idx="1192">
                  <c:v>4.4766489371197427</c:v>
                </c:pt>
                <c:pt idx="1193">
                  <c:v>4.4766204733256982</c:v>
                </c:pt>
                <c:pt idx="1194">
                  <c:v>4.4765920333407694</c:v>
                </c:pt>
                <c:pt idx="1195">
                  <c:v>4.4765636171251586</c:v>
                </c:pt>
                <c:pt idx="1196">
                  <c:v>4.4765352246391661</c:v>
                </c:pt>
                <c:pt idx="1197">
                  <c:v>4.4765068558431942</c:v>
                </c:pt>
                <c:pt idx="1198">
                  <c:v>4.4764785106977421</c:v>
                </c:pt>
                <c:pt idx="1199">
                  <c:v>4.4764501891634101</c:v>
                </c:pt>
                <c:pt idx="1200">
                  <c:v>4.4764218912008946</c:v>
                </c:pt>
                <c:pt idx="1201">
                  <c:v>4.4763936167709906</c:v>
                </c:pt>
                <c:pt idx="1202">
                  <c:v>4.4763653658345923</c:v>
                </c:pt>
                <c:pt idx="1203">
                  <c:v>4.4763371383526884</c:v>
                </c:pt>
                <c:pt idx="1204">
                  <c:v>4.4763089342863678</c:v>
                </c:pt>
                <c:pt idx="1205">
                  <c:v>4.4762807535968143</c:v>
                </c:pt>
                <c:pt idx="1206">
                  <c:v>4.4762525962453088</c:v>
                </c:pt>
                <c:pt idx="1207">
                  <c:v>4.4762244621932279</c:v>
                </c:pt>
                <c:pt idx="1208">
                  <c:v>4.4761963514020442</c:v>
                </c:pt>
                <c:pt idx="1209">
                  <c:v>4.4761682638333253</c:v>
                </c:pt>
                <c:pt idx="1210">
                  <c:v>4.4761401994487358</c:v>
                </c:pt>
                <c:pt idx="1211">
                  <c:v>4.4761121582100332</c:v>
                </c:pt>
                <c:pt idx="1212">
                  <c:v>4.4760841400790694</c:v>
                </c:pt>
                <c:pt idx="1213">
                  <c:v>4.4760561450177931</c:v>
                </c:pt>
                <c:pt idx="1214">
                  <c:v>4.4760281729882436</c:v>
                </c:pt>
                <c:pt idx="1215">
                  <c:v>4.4760002239525551</c:v>
                </c:pt>
                <c:pt idx="1216">
                  <c:v>4.475972297872957</c:v>
                </c:pt>
                <c:pt idx="1217">
                  <c:v>4.4759443947117683</c:v>
                </c:pt>
                <c:pt idx="1218">
                  <c:v>4.475916514431403</c:v>
                </c:pt>
                <c:pt idx="1219">
                  <c:v>4.4758886569943677</c:v>
                </c:pt>
                <c:pt idx="1220">
                  <c:v>4.4758608223632592</c:v>
                </c:pt>
                <c:pt idx="1221">
                  <c:v>4.475833010500768</c:v>
                </c:pt>
                <c:pt idx="1222">
                  <c:v>4.4758052213696748</c:v>
                </c:pt>
                <c:pt idx="1223">
                  <c:v>4.4757774549328522</c:v>
                </c:pt>
                <c:pt idx="1224">
                  <c:v>4.4757497111532629</c:v>
                </c:pt>
                <c:pt idx="1225">
                  <c:v>4.4757219899939606</c:v>
                </c:pt>
                <c:pt idx="1226">
                  <c:v>4.4756942914180913</c:v>
                </c:pt>
                <c:pt idx="1227">
                  <c:v>4.4756666153888869</c:v>
                </c:pt>
                <c:pt idx="1228">
                  <c:v>4.4756389618696728</c:v>
                </c:pt>
                <c:pt idx="1229">
                  <c:v>4.4756113308238614</c:v>
                </c:pt>
                <c:pt idx="1230">
                  <c:v>4.4755837222149548</c:v>
                </c:pt>
                <c:pt idx="1231">
                  <c:v>4.4755561360065448</c:v>
                </c:pt>
                <c:pt idx="1232">
                  <c:v>4.475528572162311</c:v>
                </c:pt>
                <c:pt idx="1233">
                  <c:v>4.4755010306460221</c:v>
                </c:pt>
                <c:pt idx="1234">
                  <c:v>4.4754735114215336</c:v>
                </c:pt>
                <c:pt idx="1235">
                  <c:v>4.4754460144527881</c:v>
                </c:pt>
                <c:pt idx="1236">
                  <c:v>4.4754185397038189</c:v>
                </c:pt>
                <c:pt idx="1237">
                  <c:v>4.4753910871387426</c:v>
                </c:pt>
                <c:pt idx="1238">
                  <c:v>4.4753636567217647</c:v>
                </c:pt>
                <c:pt idx="1239">
                  <c:v>4.475336248417177</c:v>
                </c:pt>
                <c:pt idx="1240">
                  <c:v>4.4753088621893573</c:v>
                </c:pt>
                <c:pt idx="1241">
                  <c:v>4.4752814980027695</c:v>
                </c:pt>
                <c:pt idx="1242">
                  <c:v>4.475254155821963</c:v>
                </c:pt>
                <c:pt idx="1243">
                  <c:v>4.4752268356115739</c:v>
                </c:pt>
                <c:pt idx="1244">
                  <c:v>4.475199537336322</c:v>
                </c:pt>
                <c:pt idx="1245">
                  <c:v>4.4751722609610125</c:v>
                </c:pt>
                <c:pt idx="1246">
                  <c:v>4.4751450064505356</c:v>
                </c:pt>
                <c:pt idx="1247">
                  <c:v>4.4751177737698642</c:v>
                </c:pt>
                <c:pt idx="1248">
                  <c:v>4.4750905628840583</c:v>
                </c:pt>
                <c:pt idx="1249">
                  <c:v>4.4750633737582595</c:v>
                </c:pt>
                <c:pt idx="1250">
                  <c:v>4.4750362063576929</c:v>
                </c:pt>
                <c:pt idx="1251">
                  <c:v>4.4750090606476682</c:v>
                </c:pt>
                <c:pt idx="1252">
                  <c:v>4.4749819365935766</c:v>
                </c:pt>
                <c:pt idx="1253">
                  <c:v>4.4749548341608945</c:v>
                </c:pt>
                <c:pt idx="1254">
                  <c:v>4.4749277533151774</c:v>
                </c:pt>
                <c:pt idx="1255">
                  <c:v>4.4749006940220664</c:v>
                </c:pt>
                <c:pt idx="1256">
                  <c:v>4.474873656247282</c:v>
                </c:pt>
                <c:pt idx="1257">
                  <c:v>4.4748466399566267</c:v>
                </c:pt>
                <c:pt idx="1258">
                  <c:v>4.4748196451159874</c:v>
                </c:pt>
                <c:pt idx="1259">
                  <c:v>4.4747926716913273</c:v>
                </c:pt>
                <c:pt idx="1260">
                  <c:v>4.4747657196486958</c:v>
                </c:pt>
                <c:pt idx="1261">
                  <c:v>4.4747387889542187</c:v>
                </c:pt>
                <c:pt idx="1262">
                  <c:v>4.4747118795741043</c:v>
                </c:pt>
                <c:pt idx="1263">
                  <c:v>4.4746849914746401</c:v>
                </c:pt>
                <c:pt idx="1264">
                  <c:v>4.474658124622195</c:v>
                </c:pt>
                <c:pt idx="1265">
                  <c:v>4.4746312789832166</c:v>
                </c:pt>
                <c:pt idx="1266">
                  <c:v>4.4746044545242318</c:v>
                </c:pt>
                <c:pt idx="1267">
                  <c:v>4.4745776512118463</c:v>
                </c:pt>
                <c:pt idx="1268">
                  <c:v>4.474550869012746</c:v>
                </c:pt>
                <c:pt idx="1269">
                  <c:v>4.4745241078936946</c:v>
                </c:pt>
                <c:pt idx="1270">
                  <c:v>4.4744973678215336</c:v>
                </c:pt>
                <c:pt idx="1271">
                  <c:v>4.4744706487631838</c:v>
                </c:pt>
                <c:pt idx="1272">
                  <c:v>4.4744439506856439</c:v>
                </c:pt>
                <c:pt idx="1273">
                  <c:v>4.4744172735559902</c:v>
                </c:pt>
                <c:pt idx="1274">
                  <c:v>4.474390617341375</c:v>
                </c:pt>
                <c:pt idx="1275">
                  <c:v>4.47436398200903</c:v>
                </c:pt>
                <c:pt idx="1276">
                  <c:v>4.4743373675262621</c:v>
                </c:pt>
                <c:pt idx="1277">
                  <c:v>4.4743107738604557</c:v>
                </c:pt>
                <c:pt idx="1278">
                  <c:v>4.4742842009790715</c:v>
                </c:pt>
                <c:pt idx="1279">
                  <c:v>4.4742576488496475</c:v>
                </c:pt>
                <c:pt idx="1280">
                  <c:v>4.4742311174397953</c:v>
                </c:pt>
                <c:pt idx="1281">
                  <c:v>4.4742046067172048</c:v>
                </c:pt>
                <c:pt idx="1282">
                  <c:v>4.4741781166496395</c:v>
                </c:pt>
                <c:pt idx="1283">
                  <c:v>4.4741516472049394</c:v>
                </c:pt>
                <c:pt idx="1284">
                  <c:v>4.4741251983510191</c:v>
                </c:pt>
                <c:pt idx="1285">
                  <c:v>4.4740987700558685</c:v>
                </c:pt>
                <c:pt idx="1286">
                  <c:v>4.4740723622875507</c:v>
                </c:pt>
                <c:pt idx="1287">
                  <c:v>4.4740459750142048</c:v>
                </c:pt>
                <c:pt idx="1288">
                  <c:v>4.4740196082040429</c:v>
                </c:pt>
                <c:pt idx="1289">
                  <c:v>4.4739932618253508</c:v>
                </c:pt>
                <c:pt idx="1290">
                  <c:v>4.4739669358464909</c:v>
                </c:pt>
                <c:pt idx="1291">
                  <c:v>4.4739406302358944</c:v>
                </c:pt>
                <c:pt idx="1292">
                  <c:v>4.4739143449620684</c:v>
                </c:pt>
                <c:pt idx="1293">
                  <c:v>4.4738880799935936</c:v>
                </c:pt>
                <c:pt idx="1294">
                  <c:v>4.4738618352991217</c:v>
                </c:pt>
                <c:pt idx="1295">
                  <c:v>4.4738356108473782</c:v>
                </c:pt>
                <c:pt idx="1296">
                  <c:v>4.4738094066071605</c:v>
                </c:pt>
                <c:pt idx="1297">
                  <c:v>4.4737832225473371</c:v>
                </c:pt>
                <c:pt idx="1298">
                  <c:v>4.47375705863685</c:v>
                </c:pt>
                <c:pt idx="1299">
                  <c:v>4.4737309148447126</c:v>
                </c:pt>
                <c:pt idx="1300">
                  <c:v>4.4737047911400083</c:v>
                </c:pt>
                <c:pt idx="1301">
                  <c:v>4.4736786874918932</c:v>
                </c:pt>
                <c:pt idx="1302">
                  <c:v>4.4736526038695938</c:v>
                </c:pt>
                <c:pt idx="1303">
                  <c:v>4.4736265402424076</c:v>
                </c:pt>
                <c:pt idx="1304">
                  <c:v>4.4736004965797012</c:v>
                </c:pt>
                <c:pt idx="1305">
                  <c:v>4.473574472850915</c:v>
                </c:pt>
                <c:pt idx="1306">
                  <c:v>4.4735484690255554</c:v>
                </c:pt>
                <c:pt idx="1307">
                  <c:v>4.473522485073202</c:v>
                </c:pt>
                <c:pt idx="1308">
                  <c:v>4.4734965209635016</c:v>
                </c:pt>
                <c:pt idx="1309">
                  <c:v>4.4734705766661733</c:v>
                </c:pt>
                <c:pt idx="1310">
                  <c:v>4.4734446521510014</c:v>
                </c:pt>
                <c:pt idx="1311">
                  <c:v>4.4734187473878437</c:v>
                </c:pt>
                <c:pt idx="1312">
                  <c:v>4.4733928623466239</c:v>
                </c:pt>
                <c:pt idx="1313">
                  <c:v>4.4733669969973358</c:v>
                </c:pt>
                <c:pt idx="1314">
                  <c:v>4.4733411513100405</c:v>
                </c:pt>
                <c:pt idx="1315">
                  <c:v>4.4733153252548679</c:v>
                </c:pt>
                <c:pt idx="1316">
                  <c:v>4.4732895188020159</c:v>
                </c:pt>
                <c:pt idx="1317">
                  <c:v>4.473263731921751</c:v>
                </c:pt>
                <c:pt idx="1318">
                  <c:v>4.4732379645844054</c:v>
                </c:pt>
                <c:pt idx="1319">
                  <c:v>4.4732122167603805</c:v>
                </c:pt>
                <c:pt idx="1320">
                  <c:v>4.4731864884201444</c:v>
                </c:pt>
                <c:pt idx="1321">
                  <c:v>4.473160779534231</c:v>
                </c:pt>
                <c:pt idx="1322">
                  <c:v>4.4731350900732432</c:v>
                </c:pt>
                <c:pt idx="1323">
                  <c:v>4.4731094200078489</c:v>
                </c:pt>
                <c:pt idx="1324">
                  <c:v>4.4730837693087819</c:v>
                </c:pt>
                <c:pt idx="1325">
                  <c:v>4.473058137946845</c:v>
                </c:pt>
                <c:pt idx="1326">
                  <c:v>4.4730325258929033</c:v>
                </c:pt>
                <c:pt idx="1327">
                  <c:v>4.4730069331178894</c:v>
                </c:pt>
                <c:pt idx="1328">
                  <c:v>4.4729813595928025</c:v>
                </c:pt>
                <c:pt idx="1329">
                  <c:v>4.4729558052887066</c:v>
                </c:pt>
                <c:pt idx="1330">
                  <c:v>4.4729302701767288</c:v>
                </c:pt>
                <c:pt idx="1331">
                  <c:v>4.4729047542280647</c:v>
                </c:pt>
                <c:pt idx="1332">
                  <c:v>4.4728792574139709</c:v>
                </c:pt>
                <c:pt idx="1333">
                  <c:v>4.4728537797057726</c:v>
                </c:pt>
                <c:pt idx="1334">
                  <c:v>4.4728283210748563</c:v>
                </c:pt>
                <c:pt idx="1335">
                  <c:v>4.4728028814926741</c:v>
                </c:pt>
                <c:pt idx="1336">
                  <c:v>4.4727774609307431</c:v>
                </c:pt>
                <c:pt idx="1337">
                  <c:v>4.4727520593606407</c:v>
                </c:pt>
                <c:pt idx="1338">
                  <c:v>4.4727266767540126</c:v>
                </c:pt>
                <c:pt idx="1339">
                  <c:v>4.4727013130825641</c:v>
                </c:pt>
                <c:pt idx="1340">
                  <c:v>4.4726759683180655</c:v>
                </c:pt>
                <c:pt idx="1341">
                  <c:v>4.4726506424323507</c:v>
                </c:pt>
                <c:pt idx="1342">
                  <c:v>4.472625335397316</c:v>
                </c:pt>
                <c:pt idx="1343">
                  <c:v>4.472600047184919</c:v>
                </c:pt>
                <c:pt idx="1344">
                  <c:v>4.472574777767182</c:v>
                </c:pt>
                <c:pt idx="1345">
                  <c:v>4.4725495271161888</c:v>
                </c:pt>
                <c:pt idx="1346">
                  <c:v>4.4725242952040851</c:v>
                </c:pt>
                <c:pt idx="1347">
                  <c:v>4.4724990820030781</c:v>
                </c:pt>
                <c:pt idx="1348">
                  <c:v>4.4724738874854371</c:v>
                </c:pt>
                <c:pt idx="1349">
                  <c:v>4.4724487116234952</c:v>
                </c:pt>
                <c:pt idx="1350">
                  <c:v>4.4724235543896427</c:v>
                </c:pt>
                <c:pt idx="1351">
                  <c:v>4.4723984157563352</c:v>
                </c:pt>
                <c:pt idx="1352">
                  <c:v>4.4723732956960864</c:v>
                </c:pt>
                <c:pt idx="1353">
                  <c:v>4.4723481941814729</c:v>
                </c:pt>
                <c:pt idx="1354">
                  <c:v>4.4723231111851307</c:v>
                </c:pt>
                <c:pt idx="1355">
                  <c:v>4.4722980466797564</c:v>
                </c:pt>
                <c:pt idx="1356">
                  <c:v>4.4722730006381086</c:v>
                </c:pt>
                <c:pt idx="1357">
                  <c:v>4.4722479730330029</c:v>
                </c:pt>
                <c:pt idx="1358">
                  <c:v>4.4722229638373188</c:v>
                </c:pt>
                <c:pt idx="1359">
                  <c:v>4.4721979730239925</c:v>
                </c:pt>
                <c:pt idx="1360">
                  <c:v>4.4721730005660207</c:v>
                </c:pt>
                <c:pt idx="1361">
                  <c:v>4.4721480464364607</c:v>
                </c:pt>
                <c:pt idx="1362">
                  <c:v>4.4721231106084272</c:v>
                </c:pt>
                <c:pt idx="1363">
                  <c:v>4.4720981930550945</c:v>
                </c:pt>
                <c:pt idx="1364">
                  <c:v>4.4720732937496974</c:v>
                </c:pt>
                <c:pt idx="1365">
                  <c:v>4.4720484126655284</c:v>
                </c:pt>
                <c:pt idx="1366">
                  <c:v>4.4720235497759377</c:v>
                </c:pt>
                <c:pt idx="1367">
                  <c:v>4.4719987050543359</c:v>
                </c:pt>
                <c:pt idx="1368">
                  <c:v>4.4719738784741896</c:v>
                </c:pt>
                <c:pt idx="1369">
                  <c:v>4.4719490700090248</c:v>
                </c:pt>
                <c:pt idx="1370">
                  <c:v>4.4719242796324252</c:v>
                </c:pt>
                <c:pt idx="1371">
                  <c:v>4.4718995073180325</c:v>
                </c:pt>
                <c:pt idx="1372">
                  <c:v>4.4718747530395451</c:v>
                </c:pt>
                <c:pt idx="1373">
                  <c:v>4.4718500167707207</c:v>
                </c:pt>
                <c:pt idx="1374">
                  <c:v>4.4718252984853715</c:v>
                </c:pt>
                <c:pt idx="1375">
                  <c:v>4.471800598157369</c:v>
                </c:pt>
                <c:pt idx="1376">
                  <c:v>4.4717759157606407</c:v>
                </c:pt>
                <c:pt idx="1377">
                  <c:v>4.4717512512691711</c:v>
                </c:pt>
                <c:pt idx="1378">
                  <c:v>4.4717266046570012</c:v>
                </c:pt>
                <c:pt idx="1379">
                  <c:v>4.4717019758982275</c:v>
                </c:pt>
                <c:pt idx="1380">
                  <c:v>4.4716773649670047</c:v>
                </c:pt>
                <c:pt idx="1381">
                  <c:v>4.4716527718375421</c:v>
                </c:pt>
                <c:pt idx="1382">
                  <c:v>4.4716281964841054</c:v>
                </c:pt>
                <c:pt idx="1383">
                  <c:v>4.4716036388810148</c:v>
                </c:pt>
                <c:pt idx="1384">
                  <c:v>4.4715790990026489</c:v>
                </c:pt>
                <c:pt idx="1385">
                  <c:v>4.4715545768234399</c:v>
                </c:pt>
                <c:pt idx="1386">
                  <c:v>4.4715300723178748</c:v>
                </c:pt>
                <c:pt idx="1387">
                  <c:v>4.4715055854604966</c:v>
                </c:pt>
                <c:pt idx="1388">
                  <c:v>4.4714811162259034</c:v>
                </c:pt>
                <c:pt idx="1389">
                  <c:v>4.4714566645887475</c:v>
                </c:pt>
                <c:pt idx="1390">
                  <c:v>4.4714322305237362</c:v>
                </c:pt>
                <c:pt idx="1391">
                  <c:v>4.471407814005631</c:v>
                </c:pt>
                <c:pt idx="1392">
                  <c:v>4.4713834150092486</c:v>
                </c:pt>
                <c:pt idx="1393">
                  <c:v>4.4713590335094588</c:v>
                </c:pt>
                <c:pt idx="1394">
                  <c:v>4.4713346694811857</c:v>
                </c:pt>
                <c:pt idx="1395">
                  <c:v>4.4713103228994084</c:v>
                </c:pt>
                <c:pt idx="1396">
                  <c:v>4.4712859937391576</c:v>
                </c:pt>
                <c:pt idx="1397">
                  <c:v>4.4712616819755189</c:v>
                </c:pt>
                <c:pt idx="1398">
                  <c:v>4.4712373875836313</c:v>
                </c:pt>
                <c:pt idx="1399">
                  <c:v>4.4712131105386872</c:v>
                </c:pt>
                <c:pt idx="1400">
                  <c:v>4.4711888508159312</c:v>
                </c:pt>
                <c:pt idx="1401">
                  <c:v>4.4711646083906613</c:v>
                </c:pt>
                <c:pt idx="1402">
                  <c:v>4.4711403832382297</c:v>
                </c:pt>
                <c:pt idx="1403">
                  <c:v>4.4711161753340383</c:v>
                </c:pt>
                <c:pt idx="1404">
                  <c:v>4.4710919846535448</c:v>
                </c:pt>
                <c:pt idx="1405">
                  <c:v>4.4710678111722562</c:v>
                </c:pt>
                <c:pt idx="1406">
                  <c:v>4.471043654865734</c:v>
                </c:pt>
                <c:pt idx="1407">
                  <c:v>4.4710195157095907</c:v>
                </c:pt>
                <c:pt idx="1408">
                  <c:v>4.4709953936794902</c:v>
                </c:pt>
                <c:pt idx="1409">
                  <c:v>4.4709712887511506</c:v>
                </c:pt>
                <c:pt idx="1410">
                  <c:v>4.4709472009003379</c:v>
                </c:pt>
                <c:pt idx="1411">
                  <c:v>4.4709231301028725</c:v>
                </c:pt>
                <c:pt idx="1412">
                  <c:v>4.4708990763346241</c:v>
                </c:pt>
                <c:pt idx="1413">
                  <c:v>4.4708750395715162</c:v>
                </c:pt>
                <c:pt idx="1414">
                  <c:v>4.4708510197895217</c:v>
                </c:pt>
                <c:pt idx="1415">
                  <c:v>4.4708270169646633</c:v>
                </c:pt>
                <c:pt idx="1416">
                  <c:v>4.4708030310730162</c:v>
                </c:pt>
                <c:pt idx="1417">
                  <c:v>4.4707790620907053</c:v>
                </c:pt>
                <c:pt idx="1418">
                  <c:v>4.470755109993906</c:v>
                </c:pt>
                <c:pt idx="1419">
                  <c:v>4.4707311747588454</c:v>
                </c:pt>
                <c:pt idx="1420">
                  <c:v>4.4707072563617984</c:v>
                </c:pt>
                <c:pt idx="1421">
                  <c:v>4.4706833547790916</c:v>
                </c:pt>
                <c:pt idx="1422">
                  <c:v>4.4706594699871012</c:v>
                </c:pt>
                <c:pt idx="1423">
                  <c:v>4.4706356019622531</c:v>
                </c:pt>
                <c:pt idx="1424">
                  <c:v>4.470611750681023</c:v>
                </c:pt>
                <c:pt idx="1425">
                  <c:v>4.4705879161199347</c:v>
                </c:pt>
                <c:pt idx="1426">
                  <c:v>4.4705640982555632</c:v>
                </c:pt>
                <c:pt idx="1427">
                  <c:v>4.4705402970645318</c:v>
                </c:pt>
                <c:pt idx="1428">
                  <c:v>4.4705165125235125</c:v>
                </c:pt>
                <c:pt idx="1429">
                  <c:v>4.4704927446092277</c:v>
                </c:pt>
                <c:pt idx="1430">
                  <c:v>4.4704689932984474</c:v>
                </c:pt>
                <c:pt idx="1431">
                  <c:v>4.4704452585679899</c:v>
                </c:pt>
                <c:pt idx="1432">
                  <c:v>4.4704215403947218</c:v>
                </c:pt>
                <c:pt idx="1433">
                  <c:v>4.4703978387555612</c:v>
                </c:pt>
                <c:pt idx="1434">
                  <c:v>4.4703741536274695</c:v>
                </c:pt>
                <c:pt idx="1435">
                  <c:v>4.4703504849874607</c:v>
                </c:pt>
                <c:pt idx="1436">
                  <c:v>4.470326832812594</c:v>
                </c:pt>
                <c:pt idx="1437">
                  <c:v>4.4703031970799776</c:v>
                </c:pt>
                <c:pt idx="1438">
                  <c:v>4.4702795777667665</c:v>
                </c:pt>
                <c:pt idx="1439">
                  <c:v>4.470255974850164</c:v>
                </c:pt>
                <c:pt idx="1440">
                  <c:v>4.4702323883074211</c:v>
                </c:pt>
                <c:pt idx="1441">
                  <c:v>4.4702088181158359</c:v>
                </c:pt>
                <c:pt idx="1442">
                  <c:v>4.4701852642527538</c:v>
                </c:pt>
                <c:pt idx="1443">
                  <c:v>4.470161726695566</c:v>
                </c:pt>
                <c:pt idx="1444">
                  <c:v>4.470138205421712</c:v>
                </c:pt>
                <c:pt idx="1445">
                  <c:v>4.4701147004086774</c:v>
                </c:pt>
                <c:pt idx="1446">
                  <c:v>4.4700912116339957</c:v>
                </c:pt>
                <c:pt idx="1447">
                  <c:v>4.4700677390752448</c:v>
                </c:pt>
                <c:pt idx="1448">
                  <c:v>4.4700442827100515</c:v>
                </c:pt>
                <c:pt idx="1449">
                  <c:v>4.4700208425160861</c:v>
                </c:pt>
                <c:pt idx="1450">
                  <c:v>4.4699974184710669</c:v>
                </c:pt>
                <c:pt idx="1451">
                  <c:v>4.4699740105527592</c:v>
                </c:pt>
                <c:pt idx="1452">
                  <c:v>4.469950618738971</c:v>
                </c:pt>
                <c:pt idx="1453">
                  <c:v>4.4699272430075583</c:v>
                </c:pt>
                <c:pt idx="1454">
                  <c:v>4.4699038833364231</c:v>
                </c:pt>
                <c:pt idx="1455">
                  <c:v>4.469880539703512</c:v>
                </c:pt>
                <c:pt idx="1456">
                  <c:v>4.4698572120868167</c:v>
                </c:pt>
                <c:pt idx="1457">
                  <c:v>4.4698339004643746</c:v>
                </c:pt>
                <c:pt idx="1458">
                  <c:v>4.4698106048142678</c:v>
                </c:pt>
                <c:pt idx="1459">
                  <c:v>4.4697873251146252</c:v>
                </c:pt>
                <c:pt idx="1460">
                  <c:v>4.4697640613436187</c:v>
                </c:pt>
                <c:pt idx="1461">
                  <c:v>4.4697408134794649</c:v>
                </c:pt>
                <c:pt idx="1462">
                  <c:v>4.4697175815004266</c:v>
                </c:pt>
                <c:pt idx="1463">
                  <c:v>4.46969436538481</c:v>
                </c:pt>
                <c:pt idx="1464">
                  <c:v>4.4696711651109648</c:v>
                </c:pt>
                <c:pt idx="1465">
                  <c:v>4.469647980657288</c:v>
                </c:pt>
                <c:pt idx="1466">
                  <c:v>4.469624812002218</c:v>
                </c:pt>
                <c:pt idx="1467">
                  <c:v>4.4696016591242378</c:v>
                </c:pt>
                <c:pt idx="1468">
                  <c:v>4.4695785220018749</c:v>
                </c:pt>
                <c:pt idx="1469">
                  <c:v>4.469555400613701</c:v>
                </c:pt>
                <c:pt idx="1470">
                  <c:v>4.4695322949383298</c:v>
                </c:pt>
                <c:pt idx="1471">
                  <c:v>4.4695092049544201</c:v>
                </c:pt>
                <c:pt idx="1472">
                  <c:v>4.4694861306406741</c:v>
                </c:pt>
                <c:pt idx="1473">
                  <c:v>4.469463071975837</c:v>
                </c:pt>
                <c:pt idx="1474">
                  <c:v>4.4694400289386955</c:v>
                </c:pt>
                <c:pt idx="1475">
                  <c:v>4.4694170015080825</c:v>
                </c:pt>
                <c:pt idx="1476">
                  <c:v>4.4693939896628727</c:v>
                </c:pt>
                <c:pt idx="1477">
                  <c:v>4.4693709933819834</c:v>
                </c:pt>
                <c:pt idx="1478">
                  <c:v>4.4693480126443728</c:v>
                </c:pt>
                <c:pt idx="1479">
                  <c:v>4.4693250474290451</c:v>
                </c:pt>
                <c:pt idx="1480">
                  <c:v>4.4693020977150457</c:v>
                </c:pt>
                <c:pt idx="1481">
                  <c:v>4.4692791634814606</c:v>
                </c:pt>
                <c:pt idx="1482">
                  <c:v>4.4692562447074211</c:v>
                </c:pt>
                <c:pt idx="1483">
                  <c:v>4.4692333413720995</c:v>
                </c:pt>
                <c:pt idx="1484">
                  <c:v>4.4692104534547088</c:v>
                </c:pt>
                <c:pt idx="1485">
                  <c:v>4.4691837703432995</c:v>
                </c:pt>
                <c:pt idx="1486">
                  <c:v>4.4691571081563062</c:v>
                </c:pt>
                <c:pt idx="1487">
                  <c:v>4.4691304668609373</c:v>
                </c:pt>
                <c:pt idx="1488">
                  <c:v>4.4691038464244786</c:v>
                </c:pt>
                <c:pt idx="1489">
                  <c:v>4.4690772468142921</c:v>
                </c:pt>
                <c:pt idx="1490">
                  <c:v>4.4690506679978181</c:v>
                </c:pt>
                <c:pt idx="1491">
                  <c:v>4.4690241099425707</c:v>
                </c:pt>
                <c:pt idx="1492">
                  <c:v>4.4689975726161411</c:v>
                </c:pt>
                <c:pt idx="1493">
                  <c:v>4.4689710559861968</c:v>
                </c:pt>
                <c:pt idx="1494">
                  <c:v>4.4689445600204811</c:v>
                </c:pt>
                <c:pt idx="1495">
                  <c:v>4.4689180846868108</c:v>
                </c:pt>
                <c:pt idx="1496">
                  <c:v>4.4688916299530801</c:v>
                </c:pt>
                <c:pt idx="1497">
                  <c:v>4.4688651957872567</c:v>
                </c:pt>
                <c:pt idx="1498">
                  <c:v>4.4688387821573841</c:v>
                </c:pt>
                <c:pt idx="1499">
                  <c:v>4.4688123890315783</c:v>
                </c:pt>
                <c:pt idx="1500">
                  <c:v>4.468786016378032</c:v>
                </c:pt>
                <c:pt idx="1501">
                  <c:v>4.4687596641650087</c:v>
                </c:pt>
                <c:pt idx="1502">
                  <c:v>4.4687333323608494</c:v>
                </c:pt>
                <c:pt idx="1503">
                  <c:v>4.4687070209339659</c:v>
                </c:pt>
                <c:pt idx="1504">
                  <c:v>4.468680729852843</c:v>
                </c:pt>
                <c:pt idx="1505">
                  <c:v>4.4686544590860411</c:v>
                </c:pt>
                <c:pt idx="1506">
                  <c:v>4.4686282086021922</c:v>
                </c:pt>
                <c:pt idx="1507">
                  <c:v>4.4686019783699988</c:v>
                </c:pt>
                <c:pt idx="1508">
                  <c:v>4.4685757683582388</c:v>
                </c:pt>
                <c:pt idx="1509">
                  <c:v>4.468549578535761</c:v>
                </c:pt>
                <c:pt idx="1510">
                  <c:v>4.4685234088714854</c:v>
                </c:pt>
                <c:pt idx="1511">
                  <c:v>4.4684972593344057</c:v>
                </c:pt>
                <c:pt idx="1512">
                  <c:v>4.4684711298935857</c:v>
                </c:pt>
                <c:pt idx="1513">
                  <c:v>4.4684450205181596</c:v>
                </c:pt>
                <c:pt idx="1514">
                  <c:v>4.4684189311773341</c:v>
                </c:pt>
                <c:pt idx="1515">
                  <c:v>4.4683928618403872</c:v>
                </c:pt>
                <c:pt idx="1516">
                  <c:v>4.4683668124766651</c:v>
                </c:pt>
                <c:pt idx="1517">
                  <c:v>4.4683407830555879</c:v>
                </c:pt>
                <c:pt idx="1518">
                  <c:v>4.4683147735466422</c:v>
                </c:pt>
                <c:pt idx="1519">
                  <c:v>4.4682887839193866</c:v>
                </c:pt>
                <c:pt idx="1520">
                  <c:v>4.4682628141434497</c:v>
                </c:pt>
                <c:pt idx="1521">
                  <c:v>4.4682368641885297</c:v>
                </c:pt>
                <c:pt idx="1522">
                  <c:v>4.4682109340243921</c:v>
                </c:pt>
                <c:pt idx="1523">
                  <c:v>4.4681850236208733</c:v>
                </c:pt>
                <c:pt idx="1524">
                  <c:v>4.4681591329478794</c:v>
                </c:pt>
                <c:pt idx="1525">
                  <c:v>4.4681332619753826</c:v>
                </c:pt>
                <c:pt idx="1526">
                  <c:v>4.4681074106734258</c:v>
                </c:pt>
                <c:pt idx="1527">
                  <c:v>4.4680815790121189</c:v>
                </c:pt>
                <c:pt idx="1528">
                  <c:v>4.4680557669616414</c:v>
                </c:pt>
                <c:pt idx="1529">
                  <c:v>4.4680299744922385</c:v>
                </c:pt>
                <c:pt idx="1530">
                  <c:v>4.4680042015742245</c:v>
                </c:pt>
                <c:pt idx="1531">
                  <c:v>4.4679784481779823</c:v>
                </c:pt>
                <c:pt idx="1532">
                  <c:v>4.4679527142739586</c:v>
                </c:pt>
                <c:pt idx="1533">
                  <c:v>4.4679269998326703</c:v>
                </c:pt>
                <c:pt idx="1534">
                  <c:v>4.4679013048246992</c:v>
                </c:pt>
                <c:pt idx="1535">
                  <c:v>4.4678756292206963</c:v>
                </c:pt>
                <c:pt idx="1536">
                  <c:v>4.4678499729913748</c:v>
                </c:pt>
                <c:pt idx="1537">
                  <c:v>4.4678243361075189</c:v>
                </c:pt>
                <c:pt idx="1538">
                  <c:v>4.4677987185399761</c:v>
                </c:pt>
                <c:pt idx="1539">
                  <c:v>4.4677731202596593</c:v>
                </c:pt>
                <c:pt idx="1540">
                  <c:v>4.4677475412375491</c:v>
                </c:pt>
                <c:pt idx="1541">
                  <c:v>4.46772198144469</c:v>
                </c:pt>
                <c:pt idx="1542">
                  <c:v>4.4676964408521922</c:v>
                </c:pt>
                <c:pt idx="1543">
                  <c:v>4.4676709194312307</c:v>
                </c:pt>
                <c:pt idx="1544">
                  <c:v>4.4676454171530464</c:v>
                </c:pt>
                <c:pt idx="1545">
                  <c:v>4.4676199339889431</c:v>
                </c:pt>
                <c:pt idx="1546">
                  <c:v>4.4675944699102903</c:v>
                </c:pt>
                <c:pt idx="1547">
                  <c:v>4.4675690248885225</c:v>
                </c:pt>
                <c:pt idx="1548">
                  <c:v>4.4675435988951362</c:v>
                </c:pt>
                <c:pt idx="1549">
                  <c:v>4.4675181919016929</c:v>
                </c:pt>
                <c:pt idx="1550">
                  <c:v>4.4674928038798196</c:v>
                </c:pt>
                <c:pt idx="1551">
                  <c:v>4.4674674348012022</c:v>
                </c:pt>
                <c:pt idx="1552">
                  <c:v>4.4674420846375957</c:v>
                </c:pt>
                <c:pt idx="1553">
                  <c:v>4.4674167533608129</c:v>
                </c:pt>
                <c:pt idx="1554">
                  <c:v>4.4673914409427331</c:v>
                </c:pt>
                <c:pt idx="1555">
                  <c:v>4.4673661473552979</c:v>
                </c:pt>
                <c:pt idx="1556">
                  <c:v>4.4673408725705093</c:v>
                </c:pt>
                <c:pt idx="1557">
                  <c:v>4.467315616560434</c:v>
                </c:pt>
                <c:pt idx="1558">
                  <c:v>4.4672903792972001</c:v>
                </c:pt>
                <c:pt idx="1559">
                  <c:v>4.4672651607529978</c:v>
                </c:pt>
                <c:pt idx="1560">
                  <c:v>4.4672399609000788</c:v>
                </c:pt>
                <c:pt idx="1561">
                  <c:v>4.4672147797107558</c:v>
                </c:pt>
                <c:pt idx="1562">
                  <c:v>4.4671896171574064</c:v>
                </c:pt>
                <c:pt idx="1563">
                  <c:v>4.4671644732124642</c:v>
                </c:pt>
                <c:pt idx="1564">
                  <c:v>4.4671393478484278</c:v>
                </c:pt>
                <c:pt idx="1565">
                  <c:v>4.4671142410378559</c:v>
                </c:pt>
                <c:pt idx="1566">
                  <c:v>4.4670891527533678</c:v>
                </c:pt>
                <c:pt idx="1567">
                  <c:v>4.4670640829676422</c:v>
                </c:pt>
                <c:pt idx="1568">
                  <c:v>4.4670390316534201</c:v>
                </c:pt>
                <c:pt idx="1569">
                  <c:v>4.4670139987835018</c:v>
                </c:pt>
                <c:pt idx="1570">
                  <c:v>4.4669889843307473</c:v>
                </c:pt>
                <c:pt idx="1571">
                  <c:v>4.4669639882680761</c:v>
                </c:pt>
                <c:pt idx="1572">
                  <c:v>4.4669390105684696</c:v>
                </c:pt>
                <c:pt idx="1573">
                  <c:v>4.4669140512049657</c:v>
                </c:pt>
                <c:pt idx="1574">
                  <c:v>4.4668891101506647</c:v>
                </c:pt>
                <c:pt idx="1575">
                  <c:v>4.4668641873787225</c:v>
                </c:pt>
                <c:pt idx="1576">
                  <c:v>4.4668392828623578</c:v>
                </c:pt>
                <c:pt idx="1577">
                  <c:v>4.4668143965748452</c:v>
                </c:pt>
                <c:pt idx="1578">
                  <c:v>4.4667895284895192</c:v>
                </c:pt>
                <c:pt idx="1579">
                  <c:v>4.4667646785797732</c:v>
                </c:pt>
                <c:pt idx="1580">
                  <c:v>4.4667398468190571</c:v>
                </c:pt>
                <c:pt idx="1581">
                  <c:v>4.4667150331808818</c:v>
                </c:pt>
                <c:pt idx="1582">
                  <c:v>4.4666902376388125</c:v>
                </c:pt>
                <c:pt idx="1583">
                  <c:v>4.4666654601664755</c:v>
                </c:pt>
                <c:pt idx="1584">
                  <c:v>4.4666407007375533</c:v>
                </c:pt>
                <c:pt idx="1585">
                  <c:v>4.466615959325785</c:v>
                </c:pt>
                <c:pt idx="1586">
                  <c:v>4.4665912359049686</c:v>
                </c:pt>
                <c:pt idx="1587">
                  <c:v>4.4665665304489588</c:v>
                </c:pt>
                <c:pt idx="1588">
                  <c:v>4.466541842931667</c:v>
                </c:pt>
                <c:pt idx="1589">
                  <c:v>4.4665171733270599</c:v>
                </c:pt>
                <c:pt idx="1590">
                  <c:v>4.4664925216091644</c:v>
                </c:pt>
                <c:pt idx="1591">
                  <c:v>4.4664678877520601</c:v>
                </c:pt>
                <c:pt idx="1592">
                  <c:v>4.4664432717298856</c:v>
                </c:pt>
                <c:pt idx="1593">
                  <c:v>4.4664186735168334</c:v>
                </c:pt>
                <c:pt idx="1594">
                  <c:v>4.4663940930871551</c:v>
                </c:pt>
                <c:pt idx="1595">
                  <c:v>4.4663695304151538</c:v>
                </c:pt>
                <c:pt idx="1596">
                  <c:v>4.4663449854751924</c:v>
                </c:pt>
                <c:pt idx="1597">
                  <c:v>4.4663204582416869</c:v>
                </c:pt>
                <c:pt idx="1598">
                  <c:v>4.4662959486891092</c:v>
                </c:pt>
                <c:pt idx="1599">
                  <c:v>4.4662714567919863</c:v>
                </c:pt>
                <c:pt idx="1600">
                  <c:v>4.4662469825249005</c:v>
                </c:pt>
                <c:pt idx="1601">
                  <c:v>4.4662225258624879</c:v>
                </c:pt>
                <c:pt idx="1602">
                  <c:v>4.4661980867794417</c:v>
                </c:pt>
                <c:pt idx="1603">
                  <c:v>4.4661736652505075</c:v>
                </c:pt>
                <c:pt idx="1604">
                  <c:v>4.4661492612504849</c:v>
                </c:pt>
                <c:pt idx="1605">
                  <c:v>4.4661248747542297</c:v>
                </c:pt>
                <c:pt idx="1606">
                  <c:v>4.4661005057366499</c:v>
                </c:pt>
                <c:pt idx="1607">
                  <c:v>4.4660761541727094</c:v>
                </c:pt>
                <c:pt idx="1608">
                  <c:v>4.466051820037424</c:v>
                </c:pt>
                <c:pt idx="1609">
                  <c:v>4.4660275033058641</c:v>
                </c:pt>
                <c:pt idx="1610">
                  <c:v>4.4660032039531528</c:v>
                </c:pt>
                <c:pt idx="1611">
                  <c:v>4.4659789219544672</c:v>
                </c:pt>
                <c:pt idx="1612">
                  <c:v>4.465954657285037</c:v>
                </c:pt>
                <c:pt idx="1613">
                  <c:v>4.465930409920146</c:v>
                </c:pt>
                <c:pt idx="1614">
                  <c:v>4.4659061798351303</c:v>
                </c:pt>
                <c:pt idx="1615">
                  <c:v>4.4658819670053767</c:v>
                </c:pt>
                <c:pt idx="1616">
                  <c:v>4.4658577714063279</c:v>
                </c:pt>
                <c:pt idx="1617">
                  <c:v>4.4658335930134774</c:v>
                </c:pt>
                <c:pt idx="1618">
                  <c:v>4.4658094318023691</c:v>
                </c:pt>
                <c:pt idx="1619">
                  <c:v>4.4657852877486031</c:v>
                </c:pt>
                <c:pt idx="1620">
                  <c:v>4.465761160827828</c:v>
                </c:pt>
                <c:pt idx="1621">
                  <c:v>4.4657370510157453</c:v>
                </c:pt>
              </c:numCache>
            </c:numRef>
          </c:yVal>
          <c:smooth val="0"/>
        </c:ser>
        <c:ser>
          <c:idx val="1"/>
          <c:order val="1"/>
          <c:tx>
            <c:v>NDDL Masse concentrée</c:v>
          </c:tx>
          <c:spPr>
            <a:ln w="38100" cap="rnd">
              <a:solidFill>
                <a:schemeClr val="accent2"/>
              </a:solidFill>
              <a:prstDash val="sysDot"/>
              <a:round/>
            </a:ln>
            <a:effectLst/>
          </c:spPr>
          <c:marker>
            <c:symbol val="none"/>
          </c:marker>
          <c:xVal>
            <c:numRef>
              <c:f>[1]DynamRot_AM!$A$3:$A$2500</c:f>
              <c:numCache>
                <c:formatCode>General</c:formatCode>
                <c:ptCount val="2498"/>
                <c:pt idx="0">
                  <c:v>0.9</c:v>
                </c:pt>
                <c:pt idx="1">
                  <c:v>1.7</c:v>
                </c:pt>
                <c:pt idx="2">
                  <c:v>2.6</c:v>
                </c:pt>
                <c:pt idx="3">
                  <c:v>3.4</c:v>
                </c:pt>
                <c:pt idx="4">
                  <c:v>4.3</c:v>
                </c:pt>
                <c:pt idx="5">
                  <c:v>5.0999999999999996</c:v>
                </c:pt>
                <c:pt idx="6">
                  <c:v>6</c:v>
                </c:pt>
                <c:pt idx="7">
                  <c:v>6.9</c:v>
                </c:pt>
                <c:pt idx="8">
                  <c:v>7.7</c:v>
                </c:pt>
                <c:pt idx="9">
                  <c:v>8.6</c:v>
                </c:pt>
                <c:pt idx="10">
                  <c:v>9.4</c:v>
                </c:pt>
                <c:pt idx="11">
                  <c:v>10.3</c:v>
                </c:pt>
                <c:pt idx="12">
                  <c:v>11.1</c:v>
                </c:pt>
                <c:pt idx="13">
                  <c:v>12</c:v>
                </c:pt>
                <c:pt idx="14">
                  <c:v>12.9</c:v>
                </c:pt>
                <c:pt idx="15">
                  <c:v>13.7</c:v>
                </c:pt>
                <c:pt idx="16">
                  <c:v>14.6</c:v>
                </c:pt>
                <c:pt idx="17">
                  <c:v>15.4</c:v>
                </c:pt>
                <c:pt idx="18">
                  <c:v>16.3</c:v>
                </c:pt>
                <c:pt idx="19">
                  <c:v>17.100000000000001</c:v>
                </c:pt>
                <c:pt idx="20">
                  <c:v>18</c:v>
                </c:pt>
                <c:pt idx="21">
                  <c:v>18.899999999999999</c:v>
                </c:pt>
                <c:pt idx="22">
                  <c:v>19.7</c:v>
                </c:pt>
                <c:pt idx="23">
                  <c:v>20.6</c:v>
                </c:pt>
                <c:pt idx="24">
                  <c:v>21.4</c:v>
                </c:pt>
                <c:pt idx="25">
                  <c:v>22.3</c:v>
                </c:pt>
                <c:pt idx="26">
                  <c:v>23.1</c:v>
                </c:pt>
                <c:pt idx="27">
                  <c:v>24</c:v>
                </c:pt>
                <c:pt idx="28">
                  <c:v>24.9</c:v>
                </c:pt>
                <c:pt idx="29">
                  <c:v>25.7</c:v>
                </c:pt>
                <c:pt idx="30">
                  <c:v>26.6</c:v>
                </c:pt>
                <c:pt idx="31">
                  <c:v>27.4</c:v>
                </c:pt>
                <c:pt idx="32">
                  <c:v>28.3</c:v>
                </c:pt>
                <c:pt idx="33">
                  <c:v>29.1</c:v>
                </c:pt>
                <c:pt idx="34">
                  <c:v>30</c:v>
                </c:pt>
                <c:pt idx="35">
                  <c:v>30.9</c:v>
                </c:pt>
                <c:pt idx="36">
                  <c:v>31.7</c:v>
                </c:pt>
                <c:pt idx="37">
                  <c:v>32.6</c:v>
                </c:pt>
                <c:pt idx="38">
                  <c:v>33.4</c:v>
                </c:pt>
                <c:pt idx="39">
                  <c:v>34.299999999999997</c:v>
                </c:pt>
                <c:pt idx="40">
                  <c:v>35.1</c:v>
                </c:pt>
                <c:pt idx="41">
                  <c:v>36</c:v>
                </c:pt>
                <c:pt idx="42">
                  <c:v>36.9</c:v>
                </c:pt>
                <c:pt idx="43">
                  <c:v>37.700000000000003</c:v>
                </c:pt>
                <c:pt idx="44">
                  <c:v>38.6</c:v>
                </c:pt>
                <c:pt idx="45">
                  <c:v>39.4</c:v>
                </c:pt>
                <c:pt idx="46">
                  <c:v>40.299999999999997</c:v>
                </c:pt>
                <c:pt idx="47">
                  <c:v>41.1</c:v>
                </c:pt>
                <c:pt idx="48">
                  <c:v>42</c:v>
                </c:pt>
                <c:pt idx="49">
                  <c:v>42.9</c:v>
                </c:pt>
                <c:pt idx="50">
                  <c:v>43.7</c:v>
                </c:pt>
                <c:pt idx="51">
                  <c:v>44.6</c:v>
                </c:pt>
                <c:pt idx="52">
                  <c:v>45.4</c:v>
                </c:pt>
                <c:pt idx="53">
                  <c:v>46.3</c:v>
                </c:pt>
                <c:pt idx="54">
                  <c:v>47.1</c:v>
                </c:pt>
                <c:pt idx="55">
                  <c:v>48</c:v>
                </c:pt>
                <c:pt idx="56">
                  <c:v>48.9</c:v>
                </c:pt>
                <c:pt idx="57">
                  <c:v>49.7</c:v>
                </c:pt>
                <c:pt idx="58">
                  <c:v>50.6</c:v>
                </c:pt>
                <c:pt idx="59">
                  <c:v>51.4</c:v>
                </c:pt>
                <c:pt idx="60">
                  <c:v>52.3</c:v>
                </c:pt>
                <c:pt idx="61">
                  <c:v>53.1</c:v>
                </c:pt>
                <c:pt idx="62">
                  <c:v>54</c:v>
                </c:pt>
                <c:pt idx="63">
                  <c:v>54.9</c:v>
                </c:pt>
                <c:pt idx="64">
                  <c:v>55.7</c:v>
                </c:pt>
                <c:pt idx="65">
                  <c:v>56.6</c:v>
                </c:pt>
                <c:pt idx="66">
                  <c:v>57.4</c:v>
                </c:pt>
                <c:pt idx="67">
                  <c:v>58.3</c:v>
                </c:pt>
                <c:pt idx="68">
                  <c:v>59.1</c:v>
                </c:pt>
                <c:pt idx="69">
                  <c:v>60</c:v>
                </c:pt>
                <c:pt idx="70">
                  <c:v>60.9</c:v>
                </c:pt>
                <c:pt idx="71">
                  <c:v>61.7</c:v>
                </c:pt>
                <c:pt idx="72">
                  <c:v>62.6</c:v>
                </c:pt>
                <c:pt idx="73">
                  <c:v>63.4</c:v>
                </c:pt>
                <c:pt idx="74">
                  <c:v>64.3</c:v>
                </c:pt>
                <c:pt idx="75">
                  <c:v>65.099999999999994</c:v>
                </c:pt>
                <c:pt idx="76">
                  <c:v>66</c:v>
                </c:pt>
                <c:pt idx="77">
                  <c:v>66.900000000000006</c:v>
                </c:pt>
                <c:pt idx="78">
                  <c:v>67.7</c:v>
                </c:pt>
                <c:pt idx="79">
                  <c:v>68.599999999999994</c:v>
                </c:pt>
                <c:pt idx="80">
                  <c:v>69.400000000000006</c:v>
                </c:pt>
                <c:pt idx="81">
                  <c:v>70.3</c:v>
                </c:pt>
                <c:pt idx="82">
                  <c:v>71.099999999999994</c:v>
                </c:pt>
                <c:pt idx="83">
                  <c:v>72</c:v>
                </c:pt>
                <c:pt idx="84">
                  <c:v>72.900000000000006</c:v>
                </c:pt>
                <c:pt idx="85">
                  <c:v>73.7</c:v>
                </c:pt>
                <c:pt idx="86">
                  <c:v>74.599999999999994</c:v>
                </c:pt>
                <c:pt idx="87">
                  <c:v>75.400000000000006</c:v>
                </c:pt>
                <c:pt idx="88">
                  <c:v>76.3</c:v>
                </c:pt>
                <c:pt idx="89">
                  <c:v>77.099999999999994</c:v>
                </c:pt>
                <c:pt idx="90">
                  <c:v>78</c:v>
                </c:pt>
                <c:pt idx="91">
                  <c:v>78.900000000000006</c:v>
                </c:pt>
                <c:pt idx="92">
                  <c:v>79.7</c:v>
                </c:pt>
                <c:pt idx="93">
                  <c:v>80.599999999999994</c:v>
                </c:pt>
                <c:pt idx="94">
                  <c:v>81.400000000000006</c:v>
                </c:pt>
                <c:pt idx="95">
                  <c:v>82.3</c:v>
                </c:pt>
                <c:pt idx="96">
                  <c:v>83.1</c:v>
                </c:pt>
                <c:pt idx="97">
                  <c:v>84</c:v>
                </c:pt>
                <c:pt idx="98">
                  <c:v>84.9</c:v>
                </c:pt>
                <c:pt idx="99">
                  <c:v>85.7</c:v>
                </c:pt>
                <c:pt idx="100">
                  <c:v>86.6</c:v>
                </c:pt>
                <c:pt idx="101">
                  <c:v>87.4</c:v>
                </c:pt>
                <c:pt idx="102">
                  <c:v>88.3</c:v>
                </c:pt>
                <c:pt idx="103">
                  <c:v>89.1</c:v>
                </c:pt>
                <c:pt idx="104">
                  <c:v>90</c:v>
                </c:pt>
                <c:pt idx="105">
                  <c:v>90.9</c:v>
                </c:pt>
                <c:pt idx="106">
                  <c:v>91.7</c:v>
                </c:pt>
                <c:pt idx="107">
                  <c:v>92.6</c:v>
                </c:pt>
                <c:pt idx="108">
                  <c:v>93.4</c:v>
                </c:pt>
                <c:pt idx="109">
                  <c:v>94.3</c:v>
                </c:pt>
                <c:pt idx="110">
                  <c:v>95.1</c:v>
                </c:pt>
                <c:pt idx="111">
                  <c:v>96</c:v>
                </c:pt>
                <c:pt idx="112">
                  <c:v>96.9</c:v>
                </c:pt>
                <c:pt idx="113">
                  <c:v>97.7</c:v>
                </c:pt>
                <c:pt idx="114">
                  <c:v>98.6</c:v>
                </c:pt>
                <c:pt idx="115">
                  <c:v>99.4</c:v>
                </c:pt>
                <c:pt idx="116">
                  <c:v>100.3</c:v>
                </c:pt>
                <c:pt idx="117">
                  <c:v>101.1</c:v>
                </c:pt>
                <c:pt idx="118">
                  <c:v>102</c:v>
                </c:pt>
                <c:pt idx="119">
                  <c:v>102.9</c:v>
                </c:pt>
                <c:pt idx="120">
                  <c:v>103.7</c:v>
                </c:pt>
                <c:pt idx="121">
                  <c:v>104.6</c:v>
                </c:pt>
                <c:pt idx="122">
                  <c:v>105.4</c:v>
                </c:pt>
                <c:pt idx="123">
                  <c:v>106.3</c:v>
                </c:pt>
                <c:pt idx="124">
                  <c:v>107.1</c:v>
                </c:pt>
                <c:pt idx="125">
                  <c:v>108</c:v>
                </c:pt>
                <c:pt idx="126">
                  <c:v>108.9</c:v>
                </c:pt>
                <c:pt idx="127">
                  <c:v>109.7</c:v>
                </c:pt>
                <c:pt idx="128">
                  <c:v>110.6</c:v>
                </c:pt>
                <c:pt idx="129">
                  <c:v>111.4</c:v>
                </c:pt>
                <c:pt idx="130">
                  <c:v>112.3</c:v>
                </c:pt>
                <c:pt idx="131">
                  <c:v>113.1</c:v>
                </c:pt>
                <c:pt idx="132">
                  <c:v>114</c:v>
                </c:pt>
                <c:pt idx="133">
                  <c:v>114.9</c:v>
                </c:pt>
                <c:pt idx="134">
                  <c:v>115.7</c:v>
                </c:pt>
                <c:pt idx="135">
                  <c:v>116.6</c:v>
                </c:pt>
                <c:pt idx="136">
                  <c:v>117.4</c:v>
                </c:pt>
                <c:pt idx="137">
                  <c:v>118.3</c:v>
                </c:pt>
                <c:pt idx="138">
                  <c:v>119.1</c:v>
                </c:pt>
                <c:pt idx="139">
                  <c:v>120</c:v>
                </c:pt>
                <c:pt idx="140">
                  <c:v>120.9</c:v>
                </c:pt>
                <c:pt idx="141">
                  <c:v>121.7</c:v>
                </c:pt>
                <c:pt idx="142">
                  <c:v>122.6</c:v>
                </c:pt>
                <c:pt idx="143">
                  <c:v>123.4</c:v>
                </c:pt>
                <c:pt idx="144">
                  <c:v>124.3</c:v>
                </c:pt>
                <c:pt idx="145">
                  <c:v>125.1</c:v>
                </c:pt>
                <c:pt idx="146">
                  <c:v>126</c:v>
                </c:pt>
                <c:pt idx="147">
                  <c:v>126.9</c:v>
                </c:pt>
                <c:pt idx="148">
                  <c:v>127.7</c:v>
                </c:pt>
                <c:pt idx="149">
                  <c:v>128.6</c:v>
                </c:pt>
                <c:pt idx="150">
                  <c:v>129.4</c:v>
                </c:pt>
                <c:pt idx="151">
                  <c:v>130.30000000000001</c:v>
                </c:pt>
                <c:pt idx="152">
                  <c:v>131.1</c:v>
                </c:pt>
                <c:pt idx="153">
                  <c:v>132</c:v>
                </c:pt>
                <c:pt idx="154">
                  <c:v>132.9</c:v>
                </c:pt>
                <c:pt idx="155">
                  <c:v>133.69999999999999</c:v>
                </c:pt>
                <c:pt idx="156">
                  <c:v>134.6</c:v>
                </c:pt>
                <c:pt idx="157">
                  <c:v>135.4</c:v>
                </c:pt>
                <c:pt idx="158">
                  <c:v>136.30000000000001</c:v>
                </c:pt>
                <c:pt idx="159">
                  <c:v>137.1</c:v>
                </c:pt>
                <c:pt idx="160">
                  <c:v>138</c:v>
                </c:pt>
                <c:pt idx="161">
                  <c:v>138.9</c:v>
                </c:pt>
                <c:pt idx="162">
                  <c:v>139.69999999999999</c:v>
                </c:pt>
                <c:pt idx="163">
                  <c:v>140.6</c:v>
                </c:pt>
                <c:pt idx="164">
                  <c:v>141.4</c:v>
                </c:pt>
                <c:pt idx="165">
                  <c:v>142.30000000000001</c:v>
                </c:pt>
                <c:pt idx="166">
                  <c:v>143.1</c:v>
                </c:pt>
                <c:pt idx="167">
                  <c:v>144</c:v>
                </c:pt>
                <c:pt idx="168">
                  <c:v>144.9</c:v>
                </c:pt>
                <c:pt idx="169">
                  <c:v>145.69999999999999</c:v>
                </c:pt>
                <c:pt idx="170">
                  <c:v>146.6</c:v>
                </c:pt>
                <c:pt idx="171">
                  <c:v>147.4</c:v>
                </c:pt>
                <c:pt idx="172">
                  <c:v>148.30000000000001</c:v>
                </c:pt>
                <c:pt idx="173">
                  <c:v>149.1</c:v>
                </c:pt>
                <c:pt idx="174">
                  <c:v>150</c:v>
                </c:pt>
                <c:pt idx="175">
                  <c:v>150.9</c:v>
                </c:pt>
                <c:pt idx="176">
                  <c:v>151.69999999999999</c:v>
                </c:pt>
                <c:pt idx="177">
                  <c:v>152.6</c:v>
                </c:pt>
                <c:pt idx="178">
                  <c:v>153.4</c:v>
                </c:pt>
                <c:pt idx="179">
                  <c:v>154.30000000000001</c:v>
                </c:pt>
                <c:pt idx="180">
                  <c:v>155.1</c:v>
                </c:pt>
                <c:pt idx="181">
                  <c:v>156</c:v>
                </c:pt>
                <c:pt idx="182">
                  <c:v>156.9</c:v>
                </c:pt>
                <c:pt idx="183">
                  <c:v>157.69999999999999</c:v>
                </c:pt>
                <c:pt idx="184">
                  <c:v>158.6</c:v>
                </c:pt>
                <c:pt idx="185">
                  <c:v>159.4</c:v>
                </c:pt>
                <c:pt idx="186">
                  <c:v>160.30000000000001</c:v>
                </c:pt>
                <c:pt idx="187">
                  <c:v>161.1</c:v>
                </c:pt>
                <c:pt idx="188">
                  <c:v>162</c:v>
                </c:pt>
                <c:pt idx="189">
                  <c:v>162.9</c:v>
                </c:pt>
                <c:pt idx="190">
                  <c:v>163.69999999999999</c:v>
                </c:pt>
                <c:pt idx="191">
                  <c:v>164.6</c:v>
                </c:pt>
                <c:pt idx="192">
                  <c:v>165.4</c:v>
                </c:pt>
                <c:pt idx="193">
                  <c:v>166.3</c:v>
                </c:pt>
                <c:pt idx="194">
                  <c:v>167.1</c:v>
                </c:pt>
                <c:pt idx="195">
                  <c:v>168</c:v>
                </c:pt>
                <c:pt idx="196">
                  <c:v>168.9</c:v>
                </c:pt>
                <c:pt idx="197">
                  <c:v>169.7</c:v>
                </c:pt>
                <c:pt idx="198">
                  <c:v>170.6</c:v>
                </c:pt>
                <c:pt idx="199">
                  <c:v>171.4</c:v>
                </c:pt>
                <c:pt idx="200">
                  <c:v>172.3</c:v>
                </c:pt>
                <c:pt idx="201">
                  <c:v>173.1</c:v>
                </c:pt>
                <c:pt idx="202">
                  <c:v>174</c:v>
                </c:pt>
                <c:pt idx="203">
                  <c:v>174.9</c:v>
                </c:pt>
                <c:pt idx="204">
                  <c:v>175.7</c:v>
                </c:pt>
                <c:pt idx="205">
                  <c:v>176.6</c:v>
                </c:pt>
                <c:pt idx="206">
                  <c:v>177.4</c:v>
                </c:pt>
                <c:pt idx="207">
                  <c:v>178.3</c:v>
                </c:pt>
                <c:pt idx="208">
                  <c:v>179.1</c:v>
                </c:pt>
                <c:pt idx="209">
                  <c:v>180</c:v>
                </c:pt>
                <c:pt idx="210">
                  <c:v>180.9</c:v>
                </c:pt>
                <c:pt idx="211">
                  <c:v>181.7</c:v>
                </c:pt>
                <c:pt idx="212">
                  <c:v>182.6</c:v>
                </c:pt>
                <c:pt idx="213">
                  <c:v>183.4</c:v>
                </c:pt>
                <c:pt idx="214">
                  <c:v>184.3</c:v>
                </c:pt>
                <c:pt idx="215">
                  <c:v>185.1</c:v>
                </c:pt>
                <c:pt idx="216">
                  <c:v>186</c:v>
                </c:pt>
                <c:pt idx="217">
                  <c:v>186.9</c:v>
                </c:pt>
                <c:pt idx="218">
                  <c:v>187.7</c:v>
                </c:pt>
                <c:pt idx="219">
                  <c:v>188.6</c:v>
                </c:pt>
                <c:pt idx="220">
                  <c:v>189.4</c:v>
                </c:pt>
                <c:pt idx="221">
                  <c:v>190.3</c:v>
                </c:pt>
                <c:pt idx="222">
                  <c:v>191.1</c:v>
                </c:pt>
                <c:pt idx="223">
                  <c:v>192</c:v>
                </c:pt>
                <c:pt idx="224">
                  <c:v>192.9</c:v>
                </c:pt>
                <c:pt idx="225">
                  <c:v>193.7</c:v>
                </c:pt>
                <c:pt idx="226">
                  <c:v>194.6</c:v>
                </c:pt>
                <c:pt idx="227">
                  <c:v>195.4</c:v>
                </c:pt>
                <c:pt idx="228">
                  <c:v>196.3</c:v>
                </c:pt>
                <c:pt idx="229">
                  <c:v>197.1</c:v>
                </c:pt>
                <c:pt idx="230">
                  <c:v>198</c:v>
                </c:pt>
                <c:pt idx="231">
                  <c:v>198.9</c:v>
                </c:pt>
                <c:pt idx="232">
                  <c:v>199.7</c:v>
                </c:pt>
                <c:pt idx="233">
                  <c:v>200.6</c:v>
                </c:pt>
                <c:pt idx="234">
                  <c:v>201.4</c:v>
                </c:pt>
                <c:pt idx="235">
                  <c:v>202.3</c:v>
                </c:pt>
                <c:pt idx="236">
                  <c:v>203.1</c:v>
                </c:pt>
                <c:pt idx="237">
                  <c:v>204</c:v>
                </c:pt>
                <c:pt idx="238">
                  <c:v>204.9</c:v>
                </c:pt>
                <c:pt idx="239">
                  <c:v>205.7</c:v>
                </c:pt>
                <c:pt idx="240">
                  <c:v>206.6</c:v>
                </c:pt>
                <c:pt idx="241">
                  <c:v>207.4</c:v>
                </c:pt>
                <c:pt idx="242">
                  <c:v>208.3</c:v>
                </c:pt>
                <c:pt idx="243">
                  <c:v>209.1</c:v>
                </c:pt>
                <c:pt idx="244">
                  <c:v>210</c:v>
                </c:pt>
                <c:pt idx="245">
                  <c:v>210.9</c:v>
                </c:pt>
                <c:pt idx="246">
                  <c:v>211.7</c:v>
                </c:pt>
                <c:pt idx="247">
                  <c:v>212.6</c:v>
                </c:pt>
                <c:pt idx="248">
                  <c:v>213.4</c:v>
                </c:pt>
                <c:pt idx="249">
                  <c:v>214.3</c:v>
                </c:pt>
                <c:pt idx="250">
                  <c:v>215.1</c:v>
                </c:pt>
                <c:pt idx="251">
                  <c:v>216</c:v>
                </c:pt>
                <c:pt idx="252">
                  <c:v>216.9</c:v>
                </c:pt>
                <c:pt idx="253">
                  <c:v>217.7</c:v>
                </c:pt>
                <c:pt idx="254">
                  <c:v>218.6</c:v>
                </c:pt>
                <c:pt idx="255">
                  <c:v>219.4</c:v>
                </c:pt>
                <c:pt idx="256">
                  <c:v>220.3</c:v>
                </c:pt>
                <c:pt idx="257">
                  <c:v>221.1</c:v>
                </c:pt>
                <c:pt idx="258">
                  <c:v>222</c:v>
                </c:pt>
                <c:pt idx="259">
                  <c:v>222.9</c:v>
                </c:pt>
                <c:pt idx="260">
                  <c:v>223.7</c:v>
                </c:pt>
                <c:pt idx="261">
                  <c:v>224.6</c:v>
                </c:pt>
                <c:pt idx="262">
                  <c:v>225.4</c:v>
                </c:pt>
                <c:pt idx="263">
                  <c:v>226.3</c:v>
                </c:pt>
                <c:pt idx="264">
                  <c:v>227.1</c:v>
                </c:pt>
                <c:pt idx="265">
                  <c:v>228</c:v>
                </c:pt>
                <c:pt idx="266">
                  <c:v>228.9</c:v>
                </c:pt>
                <c:pt idx="267">
                  <c:v>229.7</c:v>
                </c:pt>
                <c:pt idx="268">
                  <c:v>230.6</c:v>
                </c:pt>
                <c:pt idx="269">
                  <c:v>231.4</c:v>
                </c:pt>
                <c:pt idx="270">
                  <c:v>232.3</c:v>
                </c:pt>
                <c:pt idx="271">
                  <c:v>233.1</c:v>
                </c:pt>
                <c:pt idx="272">
                  <c:v>234</c:v>
                </c:pt>
                <c:pt idx="273">
                  <c:v>234.9</c:v>
                </c:pt>
                <c:pt idx="274">
                  <c:v>235.7</c:v>
                </c:pt>
                <c:pt idx="275">
                  <c:v>236.6</c:v>
                </c:pt>
                <c:pt idx="276">
                  <c:v>237.4</c:v>
                </c:pt>
                <c:pt idx="277">
                  <c:v>238.3</c:v>
                </c:pt>
                <c:pt idx="278">
                  <c:v>239.1</c:v>
                </c:pt>
                <c:pt idx="279">
                  <c:v>240</c:v>
                </c:pt>
                <c:pt idx="280">
                  <c:v>240.9</c:v>
                </c:pt>
                <c:pt idx="281">
                  <c:v>241.7</c:v>
                </c:pt>
                <c:pt idx="282">
                  <c:v>242.6</c:v>
                </c:pt>
                <c:pt idx="283">
                  <c:v>243.4</c:v>
                </c:pt>
                <c:pt idx="284">
                  <c:v>244.3</c:v>
                </c:pt>
                <c:pt idx="285">
                  <c:v>245.1</c:v>
                </c:pt>
                <c:pt idx="286">
                  <c:v>246</c:v>
                </c:pt>
                <c:pt idx="287">
                  <c:v>246.9</c:v>
                </c:pt>
                <c:pt idx="288">
                  <c:v>247.7</c:v>
                </c:pt>
                <c:pt idx="289">
                  <c:v>248.6</c:v>
                </c:pt>
                <c:pt idx="290">
                  <c:v>249.4</c:v>
                </c:pt>
                <c:pt idx="291">
                  <c:v>250.3</c:v>
                </c:pt>
                <c:pt idx="292">
                  <c:v>251.1</c:v>
                </c:pt>
                <c:pt idx="293">
                  <c:v>252</c:v>
                </c:pt>
                <c:pt idx="294">
                  <c:v>252.9</c:v>
                </c:pt>
                <c:pt idx="295">
                  <c:v>253.7</c:v>
                </c:pt>
                <c:pt idx="296">
                  <c:v>254.6</c:v>
                </c:pt>
                <c:pt idx="297">
                  <c:v>255.4</c:v>
                </c:pt>
                <c:pt idx="298">
                  <c:v>256.3</c:v>
                </c:pt>
                <c:pt idx="299">
                  <c:v>257.10000000000002</c:v>
                </c:pt>
                <c:pt idx="300">
                  <c:v>258</c:v>
                </c:pt>
                <c:pt idx="301">
                  <c:v>258.89999999999998</c:v>
                </c:pt>
                <c:pt idx="302">
                  <c:v>259.7</c:v>
                </c:pt>
                <c:pt idx="303">
                  <c:v>260.60000000000002</c:v>
                </c:pt>
                <c:pt idx="304">
                  <c:v>261.39999999999998</c:v>
                </c:pt>
                <c:pt idx="305">
                  <c:v>262.3</c:v>
                </c:pt>
                <c:pt idx="306">
                  <c:v>263.10000000000002</c:v>
                </c:pt>
                <c:pt idx="307">
                  <c:v>264</c:v>
                </c:pt>
                <c:pt idx="308">
                  <c:v>264.89999999999998</c:v>
                </c:pt>
                <c:pt idx="309">
                  <c:v>265.7</c:v>
                </c:pt>
                <c:pt idx="310">
                  <c:v>266.60000000000002</c:v>
                </c:pt>
                <c:pt idx="311">
                  <c:v>267.39999999999998</c:v>
                </c:pt>
                <c:pt idx="312">
                  <c:v>268.3</c:v>
                </c:pt>
                <c:pt idx="313">
                  <c:v>269.10000000000002</c:v>
                </c:pt>
                <c:pt idx="314">
                  <c:v>270</c:v>
                </c:pt>
                <c:pt idx="315">
                  <c:v>270.89999999999998</c:v>
                </c:pt>
                <c:pt idx="316">
                  <c:v>271.7</c:v>
                </c:pt>
                <c:pt idx="317">
                  <c:v>272.60000000000002</c:v>
                </c:pt>
                <c:pt idx="318">
                  <c:v>273.39999999999998</c:v>
                </c:pt>
                <c:pt idx="319">
                  <c:v>274.3</c:v>
                </c:pt>
                <c:pt idx="320">
                  <c:v>275.10000000000002</c:v>
                </c:pt>
                <c:pt idx="321">
                  <c:v>276</c:v>
                </c:pt>
                <c:pt idx="322">
                  <c:v>276.89999999999998</c:v>
                </c:pt>
                <c:pt idx="323">
                  <c:v>277.7</c:v>
                </c:pt>
                <c:pt idx="324">
                  <c:v>278.60000000000002</c:v>
                </c:pt>
                <c:pt idx="325">
                  <c:v>279.39999999999998</c:v>
                </c:pt>
                <c:pt idx="326">
                  <c:v>280.3</c:v>
                </c:pt>
                <c:pt idx="327">
                  <c:v>281.10000000000002</c:v>
                </c:pt>
                <c:pt idx="328">
                  <c:v>282</c:v>
                </c:pt>
                <c:pt idx="329">
                  <c:v>282.89999999999998</c:v>
                </c:pt>
                <c:pt idx="330">
                  <c:v>283.7</c:v>
                </c:pt>
                <c:pt idx="331">
                  <c:v>284.60000000000002</c:v>
                </c:pt>
                <c:pt idx="332">
                  <c:v>285.39999999999998</c:v>
                </c:pt>
                <c:pt idx="333">
                  <c:v>286.3</c:v>
                </c:pt>
                <c:pt idx="334">
                  <c:v>287.10000000000002</c:v>
                </c:pt>
                <c:pt idx="335">
                  <c:v>288</c:v>
                </c:pt>
                <c:pt idx="336">
                  <c:v>288.89999999999998</c:v>
                </c:pt>
                <c:pt idx="337">
                  <c:v>289.7</c:v>
                </c:pt>
                <c:pt idx="338">
                  <c:v>290.60000000000002</c:v>
                </c:pt>
                <c:pt idx="339">
                  <c:v>291.39999999999998</c:v>
                </c:pt>
                <c:pt idx="340">
                  <c:v>292.3</c:v>
                </c:pt>
                <c:pt idx="341">
                  <c:v>293.10000000000002</c:v>
                </c:pt>
                <c:pt idx="342">
                  <c:v>294</c:v>
                </c:pt>
                <c:pt idx="343">
                  <c:v>294.89999999999998</c:v>
                </c:pt>
                <c:pt idx="344">
                  <c:v>295.7</c:v>
                </c:pt>
                <c:pt idx="345">
                  <c:v>296.60000000000002</c:v>
                </c:pt>
                <c:pt idx="346">
                  <c:v>297.39999999999998</c:v>
                </c:pt>
                <c:pt idx="347">
                  <c:v>298.3</c:v>
                </c:pt>
                <c:pt idx="348">
                  <c:v>299.10000000000002</c:v>
                </c:pt>
                <c:pt idx="349">
                  <c:v>300</c:v>
                </c:pt>
                <c:pt idx="350">
                  <c:v>300.89999999999998</c:v>
                </c:pt>
                <c:pt idx="351">
                  <c:v>301.7</c:v>
                </c:pt>
                <c:pt idx="352">
                  <c:v>302.60000000000002</c:v>
                </c:pt>
                <c:pt idx="353">
                  <c:v>303.39999999999998</c:v>
                </c:pt>
                <c:pt idx="354">
                  <c:v>304.3</c:v>
                </c:pt>
                <c:pt idx="355">
                  <c:v>305.10000000000002</c:v>
                </c:pt>
                <c:pt idx="356">
                  <c:v>306</c:v>
                </c:pt>
                <c:pt idx="357">
                  <c:v>306.89999999999998</c:v>
                </c:pt>
                <c:pt idx="358">
                  <c:v>307.7</c:v>
                </c:pt>
                <c:pt idx="359">
                  <c:v>308.60000000000002</c:v>
                </c:pt>
                <c:pt idx="360">
                  <c:v>309.39999999999998</c:v>
                </c:pt>
                <c:pt idx="361">
                  <c:v>310.3</c:v>
                </c:pt>
                <c:pt idx="362">
                  <c:v>311.10000000000002</c:v>
                </c:pt>
                <c:pt idx="363">
                  <c:v>312</c:v>
                </c:pt>
                <c:pt idx="364">
                  <c:v>312.89999999999998</c:v>
                </c:pt>
                <c:pt idx="365">
                  <c:v>313.7</c:v>
                </c:pt>
                <c:pt idx="366">
                  <c:v>314.60000000000002</c:v>
                </c:pt>
                <c:pt idx="367">
                  <c:v>315.39999999999998</c:v>
                </c:pt>
                <c:pt idx="368">
                  <c:v>316.3</c:v>
                </c:pt>
                <c:pt idx="369">
                  <c:v>317.10000000000002</c:v>
                </c:pt>
                <c:pt idx="370">
                  <c:v>318</c:v>
                </c:pt>
                <c:pt idx="371">
                  <c:v>318.89999999999998</c:v>
                </c:pt>
                <c:pt idx="372">
                  <c:v>319.7</c:v>
                </c:pt>
                <c:pt idx="373">
                  <c:v>320.60000000000002</c:v>
                </c:pt>
                <c:pt idx="374">
                  <c:v>321.39999999999998</c:v>
                </c:pt>
                <c:pt idx="375">
                  <c:v>322.3</c:v>
                </c:pt>
                <c:pt idx="376">
                  <c:v>323.10000000000002</c:v>
                </c:pt>
                <c:pt idx="377">
                  <c:v>324</c:v>
                </c:pt>
                <c:pt idx="378">
                  <c:v>324.89999999999998</c:v>
                </c:pt>
                <c:pt idx="379">
                  <c:v>325.7</c:v>
                </c:pt>
                <c:pt idx="380">
                  <c:v>326.60000000000002</c:v>
                </c:pt>
                <c:pt idx="381">
                  <c:v>327.39999999999998</c:v>
                </c:pt>
                <c:pt idx="382">
                  <c:v>328.3</c:v>
                </c:pt>
                <c:pt idx="383">
                  <c:v>329.1</c:v>
                </c:pt>
                <c:pt idx="384">
                  <c:v>330</c:v>
                </c:pt>
                <c:pt idx="385">
                  <c:v>330.9</c:v>
                </c:pt>
                <c:pt idx="386">
                  <c:v>331.7</c:v>
                </c:pt>
                <c:pt idx="387">
                  <c:v>332.6</c:v>
                </c:pt>
                <c:pt idx="388">
                  <c:v>333.4</c:v>
                </c:pt>
                <c:pt idx="389">
                  <c:v>334.3</c:v>
                </c:pt>
                <c:pt idx="390">
                  <c:v>335.1</c:v>
                </c:pt>
                <c:pt idx="391">
                  <c:v>336</c:v>
                </c:pt>
                <c:pt idx="392">
                  <c:v>336.9</c:v>
                </c:pt>
                <c:pt idx="393">
                  <c:v>337.7</c:v>
                </c:pt>
                <c:pt idx="394">
                  <c:v>338.6</c:v>
                </c:pt>
                <c:pt idx="395">
                  <c:v>339.4</c:v>
                </c:pt>
                <c:pt idx="396">
                  <c:v>340.3</c:v>
                </c:pt>
                <c:pt idx="397">
                  <c:v>341.1</c:v>
                </c:pt>
                <c:pt idx="398">
                  <c:v>342</c:v>
                </c:pt>
                <c:pt idx="399">
                  <c:v>342.9</c:v>
                </c:pt>
                <c:pt idx="400">
                  <c:v>343.7</c:v>
                </c:pt>
                <c:pt idx="401">
                  <c:v>344.6</c:v>
                </c:pt>
                <c:pt idx="402">
                  <c:v>345.4</c:v>
                </c:pt>
                <c:pt idx="403">
                  <c:v>346.3</c:v>
                </c:pt>
                <c:pt idx="404">
                  <c:v>347.1</c:v>
                </c:pt>
                <c:pt idx="405">
                  <c:v>348</c:v>
                </c:pt>
                <c:pt idx="406">
                  <c:v>348.9</c:v>
                </c:pt>
                <c:pt idx="407">
                  <c:v>349.7</c:v>
                </c:pt>
                <c:pt idx="408">
                  <c:v>350.6</c:v>
                </c:pt>
                <c:pt idx="409">
                  <c:v>351.4</c:v>
                </c:pt>
                <c:pt idx="410">
                  <c:v>352.3</c:v>
                </c:pt>
                <c:pt idx="411">
                  <c:v>353.1</c:v>
                </c:pt>
                <c:pt idx="412">
                  <c:v>354</c:v>
                </c:pt>
                <c:pt idx="413">
                  <c:v>354.9</c:v>
                </c:pt>
                <c:pt idx="414">
                  <c:v>355.7</c:v>
                </c:pt>
                <c:pt idx="415">
                  <c:v>356.6</c:v>
                </c:pt>
                <c:pt idx="416">
                  <c:v>357.4</c:v>
                </c:pt>
                <c:pt idx="417">
                  <c:v>358.3</c:v>
                </c:pt>
                <c:pt idx="418">
                  <c:v>359.1</c:v>
                </c:pt>
                <c:pt idx="419">
                  <c:v>360</c:v>
                </c:pt>
                <c:pt idx="420">
                  <c:v>360.9</c:v>
                </c:pt>
                <c:pt idx="421">
                  <c:v>361.7</c:v>
                </c:pt>
                <c:pt idx="422">
                  <c:v>362.6</c:v>
                </c:pt>
                <c:pt idx="423">
                  <c:v>363.4</c:v>
                </c:pt>
                <c:pt idx="424">
                  <c:v>364.3</c:v>
                </c:pt>
                <c:pt idx="425">
                  <c:v>365.1</c:v>
                </c:pt>
                <c:pt idx="426">
                  <c:v>366</c:v>
                </c:pt>
                <c:pt idx="427">
                  <c:v>366.9</c:v>
                </c:pt>
                <c:pt idx="428">
                  <c:v>367.7</c:v>
                </c:pt>
                <c:pt idx="429">
                  <c:v>368.6</c:v>
                </c:pt>
                <c:pt idx="430">
                  <c:v>369.4</c:v>
                </c:pt>
                <c:pt idx="431">
                  <c:v>370.3</c:v>
                </c:pt>
                <c:pt idx="432">
                  <c:v>371.1</c:v>
                </c:pt>
                <c:pt idx="433">
                  <c:v>372</c:v>
                </c:pt>
                <c:pt idx="434">
                  <c:v>372.9</c:v>
                </c:pt>
                <c:pt idx="435">
                  <c:v>373.7</c:v>
                </c:pt>
                <c:pt idx="436">
                  <c:v>374.6</c:v>
                </c:pt>
                <c:pt idx="437">
                  <c:v>375.4</c:v>
                </c:pt>
                <c:pt idx="438">
                  <c:v>376.3</c:v>
                </c:pt>
                <c:pt idx="439">
                  <c:v>377.1</c:v>
                </c:pt>
                <c:pt idx="440">
                  <c:v>378</c:v>
                </c:pt>
                <c:pt idx="441">
                  <c:v>378.9</c:v>
                </c:pt>
                <c:pt idx="442">
                  <c:v>379.7</c:v>
                </c:pt>
                <c:pt idx="443">
                  <c:v>380.6</c:v>
                </c:pt>
                <c:pt idx="444">
                  <c:v>381.4</c:v>
                </c:pt>
                <c:pt idx="445">
                  <c:v>382.3</c:v>
                </c:pt>
                <c:pt idx="446">
                  <c:v>383.1</c:v>
                </c:pt>
                <c:pt idx="447">
                  <c:v>384</c:v>
                </c:pt>
                <c:pt idx="448">
                  <c:v>384.9</c:v>
                </c:pt>
                <c:pt idx="449">
                  <c:v>385.7</c:v>
                </c:pt>
                <c:pt idx="450">
                  <c:v>386.6</c:v>
                </c:pt>
                <c:pt idx="451">
                  <c:v>387.4</c:v>
                </c:pt>
                <c:pt idx="452">
                  <c:v>388.3</c:v>
                </c:pt>
                <c:pt idx="453">
                  <c:v>389.1</c:v>
                </c:pt>
                <c:pt idx="454">
                  <c:v>390</c:v>
                </c:pt>
                <c:pt idx="455">
                  <c:v>390.9</c:v>
                </c:pt>
                <c:pt idx="456">
                  <c:v>391.7</c:v>
                </c:pt>
                <c:pt idx="457">
                  <c:v>392.6</c:v>
                </c:pt>
                <c:pt idx="458">
                  <c:v>393.4</c:v>
                </c:pt>
                <c:pt idx="459">
                  <c:v>394.3</c:v>
                </c:pt>
                <c:pt idx="460">
                  <c:v>395.1</c:v>
                </c:pt>
                <c:pt idx="461">
                  <c:v>396</c:v>
                </c:pt>
                <c:pt idx="462">
                  <c:v>396.9</c:v>
                </c:pt>
                <c:pt idx="463">
                  <c:v>397.7</c:v>
                </c:pt>
                <c:pt idx="464">
                  <c:v>398.6</c:v>
                </c:pt>
                <c:pt idx="465">
                  <c:v>399.4</c:v>
                </c:pt>
                <c:pt idx="466">
                  <c:v>400.3</c:v>
                </c:pt>
                <c:pt idx="467">
                  <c:v>401.1</c:v>
                </c:pt>
                <c:pt idx="468">
                  <c:v>402</c:v>
                </c:pt>
                <c:pt idx="469">
                  <c:v>402.9</c:v>
                </c:pt>
                <c:pt idx="470">
                  <c:v>403.7</c:v>
                </c:pt>
                <c:pt idx="471">
                  <c:v>404.6</c:v>
                </c:pt>
                <c:pt idx="472">
                  <c:v>405.4</c:v>
                </c:pt>
                <c:pt idx="473">
                  <c:v>406.3</c:v>
                </c:pt>
                <c:pt idx="474">
                  <c:v>407.1</c:v>
                </c:pt>
                <c:pt idx="475">
                  <c:v>408</c:v>
                </c:pt>
                <c:pt idx="476">
                  <c:v>408.9</c:v>
                </c:pt>
                <c:pt idx="477">
                  <c:v>409.7</c:v>
                </c:pt>
                <c:pt idx="478">
                  <c:v>410.6</c:v>
                </c:pt>
                <c:pt idx="479">
                  <c:v>411.4</c:v>
                </c:pt>
                <c:pt idx="480">
                  <c:v>412.3</c:v>
                </c:pt>
                <c:pt idx="481">
                  <c:v>413.1</c:v>
                </c:pt>
                <c:pt idx="482">
                  <c:v>414</c:v>
                </c:pt>
                <c:pt idx="483">
                  <c:v>414.9</c:v>
                </c:pt>
                <c:pt idx="484">
                  <c:v>415.7</c:v>
                </c:pt>
                <c:pt idx="485">
                  <c:v>416.6</c:v>
                </c:pt>
                <c:pt idx="486">
                  <c:v>417.4</c:v>
                </c:pt>
                <c:pt idx="487">
                  <c:v>418.3</c:v>
                </c:pt>
                <c:pt idx="488">
                  <c:v>419.1</c:v>
                </c:pt>
                <c:pt idx="489">
                  <c:v>420</c:v>
                </c:pt>
                <c:pt idx="490">
                  <c:v>420.9</c:v>
                </c:pt>
                <c:pt idx="491">
                  <c:v>421.7</c:v>
                </c:pt>
                <c:pt idx="492">
                  <c:v>422.6</c:v>
                </c:pt>
                <c:pt idx="493">
                  <c:v>423.4</c:v>
                </c:pt>
                <c:pt idx="494">
                  <c:v>424.3</c:v>
                </c:pt>
                <c:pt idx="495">
                  <c:v>425.1</c:v>
                </c:pt>
                <c:pt idx="496">
                  <c:v>426</c:v>
                </c:pt>
                <c:pt idx="497">
                  <c:v>426.9</c:v>
                </c:pt>
                <c:pt idx="498">
                  <c:v>427.7</c:v>
                </c:pt>
                <c:pt idx="499">
                  <c:v>428.6</c:v>
                </c:pt>
                <c:pt idx="500">
                  <c:v>429.4</c:v>
                </c:pt>
                <c:pt idx="501">
                  <c:v>430.3</c:v>
                </c:pt>
                <c:pt idx="502">
                  <c:v>431.1</c:v>
                </c:pt>
                <c:pt idx="503">
                  <c:v>432</c:v>
                </c:pt>
                <c:pt idx="504">
                  <c:v>432.9</c:v>
                </c:pt>
                <c:pt idx="505">
                  <c:v>433.7</c:v>
                </c:pt>
                <c:pt idx="506">
                  <c:v>434.6</c:v>
                </c:pt>
                <c:pt idx="507">
                  <c:v>435.4</c:v>
                </c:pt>
                <c:pt idx="508">
                  <c:v>436.3</c:v>
                </c:pt>
                <c:pt idx="509">
                  <c:v>437.1</c:v>
                </c:pt>
                <c:pt idx="510">
                  <c:v>438</c:v>
                </c:pt>
                <c:pt idx="511">
                  <c:v>438.9</c:v>
                </c:pt>
                <c:pt idx="512">
                  <c:v>439.7</c:v>
                </c:pt>
                <c:pt idx="513">
                  <c:v>440.6</c:v>
                </c:pt>
                <c:pt idx="514">
                  <c:v>441.4</c:v>
                </c:pt>
                <c:pt idx="515">
                  <c:v>442.3</c:v>
                </c:pt>
                <c:pt idx="516">
                  <c:v>443.1</c:v>
                </c:pt>
                <c:pt idx="517">
                  <c:v>444</c:v>
                </c:pt>
                <c:pt idx="518">
                  <c:v>444.9</c:v>
                </c:pt>
                <c:pt idx="519">
                  <c:v>445.7</c:v>
                </c:pt>
                <c:pt idx="520">
                  <c:v>446.6</c:v>
                </c:pt>
                <c:pt idx="521">
                  <c:v>447.4</c:v>
                </c:pt>
                <c:pt idx="522">
                  <c:v>448.3</c:v>
                </c:pt>
                <c:pt idx="523">
                  <c:v>449.1</c:v>
                </c:pt>
                <c:pt idx="524">
                  <c:v>450</c:v>
                </c:pt>
                <c:pt idx="525">
                  <c:v>450.9</c:v>
                </c:pt>
                <c:pt idx="526">
                  <c:v>451.7</c:v>
                </c:pt>
                <c:pt idx="527">
                  <c:v>452.6</c:v>
                </c:pt>
                <c:pt idx="528">
                  <c:v>453.4</c:v>
                </c:pt>
                <c:pt idx="529">
                  <c:v>454.3</c:v>
                </c:pt>
                <c:pt idx="530">
                  <c:v>455.1</c:v>
                </c:pt>
                <c:pt idx="531">
                  <c:v>456</c:v>
                </c:pt>
                <c:pt idx="532">
                  <c:v>456.9</c:v>
                </c:pt>
                <c:pt idx="533">
                  <c:v>457.7</c:v>
                </c:pt>
                <c:pt idx="534">
                  <c:v>458.6</c:v>
                </c:pt>
                <c:pt idx="535">
                  <c:v>459.4</c:v>
                </c:pt>
                <c:pt idx="536">
                  <c:v>460.3</c:v>
                </c:pt>
                <c:pt idx="537">
                  <c:v>461.1</c:v>
                </c:pt>
                <c:pt idx="538">
                  <c:v>462</c:v>
                </c:pt>
                <c:pt idx="539">
                  <c:v>462.9</c:v>
                </c:pt>
                <c:pt idx="540">
                  <c:v>463.7</c:v>
                </c:pt>
                <c:pt idx="541">
                  <c:v>464.6</c:v>
                </c:pt>
                <c:pt idx="542">
                  <c:v>465.4</c:v>
                </c:pt>
                <c:pt idx="543">
                  <c:v>466.3</c:v>
                </c:pt>
                <c:pt idx="544">
                  <c:v>467.1</c:v>
                </c:pt>
                <c:pt idx="545">
                  <c:v>468</c:v>
                </c:pt>
                <c:pt idx="546">
                  <c:v>468.9</c:v>
                </c:pt>
                <c:pt idx="547">
                  <c:v>469.7</c:v>
                </c:pt>
                <c:pt idx="548">
                  <c:v>470.6</c:v>
                </c:pt>
                <c:pt idx="549">
                  <c:v>471.4</c:v>
                </c:pt>
                <c:pt idx="550">
                  <c:v>472.3</c:v>
                </c:pt>
                <c:pt idx="551">
                  <c:v>473.1</c:v>
                </c:pt>
                <c:pt idx="552">
                  <c:v>474</c:v>
                </c:pt>
                <c:pt idx="553">
                  <c:v>474.9</c:v>
                </c:pt>
                <c:pt idx="554">
                  <c:v>475.7</c:v>
                </c:pt>
                <c:pt idx="555">
                  <c:v>476.6</c:v>
                </c:pt>
                <c:pt idx="556">
                  <c:v>477.4</c:v>
                </c:pt>
                <c:pt idx="557">
                  <c:v>478.3</c:v>
                </c:pt>
                <c:pt idx="558">
                  <c:v>479.1</c:v>
                </c:pt>
                <c:pt idx="559">
                  <c:v>480</c:v>
                </c:pt>
                <c:pt idx="560">
                  <c:v>480.9</c:v>
                </c:pt>
                <c:pt idx="561">
                  <c:v>481.7</c:v>
                </c:pt>
                <c:pt idx="562">
                  <c:v>482.6</c:v>
                </c:pt>
                <c:pt idx="563">
                  <c:v>483.4</c:v>
                </c:pt>
                <c:pt idx="564">
                  <c:v>484.3</c:v>
                </c:pt>
                <c:pt idx="565">
                  <c:v>485.1</c:v>
                </c:pt>
                <c:pt idx="566">
                  <c:v>486</c:v>
                </c:pt>
                <c:pt idx="567">
                  <c:v>486.9</c:v>
                </c:pt>
                <c:pt idx="568">
                  <c:v>487.7</c:v>
                </c:pt>
                <c:pt idx="569">
                  <c:v>488.6</c:v>
                </c:pt>
                <c:pt idx="570">
                  <c:v>489.4</c:v>
                </c:pt>
                <c:pt idx="571">
                  <c:v>490.3</c:v>
                </c:pt>
                <c:pt idx="572">
                  <c:v>491.1</c:v>
                </c:pt>
                <c:pt idx="573">
                  <c:v>492</c:v>
                </c:pt>
                <c:pt idx="574">
                  <c:v>492.9</c:v>
                </c:pt>
                <c:pt idx="575">
                  <c:v>493.7</c:v>
                </c:pt>
                <c:pt idx="576">
                  <c:v>494.6</c:v>
                </c:pt>
                <c:pt idx="577">
                  <c:v>495.4</c:v>
                </c:pt>
                <c:pt idx="578">
                  <c:v>496.3</c:v>
                </c:pt>
                <c:pt idx="579">
                  <c:v>497.1</c:v>
                </c:pt>
                <c:pt idx="580">
                  <c:v>498</c:v>
                </c:pt>
                <c:pt idx="581">
                  <c:v>498.9</c:v>
                </c:pt>
                <c:pt idx="582">
                  <c:v>499.7</c:v>
                </c:pt>
                <c:pt idx="583">
                  <c:v>500.6</c:v>
                </c:pt>
                <c:pt idx="584">
                  <c:v>501.4</c:v>
                </c:pt>
                <c:pt idx="585">
                  <c:v>502.3</c:v>
                </c:pt>
                <c:pt idx="586">
                  <c:v>503.1</c:v>
                </c:pt>
                <c:pt idx="587">
                  <c:v>504</c:v>
                </c:pt>
                <c:pt idx="588">
                  <c:v>504.9</c:v>
                </c:pt>
                <c:pt idx="589">
                  <c:v>505.7</c:v>
                </c:pt>
                <c:pt idx="590">
                  <c:v>506.6</c:v>
                </c:pt>
                <c:pt idx="591">
                  <c:v>507.4</c:v>
                </c:pt>
                <c:pt idx="592">
                  <c:v>508.3</c:v>
                </c:pt>
                <c:pt idx="593">
                  <c:v>509.1</c:v>
                </c:pt>
                <c:pt idx="594">
                  <c:v>510</c:v>
                </c:pt>
                <c:pt idx="595">
                  <c:v>510.9</c:v>
                </c:pt>
                <c:pt idx="596">
                  <c:v>511.7</c:v>
                </c:pt>
                <c:pt idx="597">
                  <c:v>512.6</c:v>
                </c:pt>
                <c:pt idx="598">
                  <c:v>513.4</c:v>
                </c:pt>
                <c:pt idx="599">
                  <c:v>514.29999999999995</c:v>
                </c:pt>
                <c:pt idx="600">
                  <c:v>515.1</c:v>
                </c:pt>
                <c:pt idx="601">
                  <c:v>516</c:v>
                </c:pt>
                <c:pt idx="602">
                  <c:v>516.9</c:v>
                </c:pt>
                <c:pt idx="603">
                  <c:v>517.70000000000005</c:v>
                </c:pt>
                <c:pt idx="604">
                  <c:v>518.6</c:v>
                </c:pt>
                <c:pt idx="605">
                  <c:v>519.4</c:v>
                </c:pt>
                <c:pt idx="606">
                  <c:v>520.29999999999995</c:v>
                </c:pt>
                <c:pt idx="607">
                  <c:v>521.1</c:v>
                </c:pt>
                <c:pt idx="608">
                  <c:v>522</c:v>
                </c:pt>
                <c:pt idx="609">
                  <c:v>522.9</c:v>
                </c:pt>
                <c:pt idx="610">
                  <c:v>523.70000000000005</c:v>
                </c:pt>
                <c:pt idx="611">
                  <c:v>524.6</c:v>
                </c:pt>
                <c:pt idx="612">
                  <c:v>525.4</c:v>
                </c:pt>
                <c:pt idx="613">
                  <c:v>526.29999999999995</c:v>
                </c:pt>
                <c:pt idx="614">
                  <c:v>527.1</c:v>
                </c:pt>
                <c:pt idx="615">
                  <c:v>528</c:v>
                </c:pt>
                <c:pt idx="616">
                  <c:v>528.9</c:v>
                </c:pt>
                <c:pt idx="617">
                  <c:v>529.70000000000005</c:v>
                </c:pt>
                <c:pt idx="618">
                  <c:v>530.6</c:v>
                </c:pt>
                <c:pt idx="619">
                  <c:v>531.4</c:v>
                </c:pt>
                <c:pt idx="620">
                  <c:v>532.29999999999995</c:v>
                </c:pt>
                <c:pt idx="621">
                  <c:v>533.1</c:v>
                </c:pt>
                <c:pt idx="622">
                  <c:v>534</c:v>
                </c:pt>
                <c:pt idx="623">
                  <c:v>534.9</c:v>
                </c:pt>
                <c:pt idx="624">
                  <c:v>535.70000000000005</c:v>
                </c:pt>
                <c:pt idx="625">
                  <c:v>536.6</c:v>
                </c:pt>
                <c:pt idx="626">
                  <c:v>537.4</c:v>
                </c:pt>
                <c:pt idx="627">
                  <c:v>538.29999999999995</c:v>
                </c:pt>
                <c:pt idx="628">
                  <c:v>539.1</c:v>
                </c:pt>
                <c:pt idx="629">
                  <c:v>540</c:v>
                </c:pt>
                <c:pt idx="630">
                  <c:v>540.9</c:v>
                </c:pt>
                <c:pt idx="631">
                  <c:v>541.70000000000005</c:v>
                </c:pt>
                <c:pt idx="632">
                  <c:v>542.6</c:v>
                </c:pt>
                <c:pt idx="633">
                  <c:v>543.4</c:v>
                </c:pt>
                <c:pt idx="634">
                  <c:v>544.29999999999995</c:v>
                </c:pt>
                <c:pt idx="635">
                  <c:v>545.1</c:v>
                </c:pt>
                <c:pt idx="636">
                  <c:v>546</c:v>
                </c:pt>
                <c:pt idx="637">
                  <c:v>546.9</c:v>
                </c:pt>
                <c:pt idx="638">
                  <c:v>547.70000000000005</c:v>
                </c:pt>
                <c:pt idx="639">
                  <c:v>548.6</c:v>
                </c:pt>
                <c:pt idx="640">
                  <c:v>549.4</c:v>
                </c:pt>
                <c:pt idx="641">
                  <c:v>550.29999999999995</c:v>
                </c:pt>
                <c:pt idx="642">
                  <c:v>551.1</c:v>
                </c:pt>
                <c:pt idx="643">
                  <c:v>552</c:v>
                </c:pt>
                <c:pt idx="644">
                  <c:v>552.9</c:v>
                </c:pt>
                <c:pt idx="645">
                  <c:v>553.70000000000005</c:v>
                </c:pt>
                <c:pt idx="646">
                  <c:v>554.6</c:v>
                </c:pt>
                <c:pt idx="647">
                  <c:v>555.4</c:v>
                </c:pt>
                <c:pt idx="648">
                  <c:v>556.29999999999995</c:v>
                </c:pt>
                <c:pt idx="649">
                  <c:v>557.1</c:v>
                </c:pt>
                <c:pt idx="650">
                  <c:v>558</c:v>
                </c:pt>
                <c:pt idx="651">
                  <c:v>558.9</c:v>
                </c:pt>
                <c:pt idx="652">
                  <c:v>559.70000000000005</c:v>
                </c:pt>
                <c:pt idx="653">
                  <c:v>560.6</c:v>
                </c:pt>
                <c:pt idx="654">
                  <c:v>561.4</c:v>
                </c:pt>
                <c:pt idx="655">
                  <c:v>562.29999999999995</c:v>
                </c:pt>
                <c:pt idx="656">
                  <c:v>563.1</c:v>
                </c:pt>
                <c:pt idx="657">
                  <c:v>564</c:v>
                </c:pt>
                <c:pt idx="658">
                  <c:v>564.9</c:v>
                </c:pt>
                <c:pt idx="659">
                  <c:v>565.70000000000005</c:v>
                </c:pt>
                <c:pt idx="660">
                  <c:v>566.6</c:v>
                </c:pt>
                <c:pt idx="661">
                  <c:v>567.4</c:v>
                </c:pt>
                <c:pt idx="662">
                  <c:v>568.29999999999995</c:v>
                </c:pt>
                <c:pt idx="663">
                  <c:v>569.1</c:v>
                </c:pt>
                <c:pt idx="664">
                  <c:v>570</c:v>
                </c:pt>
                <c:pt idx="665">
                  <c:v>570.9</c:v>
                </c:pt>
                <c:pt idx="666">
                  <c:v>571.70000000000005</c:v>
                </c:pt>
                <c:pt idx="667">
                  <c:v>572.6</c:v>
                </c:pt>
                <c:pt idx="668">
                  <c:v>573.4</c:v>
                </c:pt>
                <c:pt idx="669">
                  <c:v>574.29999999999995</c:v>
                </c:pt>
                <c:pt idx="670">
                  <c:v>575.1</c:v>
                </c:pt>
                <c:pt idx="671">
                  <c:v>576</c:v>
                </c:pt>
                <c:pt idx="672">
                  <c:v>576.9</c:v>
                </c:pt>
                <c:pt idx="673">
                  <c:v>577.70000000000005</c:v>
                </c:pt>
                <c:pt idx="674">
                  <c:v>578.6</c:v>
                </c:pt>
                <c:pt idx="675">
                  <c:v>579.4</c:v>
                </c:pt>
                <c:pt idx="676">
                  <c:v>580.29999999999995</c:v>
                </c:pt>
                <c:pt idx="677">
                  <c:v>581.1</c:v>
                </c:pt>
                <c:pt idx="678">
                  <c:v>582</c:v>
                </c:pt>
                <c:pt idx="679">
                  <c:v>582.9</c:v>
                </c:pt>
                <c:pt idx="680">
                  <c:v>583.70000000000005</c:v>
                </c:pt>
                <c:pt idx="681">
                  <c:v>584.6</c:v>
                </c:pt>
                <c:pt idx="682">
                  <c:v>585.4</c:v>
                </c:pt>
                <c:pt idx="683">
                  <c:v>586.29999999999995</c:v>
                </c:pt>
                <c:pt idx="684">
                  <c:v>587.1</c:v>
                </c:pt>
                <c:pt idx="685">
                  <c:v>588</c:v>
                </c:pt>
                <c:pt idx="686">
                  <c:v>588.9</c:v>
                </c:pt>
                <c:pt idx="687">
                  <c:v>589.70000000000005</c:v>
                </c:pt>
                <c:pt idx="688">
                  <c:v>590.6</c:v>
                </c:pt>
                <c:pt idx="689">
                  <c:v>591.4</c:v>
                </c:pt>
                <c:pt idx="690">
                  <c:v>592.29999999999995</c:v>
                </c:pt>
                <c:pt idx="691">
                  <c:v>593.1</c:v>
                </c:pt>
                <c:pt idx="692">
                  <c:v>594</c:v>
                </c:pt>
                <c:pt idx="693">
                  <c:v>594.9</c:v>
                </c:pt>
                <c:pt idx="694">
                  <c:v>595.70000000000005</c:v>
                </c:pt>
                <c:pt idx="695">
                  <c:v>596.6</c:v>
                </c:pt>
                <c:pt idx="696">
                  <c:v>597.4</c:v>
                </c:pt>
                <c:pt idx="697">
                  <c:v>598.29999999999995</c:v>
                </c:pt>
                <c:pt idx="698">
                  <c:v>599.1</c:v>
                </c:pt>
                <c:pt idx="699">
                  <c:v>600</c:v>
                </c:pt>
                <c:pt idx="700">
                  <c:v>600.9</c:v>
                </c:pt>
                <c:pt idx="701">
                  <c:v>601.70000000000005</c:v>
                </c:pt>
                <c:pt idx="702">
                  <c:v>602.6</c:v>
                </c:pt>
                <c:pt idx="703">
                  <c:v>603.4</c:v>
                </c:pt>
                <c:pt idx="704">
                  <c:v>604.29999999999995</c:v>
                </c:pt>
                <c:pt idx="705">
                  <c:v>605.1</c:v>
                </c:pt>
                <c:pt idx="706">
                  <c:v>606</c:v>
                </c:pt>
                <c:pt idx="707">
                  <c:v>606.9</c:v>
                </c:pt>
                <c:pt idx="708">
                  <c:v>607.70000000000005</c:v>
                </c:pt>
                <c:pt idx="709">
                  <c:v>608.6</c:v>
                </c:pt>
                <c:pt idx="710">
                  <c:v>609.4</c:v>
                </c:pt>
                <c:pt idx="711">
                  <c:v>610.29999999999995</c:v>
                </c:pt>
                <c:pt idx="712">
                  <c:v>611.1</c:v>
                </c:pt>
                <c:pt idx="713">
                  <c:v>612</c:v>
                </c:pt>
                <c:pt idx="714">
                  <c:v>612.9</c:v>
                </c:pt>
                <c:pt idx="715">
                  <c:v>613.70000000000005</c:v>
                </c:pt>
                <c:pt idx="716">
                  <c:v>614.6</c:v>
                </c:pt>
                <c:pt idx="717">
                  <c:v>615.4</c:v>
                </c:pt>
                <c:pt idx="718">
                  <c:v>616.29999999999995</c:v>
                </c:pt>
                <c:pt idx="719">
                  <c:v>617.1</c:v>
                </c:pt>
                <c:pt idx="720">
                  <c:v>618</c:v>
                </c:pt>
                <c:pt idx="721">
                  <c:v>618.9</c:v>
                </c:pt>
                <c:pt idx="722">
                  <c:v>619.70000000000005</c:v>
                </c:pt>
                <c:pt idx="723">
                  <c:v>620.6</c:v>
                </c:pt>
                <c:pt idx="724">
                  <c:v>621.4</c:v>
                </c:pt>
                <c:pt idx="725">
                  <c:v>622.29999999999995</c:v>
                </c:pt>
                <c:pt idx="726">
                  <c:v>623.1</c:v>
                </c:pt>
                <c:pt idx="727">
                  <c:v>624</c:v>
                </c:pt>
                <c:pt idx="728">
                  <c:v>624.9</c:v>
                </c:pt>
                <c:pt idx="729">
                  <c:v>625.70000000000005</c:v>
                </c:pt>
                <c:pt idx="730">
                  <c:v>626.6</c:v>
                </c:pt>
                <c:pt idx="731">
                  <c:v>627.4</c:v>
                </c:pt>
                <c:pt idx="732">
                  <c:v>628.29999999999995</c:v>
                </c:pt>
                <c:pt idx="733">
                  <c:v>629.1</c:v>
                </c:pt>
                <c:pt idx="734">
                  <c:v>630</c:v>
                </c:pt>
                <c:pt idx="735">
                  <c:v>630.9</c:v>
                </c:pt>
                <c:pt idx="736">
                  <c:v>631.70000000000005</c:v>
                </c:pt>
                <c:pt idx="737">
                  <c:v>632.6</c:v>
                </c:pt>
                <c:pt idx="738">
                  <c:v>633.4</c:v>
                </c:pt>
                <c:pt idx="739">
                  <c:v>634.29999999999995</c:v>
                </c:pt>
                <c:pt idx="740">
                  <c:v>635.1</c:v>
                </c:pt>
                <c:pt idx="741">
                  <c:v>636</c:v>
                </c:pt>
                <c:pt idx="742">
                  <c:v>636.9</c:v>
                </c:pt>
                <c:pt idx="743">
                  <c:v>637.70000000000005</c:v>
                </c:pt>
                <c:pt idx="744">
                  <c:v>638.6</c:v>
                </c:pt>
                <c:pt idx="745">
                  <c:v>639.4</c:v>
                </c:pt>
                <c:pt idx="746">
                  <c:v>640.29999999999995</c:v>
                </c:pt>
                <c:pt idx="747">
                  <c:v>641.1</c:v>
                </c:pt>
                <c:pt idx="748">
                  <c:v>642</c:v>
                </c:pt>
                <c:pt idx="749">
                  <c:v>642.9</c:v>
                </c:pt>
                <c:pt idx="750">
                  <c:v>643.70000000000005</c:v>
                </c:pt>
                <c:pt idx="751">
                  <c:v>644.6</c:v>
                </c:pt>
                <c:pt idx="752">
                  <c:v>645.4</c:v>
                </c:pt>
                <c:pt idx="753">
                  <c:v>646.29999999999995</c:v>
                </c:pt>
                <c:pt idx="754">
                  <c:v>647.1</c:v>
                </c:pt>
                <c:pt idx="755">
                  <c:v>648</c:v>
                </c:pt>
                <c:pt idx="756">
                  <c:v>648.9</c:v>
                </c:pt>
                <c:pt idx="757">
                  <c:v>649.70000000000005</c:v>
                </c:pt>
                <c:pt idx="758">
                  <c:v>650.6</c:v>
                </c:pt>
                <c:pt idx="759">
                  <c:v>651.4</c:v>
                </c:pt>
                <c:pt idx="760">
                  <c:v>652.29999999999995</c:v>
                </c:pt>
                <c:pt idx="761">
                  <c:v>653.1</c:v>
                </c:pt>
                <c:pt idx="762">
                  <c:v>654</c:v>
                </c:pt>
                <c:pt idx="763">
                  <c:v>654.9</c:v>
                </c:pt>
                <c:pt idx="764">
                  <c:v>655.7</c:v>
                </c:pt>
                <c:pt idx="765">
                  <c:v>656.6</c:v>
                </c:pt>
                <c:pt idx="766">
                  <c:v>657.4</c:v>
                </c:pt>
                <c:pt idx="767">
                  <c:v>658.3</c:v>
                </c:pt>
                <c:pt idx="768">
                  <c:v>659.1</c:v>
                </c:pt>
                <c:pt idx="769">
                  <c:v>660</c:v>
                </c:pt>
                <c:pt idx="770">
                  <c:v>660.9</c:v>
                </c:pt>
                <c:pt idx="771">
                  <c:v>661.7</c:v>
                </c:pt>
                <c:pt idx="772">
                  <c:v>662.6</c:v>
                </c:pt>
                <c:pt idx="773">
                  <c:v>663.4</c:v>
                </c:pt>
                <c:pt idx="774">
                  <c:v>664.3</c:v>
                </c:pt>
                <c:pt idx="775">
                  <c:v>665.1</c:v>
                </c:pt>
                <c:pt idx="776">
                  <c:v>666</c:v>
                </c:pt>
                <c:pt idx="777">
                  <c:v>666.9</c:v>
                </c:pt>
                <c:pt idx="778">
                  <c:v>667.7</c:v>
                </c:pt>
                <c:pt idx="779">
                  <c:v>668.6</c:v>
                </c:pt>
                <c:pt idx="780">
                  <c:v>669.4</c:v>
                </c:pt>
                <c:pt idx="781">
                  <c:v>670.3</c:v>
                </c:pt>
                <c:pt idx="782">
                  <c:v>671.1</c:v>
                </c:pt>
                <c:pt idx="783">
                  <c:v>672</c:v>
                </c:pt>
                <c:pt idx="784">
                  <c:v>672.9</c:v>
                </c:pt>
                <c:pt idx="785">
                  <c:v>673.7</c:v>
                </c:pt>
                <c:pt idx="786">
                  <c:v>674.6</c:v>
                </c:pt>
                <c:pt idx="787">
                  <c:v>675.4</c:v>
                </c:pt>
                <c:pt idx="788">
                  <c:v>676.3</c:v>
                </c:pt>
                <c:pt idx="789">
                  <c:v>677.1</c:v>
                </c:pt>
                <c:pt idx="790">
                  <c:v>678</c:v>
                </c:pt>
                <c:pt idx="791">
                  <c:v>678.9</c:v>
                </c:pt>
                <c:pt idx="792">
                  <c:v>679.7</c:v>
                </c:pt>
                <c:pt idx="793">
                  <c:v>680.6</c:v>
                </c:pt>
                <c:pt idx="794">
                  <c:v>681.4</c:v>
                </c:pt>
                <c:pt idx="795">
                  <c:v>682.3</c:v>
                </c:pt>
                <c:pt idx="796">
                  <c:v>683.1</c:v>
                </c:pt>
                <c:pt idx="797">
                  <c:v>684</c:v>
                </c:pt>
                <c:pt idx="798">
                  <c:v>684.9</c:v>
                </c:pt>
                <c:pt idx="799">
                  <c:v>685.7</c:v>
                </c:pt>
                <c:pt idx="800">
                  <c:v>686.6</c:v>
                </c:pt>
                <c:pt idx="801">
                  <c:v>687.4</c:v>
                </c:pt>
                <c:pt idx="802">
                  <c:v>688.3</c:v>
                </c:pt>
                <c:pt idx="803">
                  <c:v>689.1</c:v>
                </c:pt>
                <c:pt idx="804">
                  <c:v>690</c:v>
                </c:pt>
                <c:pt idx="805">
                  <c:v>690.9</c:v>
                </c:pt>
                <c:pt idx="806">
                  <c:v>691.7</c:v>
                </c:pt>
                <c:pt idx="807">
                  <c:v>692.6</c:v>
                </c:pt>
                <c:pt idx="808">
                  <c:v>693.4</c:v>
                </c:pt>
                <c:pt idx="809">
                  <c:v>694.3</c:v>
                </c:pt>
                <c:pt idx="810">
                  <c:v>695.1</c:v>
                </c:pt>
                <c:pt idx="811">
                  <c:v>696</c:v>
                </c:pt>
                <c:pt idx="812">
                  <c:v>696.9</c:v>
                </c:pt>
                <c:pt idx="813">
                  <c:v>697.7</c:v>
                </c:pt>
                <c:pt idx="814">
                  <c:v>698.6</c:v>
                </c:pt>
                <c:pt idx="815">
                  <c:v>699.4</c:v>
                </c:pt>
                <c:pt idx="816">
                  <c:v>700.3</c:v>
                </c:pt>
                <c:pt idx="817">
                  <c:v>701.1</c:v>
                </c:pt>
                <c:pt idx="818">
                  <c:v>702</c:v>
                </c:pt>
                <c:pt idx="819">
                  <c:v>702.9</c:v>
                </c:pt>
                <c:pt idx="820">
                  <c:v>703.7</c:v>
                </c:pt>
                <c:pt idx="821">
                  <c:v>704.6</c:v>
                </c:pt>
                <c:pt idx="822">
                  <c:v>705.4</c:v>
                </c:pt>
                <c:pt idx="823">
                  <c:v>706.3</c:v>
                </c:pt>
                <c:pt idx="824">
                  <c:v>707.1</c:v>
                </c:pt>
                <c:pt idx="825">
                  <c:v>708</c:v>
                </c:pt>
                <c:pt idx="826">
                  <c:v>708.9</c:v>
                </c:pt>
                <c:pt idx="827">
                  <c:v>709.7</c:v>
                </c:pt>
                <c:pt idx="828">
                  <c:v>710.6</c:v>
                </c:pt>
                <c:pt idx="829">
                  <c:v>711.4</c:v>
                </c:pt>
                <c:pt idx="830">
                  <c:v>712.3</c:v>
                </c:pt>
                <c:pt idx="831">
                  <c:v>713.1</c:v>
                </c:pt>
                <c:pt idx="832">
                  <c:v>714</c:v>
                </c:pt>
                <c:pt idx="833">
                  <c:v>714.9</c:v>
                </c:pt>
                <c:pt idx="834">
                  <c:v>715.7</c:v>
                </c:pt>
                <c:pt idx="835">
                  <c:v>716.6</c:v>
                </c:pt>
                <c:pt idx="836">
                  <c:v>717.4</c:v>
                </c:pt>
                <c:pt idx="837">
                  <c:v>718.3</c:v>
                </c:pt>
                <c:pt idx="838">
                  <c:v>719.1</c:v>
                </c:pt>
                <c:pt idx="839">
                  <c:v>720</c:v>
                </c:pt>
                <c:pt idx="840">
                  <c:v>720.9</c:v>
                </c:pt>
                <c:pt idx="841">
                  <c:v>721.7</c:v>
                </c:pt>
                <c:pt idx="842">
                  <c:v>722.6</c:v>
                </c:pt>
                <c:pt idx="843">
                  <c:v>723.4</c:v>
                </c:pt>
                <c:pt idx="844">
                  <c:v>724.3</c:v>
                </c:pt>
                <c:pt idx="845">
                  <c:v>725.1</c:v>
                </c:pt>
                <c:pt idx="846">
                  <c:v>726</c:v>
                </c:pt>
                <c:pt idx="847">
                  <c:v>726.9</c:v>
                </c:pt>
                <c:pt idx="848">
                  <c:v>727.7</c:v>
                </c:pt>
                <c:pt idx="849">
                  <c:v>728.6</c:v>
                </c:pt>
                <c:pt idx="850">
                  <c:v>729.4</c:v>
                </c:pt>
                <c:pt idx="851">
                  <c:v>730.3</c:v>
                </c:pt>
                <c:pt idx="852">
                  <c:v>731.1</c:v>
                </c:pt>
                <c:pt idx="853">
                  <c:v>732</c:v>
                </c:pt>
                <c:pt idx="854">
                  <c:v>732.9</c:v>
                </c:pt>
                <c:pt idx="855">
                  <c:v>733.7</c:v>
                </c:pt>
                <c:pt idx="856">
                  <c:v>734.6</c:v>
                </c:pt>
                <c:pt idx="857">
                  <c:v>735.4</c:v>
                </c:pt>
                <c:pt idx="858">
                  <c:v>736.3</c:v>
                </c:pt>
                <c:pt idx="859">
                  <c:v>737.1</c:v>
                </c:pt>
                <c:pt idx="860">
                  <c:v>738</c:v>
                </c:pt>
                <c:pt idx="861">
                  <c:v>738.9</c:v>
                </c:pt>
                <c:pt idx="862">
                  <c:v>739.7</c:v>
                </c:pt>
                <c:pt idx="863">
                  <c:v>740.6</c:v>
                </c:pt>
                <c:pt idx="864">
                  <c:v>741.4</c:v>
                </c:pt>
                <c:pt idx="865">
                  <c:v>742.3</c:v>
                </c:pt>
                <c:pt idx="866">
                  <c:v>743.1</c:v>
                </c:pt>
                <c:pt idx="867">
                  <c:v>744</c:v>
                </c:pt>
                <c:pt idx="868">
                  <c:v>744.9</c:v>
                </c:pt>
                <c:pt idx="869">
                  <c:v>745.7</c:v>
                </c:pt>
                <c:pt idx="870">
                  <c:v>746.6</c:v>
                </c:pt>
                <c:pt idx="871">
                  <c:v>747.4</c:v>
                </c:pt>
                <c:pt idx="872">
                  <c:v>748.3</c:v>
                </c:pt>
                <c:pt idx="873">
                  <c:v>749.1</c:v>
                </c:pt>
                <c:pt idx="874">
                  <c:v>750</c:v>
                </c:pt>
                <c:pt idx="875">
                  <c:v>750.9</c:v>
                </c:pt>
                <c:pt idx="876">
                  <c:v>751.7</c:v>
                </c:pt>
                <c:pt idx="877">
                  <c:v>752.6</c:v>
                </c:pt>
                <c:pt idx="878">
                  <c:v>753.4</c:v>
                </c:pt>
                <c:pt idx="879">
                  <c:v>754.3</c:v>
                </c:pt>
                <c:pt idx="880">
                  <c:v>755.1</c:v>
                </c:pt>
                <c:pt idx="881">
                  <c:v>756</c:v>
                </c:pt>
                <c:pt idx="882">
                  <c:v>756.9</c:v>
                </c:pt>
                <c:pt idx="883">
                  <c:v>757.7</c:v>
                </c:pt>
                <c:pt idx="884">
                  <c:v>758.6</c:v>
                </c:pt>
                <c:pt idx="885">
                  <c:v>759.4</c:v>
                </c:pt>
                <c:pt idx="886">
                  <c:v>760.3</c:v>
                </c:pt>
                <c:pt idx="887">
                  <c:v>761.1</c:v>
                </c:pt>
                <c:pt idx="888">
                  <c:v>762</c:v>
                </c:pt>
                <c:pt idx="889">
                  <c:v>762.9</c:v>
                </c:pt>
                <c:pt idx="890">
                  <c:v>763.7</c:v>
                </c:pt>
                <c:pt idx="891">
                  <c:v>764.6</c:v>
                </c:pt>
                <c:pt idx="892">
                  <c:v>765.4</c:v>
                </c:pt>
                <c:pt idx="893">
                  <c:v>766.3</c:v>
                </c:pt>
                <c:pt idx="894">
                  <c:v>767.1</c:v>
                </c:pt>
                <c:pt idx="895">
                  <c:v>768</c:v>
                </c:pt>
                <c:pt idx="896">
                  <c:v>768.9</c:v>
                </c:pt>
                <c:pt idx="897">
                  <c:v>769.7</c:v>
                </c:pt>
                <c:pt idx="898">
                  <c:v>770.6</c:v>
                </c:pt>
                <c:pt idx="899">
                  <c:v>771.4</c:v>
                </c:pt>
                <c:pt idx="900">
                  <c:v>772.3</c:v>
                </c:pt>
                <c:pt idx="901">
                  <c:v>773.1</c:v>
                </c:pt>
                <c:pt idx="902">
                  <c:v>774</c:v>
                </c:pt>
                <c:pt idx="903">
                  <c:v>774.9</c:v>
                </c:pt>
                <c:pt idx="904">
                  <c:v>775.7</c:v>
                </c:pt>
                <c:pt idx="905">
                  <c:v>776.6</c:v>
                </c:pt>
                <c:pt idx="906">
                  <c:v>777.4</c:v>
                </c:pt>
                <c:pt idx="907">
                  <c:v>778.3</c:v>
                </c:pt>
                <c:pt idx="908">
                  <c:v>779.1</c:v>
                </c:pt>
                <c:pt idx="909">
                  <c:v>780</c:v>
                </c:pt>
                <c:pt idx="910">
                  <c:v>780.9</c:v>
                </c:pt>
                <c:pt idx="911">
                  <c:v>781.7</c:v>
                </c:pt>
                <c:pt idx="912">
                  <c:v>782.6</c:v>
                </c:pt>
                <c:pt idx="913">
                  <c:v>783.4</c:v>
                </c:pt>
                <c:pt idx="914">
                  <c:v>784.3</c:v>
                </c:pt>
                <c:pt idx="915">
                  <c:v>785.1</c:v>
                </c:pt>
                <c:pt idx="916">
                  <c:v>786</c:v>
                </c:pt>
                <c:pt idx="917">
                  <c:v>786.9</c:v>
                </c:pt>
                <c:pt idx="918">
                  <c:v>787.7</c:v>
                </c:pt>
                <c:pt idx="919">
                  <c:v>788.6</c:v>
                </c:pt>
                <c:pt idx="920">
                  <c:v>789.4</c:v>
                </c:pt>
                <c:pt idx="921">
                  <c:v>790.3</c:v>
                </c:pt>
                <c:pt idx="922">
                  <c:v>791.1</c:v>
                </c:pt>
                <c:pt idx="923">
                  <c:v>792</c:v>
                </c:pt>
                <c:pt idx="924">
                  <c:v>792.9</c:v>
                </c:pt>
                <c:pt idx="925">
                  <c:v>793.7</c:v>
                </c:pt>
                <c:pt idx="926">
                  <c:v>794.6</c:v>
                </c:pt>
                <c:pt idx="927">
                  <c:v>795.4</c:v>
                </c:pt>
                <c:pt idx="928">
                  <c:v>796.3</c:v>
                </c:pt>
                <c:pt idx="929">
                  <c:v>797.1</c:v>
                </c:pt>
                <c:pt idx="930">
                  <c:v>798</c:v>
                </c:pt>
                <c:pt idx="931">
                  <c:v>798.9</c:v>
                </c:pt>
                <c:pt idx="932">
                  <c:v>799.7</c:v>
                </c:pt>
                <c:pt idx="933">
                  <c:v>800.6</c:v>
                </c:pt>
                <c:pt idx="934">
                  <c:v>801.4</c:v>
                </c:pt>
                <c:pt idx="935">
                  <c:v>802.3</c:v>
                </c:pt>
                <c:pt idx="936">
                  <c:v>803.1</c:v>
                </c:pt>
                <c:pt idx="937">
                  <c:v>804</c:v>
                </c:pt>
                <c:pt idx="938">
                  <c:v>804.9</c:v>
                </c:pt>
                <c:pt idx="939">
                  <c:v>805.7</c:v>
                </c:pt>
                <c:pt idx="940">
                  <c:v>806.6</c:v>
                </c:pt>
                <c:pt idx="941">
                  <c:v>807.4</c:v>
                </c:pt>
                <c:pt idx="942">
                  <c:v>808.3</c:v>
                </c:pt>
                <c:pt idx="943">
                  <c:v>809.1</c:v>
                </c:pt>
                <c:pt idx="944">
                  <c:v>810</c:v>
                </c:pt>
                <c:pt idx="945">
                  <c:v>810.9</c:v>
                </c:pt>
                <c:pt idx="946">
                  <c:v>811.7</c:v>
                </c:pt>
                <c:pt idx="947">
                  <c:v>812.6</c:v>
                </c:pt>
                <c:pt idx="948">
                  <c:v>813.4</c:v>
                </c:pt>
                <c:pt idx="949">
                  <c:v>814.3</c:v>
                </c:pt>
                <c:pt idx="950">
                  <c:v>815.1</c:v>
                </c:pt>
                <c:pt idx="951">
                  <c:v>816</c:v>
                </c:pt>
                <c:pt idx="952">
                  <c:v>816.9</c:v>
                </c:pt>
                <c:pt idx="953">
                  <c:v>817.7</c:v>
                </c:pt>
                <c:pt idx="954">
                  <c:v>818.6</c:v>
                </c:pt>
                <c:pt idx="955">
                  <c:v>819.4</c:v>
                </c:pt>
                <c:pt idx="956">
                  <c:v>820.3</c:v>
                </c:pt>
                <c:pt idx="957">
                  <c:v>821.1</c:v>
                </c:pt>
                <c:pt idx="958">
                  <c:v>822</c:v>
                </c:pt>
                <c:pt idx="959">
                  <c:v>822.9</c:v>
                </c:pt>
                <c:pt idx="960">
                  <c:v>823.7</c:v>
                </c:pt>
                <c:pt idx="961">
                  <c:v>824.6</c:v>
                </c:pt>
                <c:pt idx="962">
                  <c:v>825.4</c:v>
                </c:pt>
                <c:pt idx="963">
                  <c:v>826.3</c:v>
                </c:pt>
                <c:pt idx="964">
                  <c:v>827.1</c:v>
                </c:pt>
                <c:pt idx="965">
                  <c:v>828</c:v>
                </c:pt>
                <c:pt idx="966">
                  <c:v>828.9</c:v>
                </c:pt>
                <c:pt idx="967">
                  <c:v>829.7</c:v>
                </c:pt>
                <c:pt idx="968">
                  <c:v>830.6</c:v>
                </c:pt>
                <c:pt idx="969">
                  <c:v>831.4</c:v>
                </c:pt>
                <c:pt idx="970">
                  <c:v>832.3</c:v>
                </c:pt>
                <c:pt idx="971">
                  <c:v>833.1</c:v>
                </c:pt>
                <c:pt idx="972">
                  <c:v>834</c:v>
                </c:pt>
                <c:pt idx="973">
                  <c:v>834.9</c:v>
                </c:pt>
                <c:pt idx="974">
                  <c:v>835.7</c:v>
                </c:pt>
                <c:pt idx="975">
                  <c:v>836.6</c:v>
                </c:pt>
                <c:pt idx="976">
                  <c:v>837.4</c:v>
                </c:pt>
                <c:pt idx="977">
                  <c:v>838.3</c:v>
                </c:pt>
                <c:pt idx="978">
                  <c:v>839.1</c:v>
                </c:pt>
                <c:pt idx="979">
                  <c:v>840</c:v>
                </c:pt>
                <c:pt idx="980">
                  <c:v>840.9</c:v>
                </c:pt>
                <c:pt idx="981">
                  <c:v>841.7</c:v>
                </c:pt>
                <c:pt idx="982">
                  <c:v>842.6</c:v>
                </c:pt>
                <c:pt idx="983">
                  <c:v>843.4</c:v>
                </c:pt>
                <c:pt idx="984">
                  <c:v>844.3</c:v>
                </c:pt>
                <c:pt idx="985">
                  <c:v>845.1</c:v>
                </c:pt>
                <c:pt idx="986">
                  <c:v>846</c:v>
                </c:pt>
                <c:pt idx="987">
                  <c:v>846.9</c:v>
                </c:pt>
                <c:pt idx="988">
                  <c:v>847.7</c:v>
                </c:pt>
                <c:pt idx="989">
                  <c:v>848.6</c:v>
                </c:pt>
                <c:pt idx="990">
                  <c:v>849.4</c:v>
                </c:pt>
                <c:pt idx="991">
                  <c:v>850.3</c:v>
                </c:pt>
                <c:pt idx="992">
                  <c:v>851.1</c:v>
                </c:pt>
                <c:pt idx="993">
                  <c:v>852</c:v>
                </c:pt>
                <c:pt idx="994">
                  <c:v>852.9</c:v>
                </c:pt>
                <c:pt idx="995">
                  <c:v>853.7</c:v>
                </c:pt>
                <c:pt idx="996">
                  <c:v>854.6</c:v>
                </c:pt>
                <c:pt idx="997">
                  <c:v>855.4</c:v>
                </c:pt>
                <c:pt idx="998">
                  <c:v>856.3</c:v>
                </c:pt>
                <c:pt idx="999">
                  <c:v>857.1</c:v>
                </c:pt>
                <c:pt idx="1000">
                  <c:v>858</c:v>
                </c:pt>
                <c:pt idx="1001">
                  <c:v>858.9</c:v>
                </c:pt>
                <c:pt idx="1002">
                  <c:v>859.7</c:v>
                </c:pt>
                <c:pt idx="1003">
                  <c:v>860.6</c:v>
                </c:pt>
                <c:pt idx="1004">
                  <c:v>861.4</c:v>
                </c:pt>
                <c:pt idx="1005">
                  <c:v>862.3</c:v>
                </c:pt>
                <c:pt idx="1006">
                  <c:v>863.1</c:v>
                </c:pt>
                <c:pt idx="1007">
                  <c:v>864</c:v>
                </c:pt>
                <c:pt idx="1008">
                  <c:v>864.9</c:v>
                </c:pt>
                <c:pt idx="1009">
                  <c:v>865.7</c:v>
                </c:pt>
                <c:pt idx="1010">
                  <c:v>866.6</c:v>
                </c:pt>
                <c:pt idx="1011">
                  <c:v>867.4</c:v>
                </c:pt>
                <c:pt idx="1012">
                  <c:v>868.3</c:v>
                </c:pt>
                <c:pt idx="1013">
                  <c:v>869.1</c:v>
                </c:pt>
                <c:pt idx="1014">
                  <c:v>870</c:v>
                </c:pt>
                <c:pt idx="1015">
                  <c:v>870.9</c:v>
                </c:pt>
                <c:pt idx="1016">
                  <c:v>871.7</c:v>
                </c:pt>
                <c:pt idx="1017">
                  <c:v>872.6</c:v>
                </c:pt>
                <c:pt idx="1018">
                  <c:v>873.4</c:v>
                </c:pt>
                <c:pt idx="1019">
                  <c:v>874.3</c:v>
                </c:pt>
                <c:pt idx="1020">
                  <c:v>875.1</c:v>
                </c:pt>
                <c:pt idx="1021">
                  <c:v>876</c:v>
                </c:pt>
                <c:pt idx="1022">
                  <c:v>876.9</c:v>
                </c:pt>
                <c:pt idx="1023">
                  <c:v>877.7</c:v>
                </c:pt>
                <c:pt idx="1024">
                  <c:v>878.6</c:v>
                </c:pt>
                <c:pt idx="1025">
                  <c:v>879.4</c:v>
                </c:pt>
                <c:pt idx="1026">
                  <c:v>880.3</c:v>
                </c:pt>
                <c:pt idx="1027">
                  <c:v>881.1</c:v>
                </c:pt>
                <c:pt idx="1028">
                  <c:v>882</c:v>
                </c:pt>
                <c:pt idx="1029">
                  <c:v>882.9</c:v>
                </c:pt>
                <c:pt idx="1030">
                  <c:v>883.7</c:v>
                </c:pt>
                <c:pt idx="1031">
                  <c:v>884.6</c:v>
                </c:pt>
                <c:pt idx="1032">
                  <c:v>885.4</c:v>
                </c:pt>
                <c:pt idx="1033">
                  <c:v>886.3</c:v>
                </c:pt>
                <c:pt idx="1034">
                  <c:v>887.1</c:v>
                </c:pt>
                <c:pt idx="1035">
                  <c:v>888</c:v>
                </c:pt>
                <c:pt idx="1036">
                  <c:v>888.9</c:v>
                </c:pt>
                <c:pt idx="1037">
                  <c:v>889.7</c:v>
                </c:pt>
                <c:pt idx="1038">
                  <c:v>890.6</c:v>
                </c:pt>
                <c:pt idx="1039">
                  <c:v>891.4</c:v>
                </c:pt>
                <c:pt idx="1040">
                  <c:v>892.3</c:v>
                </c:pt>
                <c:pt idx="1041">
                  <c:v>893.1</c:v>
                </c:pt>
                <c:pt idx="1042">
                  <c:v>894</c:v>
                </c:pt>
                <c:pt idx="1043">
                  <c:v>894.9</c:v>
                </c:pt>
                <c:pt idx="1044">
                  <c:v>895.7</c:v>
                </c:pt>
                <c:pt idx="1045">
                  <c:v>896.6</c:v>
                </c:pt>
                <c:pt idx="1046">
                  <c:v>897.4</c:v>
                </c:pt>
                <c:pt idx="1047">
                  <c:v>898.3</c:v>
                </c:pt>
                <c:pt idx="1048">
                  <c:v>899.1</c:v>
                </c:pt>
                <c:pt idx="1049">
                  <c:v>900</c:v>
                </c:pt>
                <c:pt idx="1050">
                  <c:v>900.9</c:v>
                </c:pt>
                <c:pt idx="1051">
                  <c:v>901.7</c:v>
                </c:pt>
                <c:pt idx="1052">
                  <c:v>902.6</c:v>
                </c:pt>
                <c:pt idx="1053">
                  <c:v>903.4</c:v>
                </c:pt>
                <c:pt idx="1054">
                  <c:v>904.3</c:v>
                </c:pt>
                <c:pt idx="1055">
                  <c:v>905.1</c:v>
                </c:pt>
                <c:pt idx="1056">
                  <c:v>906</c:v>
                </c:pt>
                <c:pt idx="1057">
                  <c:v>906.9</c:v>
                </c:pt>
                <c:pt idx="1058">
                  <c:v>907.7</c:v>
                </c:pt>
                <c:pt idx="1059">
                  <c:v>908.6</c:v>
                </c:pt>
                <c:pt idx="1060">
                  <c:v>909.4</c:v>
                </c:pt>
                <c:pt idx="1061">
                  <c:v>910.3</c:v>
                </c:pt>
                <c:pt idx="1062">
                  <c:v>911.1</c:v>
                </c:pt>
                <c:pt idx="1063">
                  <c:v>912</c:v>
                </c:pt>
                <c:pt idx="1064">
                  <c:v>912.9</c:v>
                </c:pt>
                <c:pt idx="1065">
                  <c:v>913.7</c:v>
                </c:pt>
                <c:pt idx="1066">
                  <c:v>914.6</c:v>
                </c:pt>
                <c:pt idx="1067">
                  <c:v>915.4</c:v>
                </c:pt>
                <c:pt idx="1068">
                  <c:v>916.3</c:v>
                </c:pt>
                <c:pt idx="1069">
                  <c:v>917.1</c:v>
                </c:pt>
                <c:pt idx="1070">
                  <c:v>918</c:v>
                </c:pt>
                <c:pt idx="1071">
                  <c:v>918.9</c:v>
                </c:pt>
                <c:pt idx="1072">
                  <c:v>919.7</c:v>
                </c:pt>
                <c:pt idx="1073">
                  <c:v>920.6</c:v>
                </c:pt>
                <c:pt idx="1074">
                  <c:v>921.4</c:v>
                </c:pt>
                <c:pt idx="1075">
                  <c:v>922.3</c:v>
                </c:pt>
                <c:pt idx="1076">
                  <c:v>923.1</c:v>
                </c:pt>
                <c:pt idx="1077">
                  <c:v>924</c:v>
                </c:pt>
                <c:pt idx="1078">
                  <c:v>924.9</c:v>
                </c:pt>
                <c:pt idx="1079">
                  <c:v>925.7</c:v>
                </c:pt>
                <c:pt idx="1080">
                  <c:v>926.6</c:v>
                </c:pt>
                <c:pt idx="1081">
                  <c:v>927.4</c:v>
                </c:pt>
                <c:pt idx="1082">
                  <c:v>928.3</c:v>
                </c:pt>
                <c:pt idx="1083">
                  <c:v>929.1</c:v>
                </c:pt>
                <c:pt idx="1084">
                  <c:v>930</c:v>
                </c:pt>
                <c:pt idx="1085">
                  <c:v>930.9</c:v>
                </c:pt>
                <c:pt idx="1086">
                  <c:v>931.7</c:v>
                </c:pt>
                <c:pt idx="1087">
                  <c:v>932.6</c:v>
                </c:pt>
                <c:pt idx="1088">
                  <c:v>933.4</c:v>
                </c:pt>
                <c:pt idx="1089">
                  <c:v>934.3</c:v>
                </c:pt>
                <c:pt idx="1090">
                  <c:v>935.1</c:v>
                </c:pt>
                <c:pt idx="1091">
                  <c:v>936</c:v>
                </c:pt>
                <c:pt idx="1092">
                  <c:v>936.9</c:v>
                </c:pt>
                <c:pt idx="1093">
                  <c:v>937.7</c:v>
                </c:pt>
                <c:pt idx="1094">
                  <c:v>938.6</c:v>
                </c:pt>
                <c:pt idx="1095">
                  <c:v>939.4</c:v>
                </c:pt>
                <c:pt idx="1096">
                  <c:v>940.3</c:v>
                </c:pt>
                <c:pt idx="1097">
                  <c:v>941.1</c:v>
                </c:pt>
                <c:pt idx="1098">
                  <c:v>942</c:v>
                </c:pt>
                <c:pt idx="1099">
                  <c:v>942.9</c:v>
                </c:pt>
                <c:pt idx="1100">
                  <c:v>943.7</c:v>
                </c:pt>
                <c:pt idx="1101">
                  <c:v>944.6</c:v>
                </c:pt>
                <c:pt idx="1102">
                  <c:v>945.4</c:v>
                </c:pt>
                <c:pt idx="1103">
                  <c:v>946.3</c:v>
                </c:pt>
                <c:pt idx="1104">
                  <c:v>947.1</c:v>
                </c:pt>
                <c:pt idx="1105">
                  <c:v>948</c:v>
                </c:pt>
                <c:pt idx="1106">
                  <c:v>948.9</c:v>
                </c:pt>
                <c:pt idx="1107">
                  <c:v>949.7</c:v>
                </c:pt>
                <c:pt idx="1108">
                  <c:v>950.6</c:v>
                </c:pt>
                <c:pt idx="1109">
                  <c:v>951.4</c:v>
                </c:pt>
                <c:pt idx="1110">
                  <c:v>952.3</c:v>
                </c:pt>
                <c:pt idx="1111">
                  <c:v>953.1</c:v>
                </c:pt>
                <c:pt idx="1112">
                  <c:v>954</c:v>
                </c:pt>
                <c:pt idx="1113">
                  <c:v>954.9</c:v>
                </c:pt>
                <c:pt idx="1114">
                  <c:v>955.7</c:v>
                </c:pt>
                <c:pt idx="1115">
                  <c:v>956.6</c:v>
                </c:pt>
                <c:pt idx="1116">
                  <c:v>957.4</c:v>
                </c:pt>
                <c:pt idx="1117">
                  <c:v>958.3</c:v>
                </c:pt>
                <c:pt idx="1118">
                  <c:v>959.14341736694598</c:v>
                </c:pt>
                <c:pt idx="1119">
                  <c:v>960.00056745278698</c:v>
                </c:pt>
                <c:pt idx="1120">
                  <c:v>960.85771753862798</c:v>
                </c:pt>
                <c:pt idx="1121">
                  <c:v>961.71486762446898</c:v>
                </c:pt>
                <c:pt idx="1122">
                  <c:v>962.57201771030998</c:v>
                </c:pt>
                <c:pt idx="1123">
                  <c:v>963.42916779614995</c:v>
                </c:pt>
                <c:pt idx="1124">
                  <c:v>964.28631788199095</c:v>
                </c:pt>
                <c:pt idx="1125">
                  <c:v>965.14346796783195</c:v>
                </c:pt>
                <c:pt idx="1126">
                  <c:v>966.00061805367295</c:v>
                </c:pt>
                <c:pt idx="1127">
                  <c:v>966.85776813951304</c:v>
                </c:pt>
                <c:pt idx="1128">
                  <c:v>967.71491822535404</c:v>
                </c:pt>
                <c:pt idx="1129">
                  <c:v>968.57206831119504</c:v>
                </c:pt>
                <c:pt idx="1130">
                  <c:v>969.42921839703604</c:v>
                </c:pt>
                <c:pt idx="1131">
                  <c:v>970.28636848287704</c:v>
                </c:pt>
                <c:pt idx="1132">
                  <c:v>971.14351856871701</c:v>
                </c:pt>
                <c:pt idx="1133">
                  <c:v>972.00066865455801</c:v>
                </c:pt>
                <c:pt idx="1134">
                  <c:v>972.85781874039901</c:v>
                </c:pt>
                <c:pt idx="1135">
                  <c:v>973.71496882624001</c:v>
                </c:pt>
                <c:pt idx="1136">
                  <c:v>974.57211891208101</c:v>
                </c:pt>
                <c:pt idx="1137">
                  <c:v>975.42926899792099</c:v>
                </c:pt>
                <c:pt idx="1138">
                  <c:v>976.28641908376198</c:v>
                </c:pt>
                <c:pt idx="1139">
                  <c:v>977.14356916960298</c:v>
                </c:pt>
                <c:pt idx="1140">
                  <c:v>978.00071925544398</c:v>
                </c:pt>
                <c:pt idx="1141">
                  <c:v>978.85786934128396</c:v>
                </c:pt>
                <c:pt idx="1142">
                  <c:v>979.71501942712496</c:v>
                </c:pt>
                <c:pt idx="1143">
                  <c:v>980.57216951296596</c:v>
                </c:pt>
                <c:pt idx="1144">
                  <c:v>981.42931959880696</c:v>
                </c:pt>
                <c:pt idx="1145">
                  <c:v>982.28646968464795</c:v>
                </c:pt>
                <c:pt idx="1146">
                  <c:v>983.14361977048804</c:v>
                </c:pt>
                <c:pt idx="1147">
                  <c:v>984.00076985632904</c:v>
                </c:pt>
                <c:pt idx="1148">
                  <c:v>984.85791994217004</c:v>
                </c:pt>
                <c:pt idx="1149">
                  <c:v>985.71507002801104</c:v>
                </c:pt>
                <c:pt idx="1150">
                  <c:v>986.57222011385204</c:v>
                </c:pt>
                <c:pt idx="1151">
                  <c:v>987.42937019969202</c:v>
                </c:pt>
                <c:pt idx="1152">
                  <c:v>988.28652028553302</c:v>
                </c:pt>
                <c:pt idx="1153">
                  <c:v>989.14367037137401</c:v>
                </c:pt>
                <c:pt idx="1154">
                  <c:v>990.00082045721501</c:v>
                </c:pt>
                <c:pt idx="1155">
                  <c:v>990.85797054305601</c:v>
                </c:pt>
                <c:pt idx="1156">
                  <c:v>991.71512062889599</c:v>
                </c:pt>
                <c:pt idx="1157">
                  <c:v>992.57227071473699</c:v>
                </c:pt>
                <c:pt idx="1158">
                  <c:v>993.42942080057799</c:v>
                </c:pt>
                <c:pt idx="1159">
                  <c:v>994.28657088641899</c:v>
                </c:pt>
                <c:pt idx="1160">
                  <c:v>995.14372097225896</c:v>
                </c:pt>
                <c:pt idx="1161">
                  <c:v>996.00087105809996</c:v>
                </c:pt>
                <c:pt idx="1162">
                  <c:v>996.85802114394096</c:v>
                </c:pt>
                <c:pt idx="1163">
                  <c:v>997.71517122978196</c:v>
                </c:pt>
                <c:pt idx="1164">
                  <c:v>998.57232131562296</c:v>
                </c:pt>
                <c:pt idx="1165">
                  <c:v>999.42947140146305</c:v>
                </c:pt>
                <c:pt idx="1166">
                  <c:v>1000.2866214873</c:v>
                </c:pt>
                <c:pt idx="1167">
                  <c:v>1001.14377157315</c:v>
                </c:pt>
                <c:pt idx="1168">
                  <c:v>1002.00092165899</c:v>
                </c:pt>
                <c:pt idx="1169">
                  <c:v>1002.85807174483</c:v>
                </c:pt>
                <c:pt idx="1170">
                  <c:v>1003.71522183067</c:v>
                </c:pt>
                <c:pt idx="1171">
                  <c:v>1004.57237191651</c:v>
                </c:pt>
                <c:pt idx="1172">
                  <c:v>1005.42952200235</c:v>
                </c:pt>
                <c:pt idx="1173">
                  <c:v>1006.28667208819</c:v>
                </c:pt>
                <c:pt idx="1174">
                  <c:v>1007.14382217403</c:v>
                </c:pt>
                <c:pt idx="1175">
                  <c:v>1008.00097225987</c:v>
                </c:pt>
                <c:pt idx="1176">
                  <c:v>1008.8581223457099</c:v>
                </c:pt>
                <c:pt idx="1177">
                  <c:v>1009.71527243155</c:v>
                </c:pt>
                <c:pt idx="1178">
                  <c:v>1010.57242251739</c:v>
                </c:pt>
                <c:pt idx="1179">
                  <c:v>1011.42957260323</c:v>
                </c:pt>
                <c:pt idx="1180">
                  <c:v>1012.28672268908</c:v>
                </c:pt>
                <c:pt idx="1181">
                  <c:v>1013.1438727749201</c:v>
                </c:pt>
                <c:pt idx="1182">
                  <c:v>1014.00102286076</c:v>
                </c:pt>
                <c:pt idx="1183">
                  <c:v>1014.8581729466</c:v>
                </c:pt>
                <c:pt idx="1184">
                  <c:v>1015.71532303244</c:v>
                </c:pt>
                <c:pt idx="1185">
                  <c:v>1016.57247311828</c:v>
                </c:pt>
                <c:pt idx="1186">
                  <c:v>1017.42962320412</c:v>
                </c:pt>
                <c:pt idx="1187">
                  <c:v>1018.28677328996</c:v>
                </c:pt>
                <c:pt idx="1188">
                  <c:v>1019.1439233758</c:v>
                </c:pt>
                <c:pt idx="1189">
                  <c:v>1020.00107346164</c:v>
                </c:pt>
                <c:pt idx="1190">
                  <c:v>1020.85822354748</c:v>
                </c:pt>
                <c:pt idx="1191">
                  <c:v>1021.71537363332</c:v>
                </c:pt>
                <c:pt idx="1192">
                  <c:v>1022.57252371917</c:v>
                </c:pt>
                <c:pt idx="1193">
                  <c:v>1023.42967380501</c:v>
                </c:pt>
                <c:pt idx="1194">
                  <c:v>1024.28682389085</c:v>
                </c:pt>
                <c:pt idx="1195">
                  <c:v>1025.1439739766899</c:v>
                </c:pt>
                <c:pt idx="1196">
                  <c:v>1026.0011240625299</c:v>
                </c:pt>
                <c:pt idx="1197">
                  <c:v>1026.8582741483699</c:v>
                </c:pt>
                <c:pt idx="1198">
                  <c:v>1027.7154242342101</c:v>
                </c:pt>
                <c:pt idx="1199">
                  <c:v>1028.5725743200501</c:v>
                </c:pt>
                <c:pt idx="1200">
                  <c:v>1029.4297244058901</c:v>
                </c:pt>
                <c:pt idx="1201">
                  <c:v>1030.28687449173</c:v>
                </c:pt>
                <c:pt idx="1202">
                  <c:v>1031.14402457757</c:v>
                </c:pt>
                <c:pt idx="1203">
                  <c:v>1032.00117466341</c:v>
                </c:pt>
                <c:pt idx="1204">
                  <c:v>1032.85832474925</c:v>
                </c:pt>
                <c:pt idx="1205">
                  <c:v>1033.7154748350999</c:v>
                </c:pt>
                <c:pt idx="1206">
                  <c:v>1034.5726249209399</c:v>
                </c:pt>
                <c:pt idx="1207">
                  <c:v>1035.4297750067799</c:v>
                </c:pt>
                <c:pt idx="1208">
                  <c:v>1036.2869250926201</c:v>
                </c:pt>
                <c:pt idx="1209">
                  <c:v>1037.1440751784601</c:v>
                </c:pt>
                <c:pt idx="1210">
                  <c:v>1038.0012252643</c:v>
                </c:pt>
                <c:pt idx="1211">
                  <c:v>1038.85837535014</c:v>
                </c:pt>
                <c:pt idx="1212">
                  <c:v>1039.71552543598</c:v>
                </c:pt>
                <c:pt idx="1213">
                  <c:v>1040.57267552182</c:v>
                </c:pt>
                <c:pt idx="1214">
                  <c:v>1041.42982560766</c:v>
                </c:pt>
                <c:pt idx="1215">
                  <c:v>1042.2869756934999</c:v>
                </c:pt>
                <c:pt idx="1216">
                  <c:v>1043.1441257793399</c:v>
                </c:pt>
                <c:pt idx="1217">
                  <c:v>1044.0012758651801</c:v>
                </c:pt>
                <c:pt idx="1218">
                  <c:v>1044.8584259510301</c:v>
                </c:pt>
                <c:pt idx="1219">
                  <c:v>1045.7155760368701</c:v>
                </c:pt>
                <c:pt idx="1220">
                  <c:v>1046.57272612271</c:v>
                </c:pt>
                <c:pt idx="1221">
                  <c:v>1047.42987620855</c:v>
                </c:pt>
                <c:pt idx="1222">
                  <c:v>1048.28702629439</c:v>
                </c:pt>
                <c:pt idx="1223">
                  <c:v>1049.14417638023</c:v>
                </c:pt>
                <c:pt idx="1224">
                  <c:v>1050.0013264660699</c:v>
                </c:pt>
                <c:pt idx="1225">
                  <c:v>1050.8584765519099</c:v>
                </c:pt>
                <c:pt idx="1226">
                  <c:v>1051.7156266377499</c:v>
                </c:pt>
                <c:pt idx="1227">
                  <c:v>1052.5727767235901</c:v>
                </c:pt>
                <c:pt idx="1228">
                  <c:v>1053.4299268094301</c:v>
                </c:pt>
                <c:pt idx="1229">
                  <c:v>1054.28707689527</c:v>
                </c:pt>
                <c:pt idx="1230">
                  <c:v>1055.14422698112</c:v>
                </c:pt>
                <c:pt idx="1231">
                  <c:v>1056.00137706696</c:v>
                </c:pt>
                <c:pt idx="1232">
                  <c:v>1056.8585271528</c:v>
                </c:pt>
                <c:pt idx="1233">
                  <c:v>1057.71567723864</c:v>
                </c:pt>
                <c:pt idx="1234">
                  <c:v>1058.5728273244799</c:v>
                </c:pt>
                <c:pt idx="1235">
                  <c:v>1059.4299774103199</c:v>
                </c:pt>
                <c:pt idx="1236">
                  <c:v>1060.2871274961601</c:v>
                </c:pt>
                <c:pt idx="1237">
                  <c:v>1061.1442775820001</c:v>
                </c:pt>
                <c:pt idx="1238">
                  <c:v>1062.0014276678401</c:v>
                </c:pt>
                <c:pt idx="1239">
                  <c:v>1062.85857775368</c:v>
                </c:pt>
                <c:pt idx="1240">
                  <c:v>1063.71572783952</c:v>
                </c:pt>
                <c:pt idx="1241">
                  <c:v>1064.57287792536</c:v>
                </c:pt>
                <c:pt idx="1242">
                  <c:v>1065.4300280112</c:v>
                </c:pt>
                <c:pt idx="1243">
                  <c:v>1066.2871780970499</c:v>
                </c:pt>
                <c:pt idx="1244">
                  <c:v>1067.1443281828899</c:v>
                </c:pt>
                <c:pt idx="1245">
                  <c:v>1068.0014782687299</c:v>
                </c:pt>
                <c:pt idx="1246">
                  <c:v>1068.8586283545701</c:v>
                </c:pt>
                <c:pt idx="1247">
                  <c:v>1069.7157784404101</c:v>
                </c:pt>
                <c:pt idx="1248">
                  <c:v>1070.5729285262501</c:v>
                </c:pt>
                <c:pt idx="1249">
                  <c:v>1071.43007861209</c:v>
                </c:pt>
                <c:pt idx="1250">
                  <c:v>1072.28722869793</c:v>
                </c:pt>
                <c:pt idx="1251">
                  <c:v>1073.14437878377</c:v>
                </c:pt>
                <c:pt idx="1252">
                  <c:v>1074.00152886961</c:v>
                </c:pt>
                <c:pt idx="1253">
                  <c:v>1074.8586789554499</c:v>
                </c:pt>
                <c:pt idx="1254">
                  <c:v>1075.7158290412899</c:v>
                </c:pt>
                <c:pt idx="1255">
                  <c:v>1076.5729791271301</c:v>
                </c:pt>
                <c:pt idx="1256">
                  <c:v>1077.4301292129801</c:v>
                </c:pt>
                <c:pt idx="1257">
                  <c:v>1078.2872792988201</c:v>
                </c:pt>
                <c:pt idx="1258">
                  <c:v>1079.14442938466</c:v>
                </c:pt>
                <c:pt idx="1259">
                  <c:v>1080.0015794705</c:v>
                </c:pt>
                <c:pt idx="1260">
                  <c:v>1080.85872955634</c:v>
                </c:pt>
                <c:pt idx="1261">
                  <c:v>1081.71587964218</c:v>
                </c:pt>
                <c:pt idx="1262">
                  <c:v>1082.5730297280199</c:v>
                </c:pt>
                <c:pt idx="1263">
                  <c:v>1083.4301798138599</c:v>
                </c:pt>
                <c:pt idx="1264">
                  <c:v>1084.2873298996999</c:v>
                </c:pt>
                <c:pt idx="1265">
                  <c:v>1085.1444799855401</c:v>
                </c:pt>
                <c:pt idx="1266">
                  <c:v>1086.0016300713801</c:v>
                </c:pt>
                <c:pt idx="1267">
                  <c:v>1086.8587801572201</c:v>
                </c:pt>
                <c:pt idx="1268">
                  <c:v>1087.71593024307</c:v>
                </c:pt>
                <c:pt idx="1269">
                  <c:v>1088.57308032891</c:v>
                </c:pt>
                <c:pt idx="1270">
                  <c:v>1089.43023041475</c:v>
                </c:pt>
                <c:pt idx="1271">
                  <c:v>1090.28738050059</c:v>
                </c:pt>
                <c:pt idx="1272">
                  <c:v>1091.1445305864299</c:v>
                </c:pt>
                <c:pt idx="1273">
                  <c:v>1092.0016806722699</c:v>
                </c:pt>
                <c:pt idx="1274">
                  <c:v>1092.8588307581099</c:v>
                </c:pt>
                <c:pt idx="1275">
                  <c:v>1093.7159808439501</c:v>
                </c:pt>
                <c:pt idx="1276">
                  <c:v>1094.5731309297901</c:v>
                </c:pt>
                <c:pt idx="1277">
                  <c:v>1095.43028101563</c:v>
                </c:pt>
                <c:pt idx="1278">
                  <c:v>1096.28743110147</c:v>
                </c:pt>
                <c:pt idx="1279">
                  <c:v>1097.14458118731</c:v>
                </c:pt>
                <c:pt idx="1280">
                  <c:v>1098.00173127315</c:v>
                </c:pt>
                <c:pt idx="1281">
                  <c:v>1098.858881359</c:v>
                </c:pt>
                <c:pt idx="1282">
                  <c:v>1099.7160314448399</c:v>
                </c:pt>
                <c:pt idx="1283">
                  <c:v>1100.5731815306799</c:v>
                </c:pt>
                <c:pt idx="1284">
                  <c:v>1101.4303316165201</c:v>
                </c:pt>
                <c:pt idx="1285">
                  <c:v>1102.2874817023601</c:v>
                </c:pt>
                <c:pt idx="1286">
                  <c:v>1103.1446317882001</c:v>
                </c:pt>
                <c:pt idx="1287">
                  <c:v>1104.00178187404</c:v>
                </c:pt>
                <c:pt idx="1288">
                  <c:v>1104.85893195988</c:v>
                </c:pt>
                <c:pt idx="1289">
                  <c:v>1105.71608204572</c:v>
                </c:pt>
                <c:pt idx="1290">
                  <c:v>1106.57323213156</c:v>
                </c:pt>
                <c:pt idx="1291">
                  <c:v>1107.4303822173999</c:v>
                </c:pt>
                <c:pt idx="1292">
                  <c:v>1108.2875323032399</c:v>
                </c:pt>
                <c:pt idx="1293">
                  <c:v>1109.1446823890799</c:v>
                </c:pt>
                <c:pt idx="1294">
                  <c:v>1110.0018324749301</c:v>
                </c:pt>
                <c:pt idx="1295">
                  <c:v>1110.8589825607701</c:v>
                </c:pt>
                <c:pt idx="1296">
                  <c:v>1111.71613264661</c:v>
                </c:pt>
                <c:pt idx="1297">
                  <c:v>1112.57328273245</c:v>
                </c:pt>
                <c:pt idx="1298">
                  <c:v>1113.43043281829</c:v>
                </c:pt>
                <c:pt idx="1299">
                  <c:v>1114.28758290413</c:v>
                </c:pt>
                <c:pt idx="1300">
                  <c:v>1115.14473298997</c:v>
                </c:pt>
                <c:pt idx="1301">
                  <c:v>1116.0018830758099</c:v>
                </c:pt>
                <c:pt idx="1302">
                  <c:v>1116.8590331616499</c:v>
                </c:pt>
                <c:pt idx="1303">
                  <c:v>1117.7161832474901</c:v>
                </c:pt>
                <c:pt idx="1304">
                  <c:v>1118.5733333333301</c:v>
                </c:pt>
                <c:pt idx="1305">
                  <c:v>1119.4304834191701</c:v>
                </c:pt>
                <c:pt idx="1306">
                  <c:v>1120.28763350502</c:v>
                </c:pt>
                <c:pt idx="1307">
                  <c:v>1121.14478359086</c:v>
                </c:pt>
                <c:pt idx="1308">
                  <c:v>1122.0019336767</c:v>
                </c:pt>
                <c:pt idx="1309">
                  <c:v>1122.85908376254</c:v>
                </c:pt>
                <c:pt idx="1310">
                  <c:v>1123.7162338483799</c:v>
                </c:pt>
                <c:pt idx="1311">
                  <c:v>1124.5733839342199</c:v>
                </c:pt>
                <c:pt idx="1312">
                  <c:v>1125.4305340200599</c:v>
                </c:pt>
                <c:pt idx="1313">
                  <c:v>1126.2876841059001</c:v>
                </c:pt>
                <c:pt idx="1314">
                  <c:v>1127.1448341917401</c:v>
                </c:pt>
                <c:pt idx="1315">
                  <c:v>1128.00198427758</c:v>
                </c:pt>
                <c:pt idx="1316">
                  <c:v>1128.85913436342</c:v>
                </c:pt>
                <c:pt idx="1317">
                  <c:v>1129.71628444926</c:v>
                </c:pt>
                <c:pt idx="1318">
                  <c:v>1130.5734345351</c:v>
                </c:pt>
                <c:pt idx="1319">
                  <c:v>1131.43058462095</c:v>
                </c:pt>
                <c:pt idx="1320">
                  <c:v>1132.2877347067899</c:v>
                </c:pt>
                <c:pt idx="1321">
                  <c:v>1133.1448847926299</c:v>
                </c:pt>
                <c:pt idx="1322">
                  <c:v>1134.0020348784701</c:v>
                </c:pt>
                <c:pt idx="1323">
                  <c:v>1134.8591849643101</c:v>
                </c:pt>
                <c:pt idx="1324">
                  <c:v>1135.7163350501501</c:v>
                </c:pt>
                <c:pt idx="1325">
                  <c:v>1136.57348513599</c:v>
                </c:pt>
                <c:pt idx="1326">
                  <c:v>1137.43063522183</c:v>
                </c:pt>
                <c:pt idx="1327">
                  <c:v>1138.28778530767</c:v>
                </c:pt>
                <c:pt idx="1328">
                  <c:v>1139.14493539351</c:v>
                </c:pt>
                <c:pt idx="1329">
                  <c:v>1140.0020854793499</c:v>
                </c:pt>
                <c:pt idx="1330">
                  <c:v>1140.8592355651899</c:v>
                </c:pt>
                <c:pt idx="1331">
                  <c:v>1141.7163856510299</c:v>
                </c:pt>
                <c:pt idx="1332">
                  <c:v>1142.5735357368801</c:v>
                </c:pt>
                <c:pt idx="1333">
                  <c:v>1143.4306858227201</c:v>
                </c:pt>
                <c:pt idx="1334">
                  <c:v>1144.2878359085601</c:v>
                </c:pt>
                <c:pt idx="1335">
                  <c:v>1145.1449859944</c:v>
                </c:pt>
                <c:pt idx="1336">
                  <c:v>1146.00213608024</c:v>
                </c:pt>
                <c:pt idx="1337">
                  <c:v>1146.85928616608</c:v>
                </c:pt>
                <c:pt idx="1338">
                  <c:v>1147.71643625192</c:v>
                </c:pt>
                <c:pt idx="1339">
                  <c:v>1148.5735863377599</c:v>
                </c:pt>
                <c:pt idx="1340">
                  <c:v>1149.4307364235999</c:v>
                </c:pt>
                <c:pt idx="1341">
                  <c:v>1150.2878865094401</c:v>
                </c:pt>
                <c:pt idx="1342">
                  <c:v>1151.1450365952801</c:v>
                </c:pt>
                <c:pt idx="1343">
                  <c:v>1152.0021866811201</c:v>
                </c:pt>
                <c:pt idx="1344">
                  <c:v>1152.85933676696</c:v>
                </c:pt>
                <c:pt idx="1345">
                  <c:v>1153.71648685281</c:v>
                </c:pt>
                <c:pt idx="1346">
                  <c:v>1154.57363693865</c:v>
                </c:pt>
                <c:pt idx="1347">
                  <c:v>1155.43078702449</c:v>
                </c:pt>
                <c:pt idx="1348">
                  <c:v>1156.2879371103299</c:v>
                </c:pt>
                <c:pt idx="1349">
                  <c:v>1157.1450871961699</c:v>
                </c:pt>
                <c:pt idx="1350">
                  <c:v>1158.0022372820099</c:v>
                </c:pt>
                <c:pt idx="1351">
                  <c:v>1158.8593873678501</c:v>
                </c:pt>
                <c:pt idx="1352">
                  <c:v>1159.7165374536901</c:v>
                </c:pt>
                <c:pt idx="1353">
                  <c:v>1160.5736875395301</c:v>
                </c:pt>
                <c:pt idx="1354">
                  <c:v>1161.43083762537</c:v>
                </c:pt>
                <c:pt idx="1355">
                  <c:v>1162.28798771121</c:v>
                </c:pt>
                <c:pt idx="1356">
                  <c:v>1163.14513779705</c:v>
                </c:pt>
                <c:pt idx="1357">
                  <c:v>1164.0022878829</c:v>
                </c:pt>
                <c:pt idx="1358">
                  <c:v>1164.8594379687399</c:v>
                </c:pt>
                <c:pt idx="1359">
                  <c:v>1165.7165880545799</c:v>
                </c:pt>
                <c:pt idx="1360">
                  <c:v>1166.5737381404199</c:v>
                </c:pt>
                <c:pt idx="1361">
                  <c:v>1167.4308882262601</c:v>
                </c:pt>
                <c:pt idx="1362">
                  <c:v>1168.2880383121001</c:v>
                </c:pt>
                <c:pt idx="1363">
                  <c:v>1169.14518839794</c:v>
                </c:pt>
                <c:pt idx="1364">
                  <c:v>1170.00233848378</c:v>
                </c:pt>
                <c:pt idx="1365">
                  <c:v>1170.85948856962</c:v>
                </c:pt>
                <c:pt idx="1366">
                  <c:v>1171.71663865546</c:v>
                </c:pt>
                <c:pt idx="1367">
                  <c:v>1172.5737887412999</c:v>
                </c:pt>
                <c:pt idx="1368">
                  <c:v>1173.4309388271399</c:v>
                </c:pt>
                <c:pt idx="1369">
                  <c:v>1174.2880889129799</c:v>
                </c:pt>
                <c:pt idx="1370">
                  <c:v>1175.1452389988301</c:v>
                </c:pt>
                <c:pt idx="1371">
                  <c:v>1176.0023890846701</c:v>
                </c:pt>
                <c:pt idx="1372">
                  <c:v>1176.8595391705101</c:v>
                </c:pt>
                <c:pt idx="1373">
                  <c:v>1177.71668925635</c:v>
                </c:pt>
                <c:pt idx="1374">
                  <c:v>1178.57383934219</c:v>
                </c:pt>
                <c:pt idx="1375">
                  <c:v>1179.43098942803</c:v>
                </c:pt>
                <c:pt idx="1376">
                  <c:v>1180.28813951387</c:v>
                </c:pt>
                <c:pt idx="1377">
                  <c:v>1181.1452895997099</c:v>
                </c:pt>
                <c:pt idx="1378">
                  <c:v>1182.0024396855499</c:v>
                </c:pt>
                <c:pt idx="1379">
                  <c:v>1182.8595897713899</c:v>
                </c:pt>
                <c:pt idx="1380">
                  <c:v>1183.7167398572301</c:v>
                </c:pt>
                <c:pt idx="1381">
                  <c:v>1184.5738899430701</c:v>
                </c:pt>
                <c:pt idx="1382">
                  <c:v>1185.43104002891</c:v>
                </c:pt>
                <c:pt idx="1383">
                  <c:v>1186.28819011476</c:v>
                </c:pt>
                <c:pt idx="1384">
                  <c:v>1187.1453402006</c:v>
                </c:pt>
                <c:pt idx="1385">
                  <c:v>1188.00249028644</c:v>
                </c:pt>
                <c:pt idx="1386">
                  <c:v>1188.85964037228</c:v>
                </c:pt>
                <c:pt idx="1387">
                  <c:v>1189.7167904581199</c:v>
                </c:pt>
                <c:pt idx="1388">
                  <c:v>1190.5739405439599</c:v>
                </c:pt>
                <c:pt idx="1389">
                  <c:v>1191.4310906298001</c:v>
                </c:pt>
                <c:pt idx="1390">
                  <c:v>1192.2882407156401</c:v>
                </c:pt>
                <c:pt idx="1391">
                  <c:v>1193.1453908014801</c:v>
                </c:pt>
                <c:pt idx="1392">
                  <c:v>1194.00254088732</c:v>
                </c:pt>
                <c:pt idx="1393">
                  <c:v>1194.85969097316</c:v>
                </c:pt>
                <c:pt idx="1394">
                  <c:v>1195.716841059</c:v>
                </c:pt>
                <c:pt idx="1395">
                  <c:v>1196.57399114485</c:v>
                </c:pt>
                <c:pt idx="1396">
                  <c:v>1197.4311412306899</c:v>
                </c:pt>
                <c:pt idx="1397">
                  <c:v>1198.2882913165299</c:v>
                </c:pt>
                <c:pt idx="1398">
                  <c:v>1199.1454414023699</c:v>
                </c:pt>
                <c:pt idx="1399">
                  <c:v>1200.0025914882101</c:v>
                </c:pt>
                <c:pt idx="1400">
                  <c:v>1200.8597415740501</c:v>
                </c:pt>
                <c:pt idx="1401">
                  <c:v>1201.7168916598901</c:v>
                </c:pt>
                <c:pt idx="1402">
                  <c:v>1202.57404174573</c:v>
                </c:pt>
                <c:pt idx="1403">
                  <c:v>1203.43119183157</c:v>
                </c:pt>
                <c:pt idx="1404">
                  <c:v>1204.28834191741</c:v>
                </c:pt>
                <c:pt idx="1405">
                  <c:v>1205.14549200325</c:v>
                </c:pt>
                <c:pt idx="1406">
                  <c:v>1206.0026420890899</c:v>
                </c:pt>
                <c:pt idx="1407">
                  <c:v>1206.8597921749299</c:v>
                </c:pt>
                <c:pt idx="1408">
                  <c:v>1207.7169422607799</c:v>
                </c:pt>
                <c:pt idx="1409">
                  <c:v>1208.5740923466201</c:v>
                </c:pt>
                <c:pt idx="1410">
                  <c:v>1209.4312424324601</c:v>
                </c:pt>
                <c:pt idx="1411">
                  <c:v>1210.2883925183</c:v>
                </c:pt>
                <c:pt idx="1412">
                  <c:v>1211.14554260414</c:v>
                </c:pt>
                <c:pt idx="1413">
                  <c:v>1212.00269268998</c:v>
                </c:pt>
                <c:pt idx="1414">
                  <c:v>1212.85984277582</c:v>
                </c:pt>
                <c:pt idx="1415">
                  <c:v>1213.7169928616599</c:v>
                </c:pt>
                <c:pt idx="1416">
                  <c:v>1214.5741429474999</c:v>
                </c:pt>
                <c:pt idx="1417">
                  <c:v>1215.4312930333399</c:v>
                </c:pt>
                <c:pt idx="1418">
                  <c:v>1216.2884431191801</c:v>
                </c:pt>
                <c:pt idx="1419">
                  <c:v>1217.1455932050201</c:v>
                </c:pt>
                <c:pt idx="1420">
                  <c:v>1218.0027432908601</c:v>
                </c:pt>
                <c:pt idx="1421">
                  <c:v>1218.85989337671</c:v>
                </c:pt>
                <c:pt idx="1422">
                  <c:v>1219.71704346255</c:v>
                </c:pt>
                <c:pt idx="1423">
                  <c:v>1220.57419354839</c:v>
                </c:pt>
                <c:pt idx="1424">
                  <c:v>1221.43134363423</c:v>
                </c:pt>
                <c:pt idx="1425">
                  <c:v>1222.2884937200699</c:v>
                </c:pt>
                <c:pt idx="1426">
                  <c:v>1223.1456438059099</c:v>
                </c:pt>
                <c:pt idx="1427">
                  <c:v>1224.0027938917499</c:v>
                </c:pt>
                <c:pt idx="1428">
                  <c:v>1224.8599439775901</c:v>
                </c:pt>
                <c:pt idx="1429">
                  <c:v>1225.7170940634301</c:v>
                </c:pt>
                <c:pt idx="1430">
                  <c:v>1226.57424414927</c:v>
                </c:pt>
                <c:pt idx="1431">
                  <c:v>1227.43139423511</c:v>
                </c:pt>
                <c:pt idx="1432">
                  <c:v>1228.28854432095</c:v>
                </c:pt>
                <c:pt idx="1433">
                  <c:v>1229.1456944068</c:v>
                </c:pt>
                <c:pt idx="1434">
                  <c:v>1230.00284449264</c:v>
                </c:pt>
                <c:pt idx="1435">
                  <c:v>1230.8599945784799</c:v>
                </c:pt>
                <c:pt idx="1436">
                  <c:v>1231.7171446643199</c:v>
                </c:pt>
                <c:pt idx="1437">
                  <c:v>1232.5742947501601</c:v>
                </c:pt>
                <c:pt idx="1438">
                  <c:v>1233.4314448360001</c:v>
                </c:pt>
                <c:pt idx="1439">
                  <c:v>1234.2885949218401</c:v>
                </c:pt>
                <c:pt idx="1440">
                  <c:v>1235.14574500768</c:v>
                </c:pt>
                <c:pt idx="1441">
                  <c:v>1236.00289509352</c:v>
                </c:pt>
                <c:pt idx="1442">
                  <c:v>1236.86004517936</c:v>
                </c:pt>
                <c:pt idx="1443">
                  <c:v>1237.7171952652</c:v>
                </c:pt>
                <c:pt idx="1444">
                  <c:v>1238.5743453510399</c:v>
                </c:pt>
                <c:pt idx="1445">
                  <c:v>1239.4314954368799</c:v>
                </c:pt>
                <c:pt idx="1446">
                  <c:v>1240.2886455227299</c:v>
                </c:pt>
                <c:pt idx="1447">
                  <c:v>1241.1457956085701</c:v>
                </c:pt>
                <c:pt idx="1448">
                  <c:v>1242.0029456944101</c:v>
                </c:pt>
                <c:pt idx="1449">
                  <c:v>1242.86009578025</c:v>
                </c:pt>
                <c:pt idx="1450">
                  <c:v>1243.71724586609</c:v>
                </c:pt>
                <c:pt idx="1451">
                  <c:v>1244.57439595193</c:v>
                </c:pt>
                <c:pt idx="1452">
                  <c:v>1245.43154603777</c:v>
                </c:pt>
                <c:pt idx="1453">
                  <c:v>1246.28869612361</c:v>
                </c:pt>
                <c:pt idx="1454">
                  <c:v>1247.1458462094499</c:v>
                </c:pt>
                <c:pt idx="1455">
                  <c:v>1248.0029962952899</c:v>
                </c:pt>
                <c:pt idx="1456">
                  <c:v>1248.8601463811301</c:v>
                </c:pt>
                <c:pt idx="1457">
                  <c:v>1249.7172964669701</c:v>
                </c:pt>
                <c:pt idx="1458">
                  <c:v>1250.5744465528101</c:v>
                </c:pt>
                <c:pt idx="1459">
                  <c:v>1251.43159663866</c:v>
                </c:pt>
                <c:pt idx="1460">
                  <c:v>1252.2887467245</c:v>
                </c:pt>
                <c:pt idx="1461">
                  <c:v>1253.14589681034</c:v>
                </c:pt>
                <c:pt idx="1462">
                  <c:v>1254.00304689618</c:v>
                </c:pt>
                <c:pt idx="1463">
                  <c:v>1254.8601969820199</c:v>
                </c:pt>
                <c:pt idx="1464">
                  <c:v>1255.7173470678599</c:v>
                </c:pt>
                <c:pt idx="1465">
                  <c:v>1256.5744971536999</c:v>
                </c:pt>
                <c:pt idx="1466">
                  <c:v>1257.4316472395401</c:v>
                </c:pt>
                <c:pt idx="1467">
                  <c:v>1258.2887973253801</c:v>
                </c:pt>
                <c:pt idx="1468">
                  <c:v>1259.14594741122</c:v>
                </c:pt>
                <c:pt idx="1469">
                  <c:v>1260.00309749706</c:v>
                </c:pt>
                <c:pt idx="1470">
                  <c:v>1260.8602475829</c:v>
                </c:pt>
                <c:pt idx="1471">
                  <c:v>1261.71739766875</c:v>
                </c:pt>
                <c:pt idx="1472">
                  <c:v>1262.57454775459</c:v>
                </c:pt>
                <c:pt idx="1473">
                  <c:v>1263.4316978404299</c:v>
                </c:pt>
                <c:pt idx="1474">
                  <c:v>1264.2888479262699</c:v>
                </c:pt>
                <c:pt idx="1475">
                  <c:v>1265.1459980121101</c:v>
                </c:pt>
                <c:pt idx="1476">
                  <c:v>1266.0031480979501</c:v>
                </c:pt>
                <c:pt idx="1477">
                  <c:v>1266.8602981837901</c:v>
                </c:pt>
                <c:pt idx="1478">
                  <c:v>1267.71744826963</c:v>
                </c:pt>
                <c:pt idx="1479">
                  <c:v>1268.57459835547</c:v>
                </c:pt>
                <c:pt idx="1480">
                  <c:v>1269.43174844131</c:v>
                </c:pt>
                <c:pt idx="1481">
                  <c:v>1270.28889852715</c:v>
                </c:pt>
                <c:pt idx="1482">
                  <c:v>1271.1460486129899</c:v>
                </c:pt>
                <c:pt idx="1483">
                  <c:v>1272.0031986988299</c:v>
                </c:pt>
                <c:pt idx="1484">
                  <c:v>1272.8603487846799</c:v>
                </c:pt>
                <c:pt idx="1485">
                  <c:v>1273.7174988705201</c:v>
                </c:pt>
                <c:pt idx="1486">
                  <c:v>1274.5746489563601</c:v>
                </c:pt>
                <c:pt idx="1487">
                  <c:v>1275.4317990422001</c:v>
                </c:pt>
                <c:pt idx="1488">
                  <c:v>1276.28894912804</c:v>
                </c:pt>
                <c:pt idx="1489">
                  <c:v>1277.14609921388</c:v>
                </c:pt>
                <c:pt idx="1490">
                  <c:v>1278.00324929972</c:v>
                </c:pt>
                <c:pt idx="1491">
                  <c:v>1278.86039938556</c:v>
                </c:pt>
                <c:pt idx="1492">
                  <c:v>1279.7175494713999</c:v>
                </c:pt>
                <c:pt idx="1493">
                  <c:v>1280.5746995572399</c:v>
                </c:pt>
                <c:pt idx="1494">
                  <c:v>1281.4318496430801</c:v>
                </c:pt>
                <c:pt idx="1495">
                  <c:v>1282.2889997289201</c:v>
                </c:pt>
                <c:pt idx="1496">
                  <c:v>1283.1461498147601</c:v>
                </c:pt>
                <c:pt idx="1497">
                  <c:v>1284.00329990061</c:v>
                </c:pt>
                <c:pt idx="1498">
                  <c:v>1284.86044998645</c:v>
                </c:pt>
                <c:pt idx="1499">
                  <c:v>1285.71760007229</c:v>
                </c:pt>
                <c:pt idx="1500">
                  <c:v>1286.57475015813</c:v>
                </c:pt>
                <c:pt idx="1501">
                  <c:v>1287.4319002439699</c:v>
                </c:pt>
                <c:pt idx="1502">
                  <c:v>1288.2890503298099</c:v>
                </c:pt>
                <c:pt idx="1503">
                  <c:v>1289.1462004156499</c:v>
                </c:pt>
                <c:pt idx="1504">
                  <c:v>1290.0033505014901</c:v>
                </c:pt>
                <c:pt idx="1505">
                  <c:v>1290.8605005873301</c:v>
                </c:pt>
                <c:pt idx="1506">
                  <c:v>1291.7176506731701</c:v>
                </c:pt>
                <c:pt idx="1507">
                  <c:v>1292.57480075901</c:v>
                </c:pt>
                <c:pt idx="1508">
                  <c:v>1293.43195084485</c:v>
                </c:pt>
                <c:pt idx="1509">
                  <c:v>1294.2891009307</c:v>
                </c:pt>
                <c:pt idx="1510">
                  <c:v>1295.14625101654</c:v>
                </c:pt>
                <c:pt idx="1511">
                  <c:v>1296.0034011023799</c:v>
                </c:pt>
                <c:pt idx="1512">
                  <c:v>1296.8605511882199</c:v>
                </c:pt>
                <c:pt idx="1513">
                  <c:v>1297.7177012740599</c:v>
                </c:pt>
                <c:pt idx="1514">
                  <c:v>1298.5748513599001</c:v>
                </c:pt>
                <c:pt idx="1515">
                  <c:v>1299.4320014457401</c:v>
                </c:pt>
                <c:pt idx="1516">
                  <c:v>1300.28915153158</c:v>
                </c:pt>
                <c:pt idx="1517">
                  <c:v>1301.14630161742</c:v>
                </c:pt>
                <c:pt idx="1518">
                  <c:v>1302.00345170326</c:v>
                </c:pt>
                <c:pt idx="1519">
                  <c:v>1302.8606017891</c:v>
                </c:pt>
                <c:pt idx="1520">
                  <c:v>1303.7177518749399</c:v>
                </c:pt>
                <c:pt idx="1521">
                  <c:v>1304.5749019607799</c:v>
                </c:pt>
                <c:pt idx="1522">
                  <c:v>1305.4320520466299</c:v>
                </c:pt>
                <c:pt idx="1523">
                  <c:v>1306.2892021324701</c:v>
                </c:pt>
                <c:pt idx="1524">
                  <c:v>1307.1463522183101</c:v>
                </c:pt>
                <c:pt idx="1525">
                  <c:v>1308.0035023041501</c:v>
                </c:pt>
                <c:pt idx="1526">
                  <c:v>1308.86065238999</c:v>
                </c:pt>
                <c:pt idx="1527">
                  <c:v>1309.71780247583</c:v>
                </c:pt>
                <c:pt idx="1528">
                  <c:v>1310.57495256167</c:v>
                </c:pt>
                <c:pt idx="1529">
                  <c:v>1311.43210264751</c:v>
                </c:pt>
                <c:pt idx="1530">
                  <c:v>1312.2892527333499</c:v>
                </c:pt>
                <c:pt idx="1531">
                  <c:v>1313.1464028191899</c:v>
                </c:pt>
                <c:pt idx="1532">
                  <c:v>1314.0035529050299</c:v>
                </c:pt>
                <c:pt idx="1533">
                  <c:v>1314.8607029908701</c:v>
                </c:pt>
                <c:pt idx="1534">
                  <c:v>1315.7178530767101</c:v>
                </c:pt>
                <c:pt idx="1535">
                  <c:v>1316.5750031625601</c:v>
                </c:pt>
                <c:pt idx="1536">
                  <c:v>1317.4321532484</c:v>
                </c:pt>
                <c:pt idx="1537">
                  <c:v>1318.28930333424</c:v>
                </c:pt>
                <c:pt idx="1538">
                  <c:v>1319.14645342008</c:v>
                </c:pt>
                <c:pt idx="1539">
                  <c:v>1320.00360350592</c:v>
                </c:pt>
                <c:pt idx="1540">
                  <c:v>1320.8607535917599</c:v>
                </c:pt>
                <c:pt idx="1541">
                  <c:v>1321.7179036775999</c:v>
                </c:pt>
                <c:pt idx="1542">
                  <c:v>1322.5750537634401</c:v>
                </c:pt>
                <c:pt idx="1543">
                  <c:v>1323.4322038492801</c:v>
                </c:pt>
                <c:pt idx="1544">
                  <c:v>1324.2893539351201</c:v>
                </c:pt>
                <c:pt idx="1545">
                  <c:v>1325.14650402096</c:v>
                </c:pt>
                <c:pt idx="1546">
                  <c:v>1326.0036541068</c:v>
                </c:pt>
                <c:pt idx="1547">
                  <c:v>1326.86080419264</c:v>
                </c:pt>
                <c:pt idx="1548">
                  <c:v>1327.71795427849</c:v>
                </c:pt>
                <c:pt idx="1549">
                  <c:v>1328.5751043643299</c:v>
                </c:pt>
                <c:pt idx="1550">
                  <c:v>1329.4322544501699</c:v>
                </c:pt>
                <c:pt idx="1551">
                  <c:v>1330.2894045360099</c:v>
                </c:pt>
                <c:pt idx="1552">
                  <c:v>1331.1465546218501</c:v>
                </c:pt>
                <c:pt idx="1553">
                  <c:v>1332.0037047076901</c:v>
                </c:pt>
                <c:pt idx="1554">
                  <c:v>1332.8608547935301</c:v>
                </c:pt>
                <c:pt idx="1555">
                  <c:v>1333.71800487937</c:v>
                </c:pt>
                <c:pt idx="1556">
                  <c:v>1334.57515496521</c:v>
                </c:pt>
                <c:pt idx="1557">
                  <c:v>1335.43230505105</c:v>
                </c:pt>
                <c:pt idx="1558">
                  <c:v>1336.28945513689</c:v>
                </c:pt>
                <c:pt idx="1559">
                  <c:v>1337.1466052227299</c:v>
                </c:pt>
                <c:pt idx="1560">
                  <c:v>1338.0037553085799</c:v>
                </c:pt>
                <c:pt idx="1561">
                  <c:v>1338.8609053944199</c:v>
                </c:pt>
                <c:pt idx="1562">
                  <c:v>1339.7180554802601</c:v>
                </c:pt>
                <c:pt idx="1563">
                  <c:v>1340.5752055661001</c:v>
                </c:pt>
                <c:pt idx="1564">
                  <c:v>1341.43235565194</c:v>
                </c:pt>
                <c:pt idx="1565">
                  <c:v>1342.28950573778</c:v>
                </c:pt>
                <c:pt idx="1566">
                  <c:v>1343.14665582362</c:v>
                </c:pt>
                <c:pt idx="1567">
                  <c:v>1344.00380590946</c:v>
                </c:pt>
                <c:pt idx="1568">
                  <c:v>1344.8609559952999</c:v>
                </c:pt>
                <c:pt idx="1569">
                  <c:v>1345.7181060811399</c:v>
                </c:pt>
                <c:pt idx="1570">
                  <c:v>1346.5752561669799</c:v>
                </c:pt>
                <c:pt idx="1571">
                  <c:v>1347.4324062528201</c:v>
                </c:pt>
                <c:pt idx="1572">
                  <c:v>1348.2895563386601</c:v>
                </c:pt>
                <c:pt idx="1573">
                  <c:v>1349.1467064245101</c:v>
                </c:pt>
                <c:pt idx="1574">
                  <c:v>1350.00385651035</c:v>
                </c:pt>
                <c:pt idx="1575">
                  <c:v>1350.86100659619</c:v>
                </c:pt>
                <c:pt idx="1576">
                  <c:v>1351.71815668203</c:v>
                </c:pt>
                <c:pt idx="1577">
                  <c:v>1352.57530676787</c:v>
                </c:pt>
                <c:pt idx="1578">
                  <c:v>1353.4324568537099</c:v>
                </c:pt>
                <c:pt idx="1579">
                  <c:v>1354.2896069395499</c:v>
                </c:pt>
                <c:pt idx="1580">
                  <c:v>1355.1467570253899</c:v>
                </c:pt>
                <c:pt idx="1581">
                  <c:v>1356.0039071112301</c:v>
                </c:pt>
                <c:pt idx="1582">
                  <c:v>1356.8610571970701</c:v>
                </c:pt>
                <c:pt idx="1583">
                  <c:v>1357.71820728291</c:v>
                </c:pt>
                <c:pt idx="1584">
                  <c:v>1358.57535736875</c:v>
                </c:pt>
                <c:pt idx="1585">
                  <c:v>1359.43250745459</c:v>
                </c:pt>
                <c:pt idx="1586">
                  <c:v>1360.28965754044</c:v>
                </c:pt>
                <c:pt idx="1587">
                  <c:v>1361.14680762628</c:v>
                </c:pt>
                <c:pt idx="1588">
                  <c:v>1362.0039577121199</c:v>
                </c:pt>
                <c:pt idx="1589">
                  <c:v>1362.8611077979599</c:v>
                </c:pt>
                <c:pt idx="1590">
                  <c:v>1363.7182578838001</c:v>
                </c:pt>
                <c:pt idx="1591">
                  <c:v>1364.5754079696401</c:v>
                </c:pt>
                <c:pt idx="1592">
                  <c:v>1365.4325580554801</c:v>
                </c:pt>
                <c:pt idx="1593">
                  <c:v>1366.28970814132</c:v>
                </c:pt>
                <c:pt idx="1594">
                  <c:v>1367.14685822716</c:v>
                </c:pt>
                <c:pt idx="1595">
                  <c:v>1368.004008313</c:v>
                </c:pt>
                <c:pt idx="1596">
                  <c:v>1368.86115839884</c:v>
                </c:pt>
                <c:pt idx="1597">
                  <c:v>1369.7183084846799</c:v>
                </c:pt>
                <c:pt idx="1598">
                  <c:v>1370.5754585705299</c:v>
                </c:pt>
                <c:pt idx="1599">
                  <c:v>1371.4326086563699</c:v>
                </c:pt>
                <c:pt idx="1600">
                  <c:v>1372.2897587422101</c:v>
                </c:pt>
                <c:pt idx="1601">
                  <c:v>1373.1469088280501</c:v>
                </c:pt>
                <c:pt idx="1602">
                  <c:v>1374.00405891389</c:v>
                </c:pt>
                <c:pt idx="1603">
                  <c:v>1374.86120899973</c:v>
                </c:pt>
                <c:pt idx="1604">
                  <c:v>1375.71835908557</c:v>
                </c:pt>
                <c:pt idx="1605">
                  <c:v>1376.57550917141</c:v>
                </c:pt>
                <c:pt idx="1606">
                  <c:v>1377.43265925725</c:v>
                </c:pt>
                <c:pt idx="1607">
                  <c:v>1378.2898093430899</c:v>
                </c:pt>
                <c:pt idx="1608">
                  <c:v>1379.1469594289299</c:v>
                </c:pt>
                <c:pt idx="1609">
                  <c:v>1380.0041095147701</c:v>
                </c:pt>
                <c:pt idx="1610">
                  <c:v>1380.8612596006101</c:v>
                </c:pt>
                <c:pt idx="1611">
                  <c:v>1381.7184096864601</c:v>
                </c:pt>
                <c:pt idx="1612">
                  <c:v>1382.5755597723</c:v>
                </c:pt>
                <c:pt idx="1613">
                  <c:v>1383.43270985814</c:v>
                </c:pt>
                <c:pt idx="1614">
                  <c:v>1384.28985994398</c:v>
                </c:pt>
                <c:pt idx="1615">
                  <c:v>1385.14701002982</c:v>
                </c:pt>
                <c:pt idx="1616">
                  <c:v>1386.0041601156599</c:v>
                </c:pt>
                <c:pt idx="1617">
                  <c:v>1386.8613102014999</c:v>
                </c:pt>
                <c:pt idx="1618">
                  <c:v>1387.7184602873399</c:v>
                </c:pt>
                <c:pt idx="1619">
                  <c:v>1388.5756103731801</c:v>
                </c:pt>
                <c:pt idx="1620">
                  <c:v>1389.4327604590201</c:v>
                </c:pt>
                <c:pt idx="1621">
                  <c:v>1390.28991054486</c:v>
                </c:pt>
                <c:pt idx="1622">
                  <c:v>1391.1470606307</c:v>
                </c:pt>
                <c:pt idx="1623">
                  <c:v>1392.00421071654</c:v>
                </c:pt>
                <c:pt idx="1624">
                  <c:v>1392.86136080239</c:v>
                </c:pt>
                <c:pt idx="1625">
                  <c:v>1393.71851088823</c:v>
                </c:pt>
                <c:pt idx="1626">
                  <c:v>1394.5756609740699</c:v>
                </c:pt>
                <c:pt idx="1627">
                  <c:v>1395.4328110599099</c:v>
                </c:pt>
                <c:pt idx="1628">
                  <c:v>1396.2899611457501</c:v>
                </c:pt>
                <c:pt idx="1629">
                  <c:v>1397.1471112315901</c:v>
                </c:pt>
                <c:pt idx="1630">
                  <c:v>1398.0042613174301</c:v>
                </c:pt>
                <c:pt idx="1631">
                  <c:v>1398.86141140327</c:v>
                </c:pt>
                <c:pt idx="1632">
                  <c:v>1399.71856148911</c:v>
                </c:pt>
                <c:pt idx="1633">
                  <c:v>1400.57571157495</c:v>
                </c:pt>
                <c:pt idx="1634">
                  <c:v>1401.43286166079</c:v>
                </c:pt>
                <c:pt idx="1635">
                  <c:v>1402.2900117466299</c:v>
                </c:pt>
                <c:pt idx="1636">
                  <c:v>1403.1471618324799</c:v>
                </c:pt>
                <c:pt idx="1637">
                  <c:v>1404.0043119183199</c:v>
                </c:pt>
                <c:pt idx="1638">
                  <c:v>1404.8614620041601</c:v>
                </c:pt>
                <c:pt idx="1639">
                  <c:v>1405.7186120900001</c:v>
                </c:pt>
                <c:pt idx="1640">
                  <c:v>1406.5757621758401</c:v>
                </c:pt>
                <c:pt idx="1641">
                  <c:v>1407.43291226168</c:v>
                </c:pt>
                <c:pt idx="1642">
                  <c:v>1408.29006234752</c:v>
                </c:pt>
                <c:pt idx="1643">
                  <c:v>1409.14721243336</c:v>
                </c:pt>
                <c:pt idx="1644">
                  <c:v>1410.0043625192</c:v>
                </c:pt>
                <c:pt idx="1645">
                  <c:v>1410.8615126050399</c:v>
                </c:pt>
                <c:pt idx="1646">
                  <c:v>1411.7186626908799</c:v>
                </c:pt>
                <c:pt idx="1647">
                  <c:v>1412.5758127767201</c:v>
                </c:pt>
                <c:pt idx="1648">
                  <c:v>1413.4329628625601</c:v>
                </c:pt>
                <c:pt idx="1649">
                  <c:v>1414.2901129484101</c:v>
                </c:pt>
                <c:pt idx="1650">
                  <c:v>1415.14726303425</c:v>
                </c:pt>
                <c:pt idx="1651">
                  <c:v>1416.00441312009</c:v>
                </c:pt>
                <c:pt idx="1652">
                  <c:v>1416.86156320593</c:v>
                </c:pt>
                <c:pt idx="1653">
                  <c:v>1417.71871329177</c:v>
                </c:pt>
                <c:pt idx="1654">
                  <c:v>1418.5758633776099</c:v>
                </c:pt>
                <c:pt idx="1655">
                  <c:v>1419.4330134634499</c:v>
                </c:pt>
                <c:pt idx="1656">
                  <c:v>1420.2901635492899</c:v>
                </c:pt>
                <c:pt idx="1657">
                  <c:v>1421.1473136351301</c:v>
                </c:pt>
                <c:pt idx="1658">
                  <c:v>1422.0044637209701</c:v>
                </c:pt>
                <c:pt idx="1659">
                  <c:v>1422.8616138068101</c:v>
                </c:pt>
                <c:pt idx="1660">
                  <c:v>1423.71876389265</c:v>
                </c:pt>
                <c:pt idx="1661">
                  <c:v>1424.57591397849</c:v>
                </c:pt>
                <c:pt idx="1662">
                  <c:v>1425.43306406434</c:v>
                </c:pt>
                <c:pt idx="1663">
                  <c:v>1426.29021415018</c:v>
                </c:pt>
                <c:pt idx="1664">
                  <c:v>1427.1473642360199</c:v>
                </c:pt>
                <c:pt idx="1665">
                  <c:v>1428.0045143218599</c:v>
                </c:pt>
                <c:pt idx="1666">
                  <c:v>1428.8616644076999</c:v>
                </c:pt>
                <c:pt idx="1667">
                  <c:v>1429.7188144935401</c:v>
                </c:pt>
                <c:pt idx="1668">
                  <c:v>1430.5759645793801</c:v>
                </c:pt>
                <c:pt idx="1669">
                  <c:v>1431.43311466522</c:v>
                </c:pt>
                <c:pt idx="1670">
                  <c:v>1432.29026475106</c:v>
                </c:pt>
                <c:pt idx="1671">
                  <c:v>1433.1474148369</c:v>
                </c:pt>
                <c:pt idx="1672">
                  <c:v>1434.00456492274</c:v>
                </c:pt>
                <c:pt idx="1673">
                  <c:v>1434.8617150085799</c:v>
                </c:pt>
                <c:pt idx="1674">
                  <c:v>1435.7188650944299</c:v>
                </c:pt>
                <c:pt idx="1675">
                  <c:v>1436.5760151802699</c:v>
                </c:pt>
                <c:pt idx="1676">
                  <c:v>1437.4331652661101</c:v>
                </c:pt>
                <c:pt idx="1677">
                  <c:v>1438.2903153519501</c:v>
                </c:pt>
                <c:pt idx="1678">
                  <c:v>1439.1474654377901</c:v>
                </c:pt>
                <c:pt idx="1679">
                  <c:v>1440.00461552363</c:v>
                </c:pt>
                <c:pt idx="1680">
                  <c:v>1440.86176560947</c:v>
                </c:pt>
                <c:pt idx="1681">
                  <c:v>1441.71891569531</c:v>
                </c:pt>
                <c:pt idx="1682">
                  <c:v>1442.57606578115</c:v>
                </c:pt>
                <c:pt idx="1683">
                  <c:v>1443.4332158669899</c:v>
                </c:pt>
                <c:pt idx="1684">
                  <c:v>1444.2903659528299</c:v>
                </c:pt>
                <c:pt idx="1685">
                  <c:v>1445.1475160386699</c:v>
                </c:pt>
                <c:pt idx="1686">
                  <c:v>1446.0046661245101</c:v>
                </c:pt>
                <c:pt idx="1687">
                  <c:v>1446.8618162103601</c:v>
                </c:pt>
                <c:pt idx="1688">
                  <c:v>1447.7189662962001</c:v>
                </c:pt>
                <c:pt idx="1689">
                  <c:v>1448.57611638204</c:v>
                </c:pt>
                <c:pt idx="1690">
                  <c:v>1449.43326646788</c:v>
                </c:pt>
                <c:pt idx="1691">
                  <c:v>1450.29041655372</c:v>
                </c:pt>
                <c:pt idx="1692">
                  <c:v>1451.14756663956</c:v>
                </c:pt>
                <c:pt idx="1693">
                  <c:v>1452.0047167253999</c:v>
                </c:pt>
                <c:pt idx="1694">
                  <c:v>1452.8618668112399</c:v>
                </c:pt>
                <c:pt idx="1695">
                  <c:v>1453.7190168970801</c:v>
                </c:pt>
                <c:pt idx="1696">
                  <c:v>1454.5761669829201</c:v>
                </c:pt>
                <c:pt idx="1697">
                  <c:v>1455.4333170687601</c:v>
                </c:pt>
              </c:numCache>
            </c:numRef>
          </c:xVal>
          <c:yVal>
            <c:numRef>
              <c:f>[1]DynamRot_AM!$E$3:$E$2500</c:f>
              <c:numCache>
                <c:formatCode>General</c:formatCode>
                <c:ptCount val="2498"/>
                <c:pt idx="0">
                  <c:v>2.1</c:v>
                </c:pt>
                <c:pt idx="1">
                  <c:v>5.8</c:v>
                </c:pt>
                <c:pt idx="2">
                  <c:v>7.8</c:v>
                </c:pt>
                <c:pt idx="3">
                  <c:v>8.6</c:v>
                </c:pt>
                <c:pt idx="4">
                  <c:v>9</c:v>
                </c:pt>
                <c:pt idx="5">
                  <c:v>9.3000000000000007</c:v>
                </c:pt>
                <c:pt idx="6">
                  <c:v>9.6</c:v>
                </c:pt>
                <c:pt idx="7">
                  <c:v>9.9</c:v>
                </c:pt>
                <c:pt idx="8">
                  <c:v>10.199999999999999</c:v>
                </c:pt>
                <c:pt idx="9">
                  <c:v>10.5</c:v>
                </c:pt>
                <c:pt idx="10">
                  <c:v>10.7</c:v>
                </c:pt>
                <c:pt idx="11">
                  <c:v>10.9</c:v>
                </c:pt>
                <c:pt idx="12">
                  <c:v>11</c:v>
                </c:pt>
                <c:pt idx="13">
                  <c:v>11.2</c:v>
                </c:pt>
                <c:pt idx="14">
                  <c:v>11.3</c:v>
                </c:pt>
                <c:pt idx="15">
                  <c:v>11.4</c:v>
                </c:pt>
                <c:pt idx="16">
                  <c:v>11.5</c:v>
                </c:pt>
                <c:pt idx="17">
                  <c:v>11.5</c:v>
                </c:pt>
                <c:pt idx="18">
                  <c:v>11.6</c:v>
                </c:pt>
                <c:pt idx="19">
                  <c:v>11.6</c:v>
                </c:pt>
                <c:pt idx="20">
                  <c:v>11.8</c:v>
                </c:pt>
                <c:pt idx="21">
                  <c:v>12.1</c:v>
                </c:pt>
                <c:pt idx="22">
                  <c:v>12.3</c:v>
                </c:pt>
                <c:pt idx="23">
                  <c:v>12.3</c:v>
                </c:pt>
                <c:pt idx="24">
                  <c:v>12.2</c:v>
                </c:pt>
                <c:pt idx="25">
                  <c:v>12</c:v>
                </c:pt>
                <c:pt idx="26">
                  <c:v>12</c:v>
                </c:pt>
                <c:pt idx="27">
                  <c:v>12.1</c:v>
                </c:pt>
                <c:pt idx="28">
                  <c:v>12.2</c:v>
                </c:pt>
                <c:pt idx="29">
                  <c:v>12.3</c:v>
                </c:pt>
                <c:pt idx="30">
                  <c:v>12.3</c:v>
                </c:pt>
                <c:pt idx="31">
                  <c:v>12.3</c:v>
                </c:pt>
                <c:pt idx="32">
                  <c:v>12.2</c:v>
                </c:pt>
                <c:pt idx="33">
                  <c:v>12.2</c:v>
                </c:pt>
                <c:pt idx="34">
                  <c:v>12.2</c:v>
                </c:pt>
                <c:pt idx="35">
                  <c:v>12.2</c:v>
                </c:pt>
                <c:pt idx="36">
                  <c:v>12.1</c:v>
                </c:pt>
                <c:pt idx="37">
                  <c:v>12.1</c:v>
                </c:pt>
                <c:pt idx="38">
                  <c:v>12.1</c:v>
                </c:pt>
                <c:pt idx="39">
                  <c:v>12.1</c:v>
                </c:pt>
                <c:pt idx="40">
                  <c:v>12.1</c:v>
                </c:pt>
                <c:pt idx="41">
                  <c:v>12</c:v>
                </c:pt>
                <c:pt idx="42">
                  <c:v>12</c:v>
                </c:pt>
                <c:pt idx="43">
                  <c:v>12</c:v>
                </c:pt>
                <c:pt idx="44">
                  <c:v>11.9</c:v>
                </c:pt>
                <c:pt idx="45">
                  <c:v>11.8</c:v>
                </c:pt>
                <c:pt idx="46">
                  <c:v>11.8</c:v>
                </c:pt>
                <c:pt idx="47">
                  <c:v>11.8</c:v>
                </c:pt>
                <c:pt idx="48">
                  <c:v>11.8</c:v>
                </c:pt>
                <c:pt idx="49">
                  <c:v>11.8</c:v>
                </c:pt>
                <c:pt idx="50">
                  <c:v>11.8</c:v>
                </c:pt>
                <c:pt idx="51">
                  <c:v>11.8</c:v>
                </c:pt>
                <c:pt idx="52">
                  <c:v>11.7</c:v>
                </c:pt>
                <c:pt idx="53">
                  <c:v>11.7</c:v>
                </c:pt>
                <c:pt idx="54">
                  <c:v>11.6</c:v>
                </c:pt>
                <c:pt idx="55">
                  <c:v>11.6</c:v>
                </c:pt>
                <c:pt idx="56">
                  <c:v>11.6</c:v>
                </c:pt>
                <c:pt idx="57">
                  <c:v>11.6</c:v>
                </c:pt>
                <c:pt idx="58">
                  <c:v>11.6</c:v>
                </c:pt>
                <c:pt idx="59">
                  <c:v>11.6</c:v>
                </c:pt>
                <c:pt idx="60">
                  <c:v>11.6</c:v>
                </c:pt>
                <c:pt idx="61">
                  <c:v>11.5</c:v>
                </c:pt>
                <c:pt idx="62">
                  <c:v>11.5</c:v>
                </c:pt>
                <c:pt idx="63">
                  <c:v>11.5</c:v>
                </c:pt>
                <c:pt idx="64">
                  <c:v>11.4</c:v>
                </c:pt>
                <c:pt idx="65">
                  <c:v>11.4</c:v>
                </c:pt>
                <c:pt idx="66">
                  <c:v>11.4</c:v>
                </c:pt>
                <c:pt idx="67">
                  <c:v>11.3</c:v>
                </c:pt>
                <c:pt idx="68">
                  <c:v>11.3</c:v>
                </c:pt>
                <c:pt idx="69">
                  <c:v>11.3</c:v>
                </c:pt>
                <c:pt idx="70">
                  <c:v>11.3</c:v>
                </c:pt>
                <c:pt idx="71">
                  <c:v>11.3</c:v>
                </c:pt>
                <c:pt idx="72">
                  <c:v>11.3</c:v>
                </c:pt>
                <c:pt idx="73">
                  <c:v>11.2</c:v>
                </c:pt>
                <c:pt idx="74">
                  <c:v>11.2</c:v>
                </c:pt>
                <c:pt idx="75">
                  <c:v>11.2</c:v>
                </c:pt>
                <c:pt idx="76">
                  <c:v>11.2</c:v>
                </c:pt>
                <c:pt idx="77">
                  <c:v>11.2</c:v>
                </c:pt>
                <c:pt idx="78">
                  <c:v>11.2</c:v>
                </c:pt>
                <c:pt idx="79">
                  <c:v>11.2</c:v>
                </c:pt>
                <c:pt idx="80">
                  <c:v>11.2</c:v>
                </c:pt>
                <c:pt idx="81">
                  <c:v>11.2</c:v>
                </c:pt>
                <c:pt idx="82">
                  <c:v>11.2</c:v>
                </c:pt>
                <c:pt idx="83">
                  <c:v>11.2</c:v>
                </c:pt>
                <c:pt idx="84">
                  <c:v>11.2</c:v>
                </c:pt>
                <c:pt idx="85">
                  <c:v>11.2</c:v>
                </c:pt>
                <c:pt idx="86">
                  <c:v>11.2</c:v>
                </c:pt>
                <c:pt idx="87">
                  <c:v>11.2</c:v>
                </c:pt>
                <c:pt idx="88">
                  <c:v>11.1</c:v>
                </c:pt>
                <c:pt idx="89">
                  <c:v>11.1</c:v>
                </c:pt>
                <c:pt idx="90">
                  <c:v>11.1</c:v>
                </c:pt>
                <c:pt idx="91">
                  <c:v>11.1</c:v>
                </c:pt>
                <c:pt idx="92">
                  <c:v>11.1</c:v>
                </c:pt>
                <c:pt idx="93">
                  <c:v>11.1</c:v>
                </c:pt>
                <c:pt idx="94">
                  <c:v>11.1</c:v>
                </c:pt>
                <c:pt idx="95">
                  <c:v>11.1</c:v>
                </c:pt>
                <c:pt idx="96">
                  <c:v>11.1</c:v>
                </c:pt>
                <c:pt idx="97">
                  <c:v>11.1</c:v>
                </c:pt>
                <c:pt idx="98">
                  <c:v>11</c:v>
                </c:pt>
                <c:pt idx="99">
                  <c:v>11</c:v>
                </c:pt>
                <c:pt idx="100">
                  <c:v>11</c:v>
                </c:pt>
                <c:pt idx="101">
                  <c:v>11</c:v>
                </c:pt>
                <c:pt idx="102">
                  <c:v>11</c:v>
                </c:pt>
                <c:pt idx="103">
                  <c:v>11</c:v>
                </c:pt>
                <c:pt idx="104">
                  <c:v>11</c:v>
                </c:pt>
                <c:pt idx="105">
                  <c:v>10.9</c:v>
                </c:pt>
                <c:pt idx="106">
                  <c:v>10.9</c:v>
                </c:pt>
                <c:pt idx="107">
                  <c:v>10.9</c:v>
                </c:pt>
                <c:pt idx="108">
                  <c:v>10.9</c:v>
                </c:pt>
                <c:pt idx="109">
                  <c:v>10.9</c:v>
                </c:pt>
                <c:pt idx="110">
                  <c:v>10.9</c:v>
                </c:pt>
                <c:pt idx="111">
                  <c:v>10.9</c:v>
                </c:pt>
                <c:pt idx="112">
                  <c:v>10.8</c:v>
                </c:pt>
                <c:pt idx="113">
                  <c:v>10.8</c:v>
                </c:pt>
                <c:pt idx="114">
                  <c:v>10.8</c:v>
                </c:pt>
                <c:pt idx="115">
                  <c:v>10.8</c:v>
                </c:pt>
                <c:pt idx="116">
                  <c:v>10.8</c:v>
                </c:pt>
                <c:pt idx="117">
                  <c:v>10.8</c:v>
                </c:pt>
                <c:pt idx="118">
                  <c:v>10.8</c:v>
                </c:pt>
                <c:pt idx="119">
                  <c:v>10.8</c:v>
                </c:pt>
                <c:pt idx="120">
                  <c:v>10.7</c:v>
                </c:pt>
                <c:pt idx="121">
                  <c:v>10.7</c:v>
                </c:pt>
                <c:pt idx="122">
                  <c:v>10.7</c:v>
                </c:pt>
                <c:pt idx="123">
                  <c:v>10.7</c:v>
                </c:pt>
                <c:pt idx="124">
                  <c:v>10.7</c:v>
                </c:pt>
                <c:pt idx="125">
                  <c:v>10.7</c:v>
                </c:pt>
                <c:pt idx="126">
                  <c:v>10.7</c:v>
                </c:pt>
                <c:pt idx="127">
                  <c:v>10.7</c:v>
                </c:pt>
                <c:pt idx="128">
                  <c:v>10.6</c:v>
                </c:pt>
                <c:pt idx="129">
                  <c:v>10.6</c:v>
                </c:pt>
                <c:pt idx="130">
                  <c:v>10.6</c:v>
                </c:pt>
                <c:pt idx="131">
                  <c:v>10.6</c:v>
                </c:pt>
                <c:pt idx="132">
                  <c:v>10.6</c:v>
                </c:pt>
                <c:pt idx="133">
                  <c:v>10.6</c:v>
                </c:pt>
                <c:pt idx="134">
                  <c:v>10.6</c:v>
                </c:pt>
                <c:pt idx="135">
                  <c:v>10.6</c:v>
                </c:pt>
                <c:pt idx="136">
                  <c:v>10.6</c:v>
                </c:pt>
                <c:pt idx="137">
                  <c:v>10.6</c:v>
                </c:pt>
                <c:pt idx="138">
                  <c:v>10.5</c:v>
                </c:pt>
                <c:pt idx="139">
                  <c:v>10.5</c:v>
                </c:pt>
                <c:pt idx="140">
                  <c:v>10.5</c:v>
                </c:pt>
                <c:pt idx="141">
                  <c:v>10.5</c:v>
                </c:pt>
                <c:pt idx="142">
                  <c:v>10.5</c:v>
                </c:pt>
                <c:pt idx="143">
                  <c:v>10.5</c:v>
                </c:pt>
                <c:pt idx="144">
                  <c:v>10.5</c:v>
                </c:pt>
                <c:pt idx="145">
                  <c:v>10.5</c:v>
                </c:pt>
                <c:pt idx="146">
                  <c:v>10.5</c:v>
                </c:pt>
                <c:pt idx="147">
                  <c:v>10.5</c:v>
                </c:pt>
                <c:pt idx="148">
                  <c:v>10.5</c:v>
                </c:pt>
                <c:pt idx="149">
                  <c:v>10.5</c:v>
                </c:pt>
                <c:pt idx="150">
                  <c:v>10.5</c:v>
                </c:pt>
                <c:pt idx="151">
                  <c:v>10.5</c:v>
                </c:pt>
                <c:pt idx="152">
                  <c:v>10.5</c:v>
                </c:pt>
                <c:pt idx="153">
                  <c:v>10.5</c:v>
                </c:pt>
                <c:pt idx="154">
                  <c:v>10.5</c:v>
                </c:pt>
                <c:pt idx="155">
                  <c:v>10.5</c:v>
                </c:pt>
                <c:pt idx="156">
                  <c:v>10.4</c:v>
                </c:pt>
                <c:pt idx="157">
                  <c:v>10.4</c:v>
                </c:pt>
                <c:pt idx="158">
                  <c:v>10.4</c:v>
                </c:pt>
                <c:pt idx="159">
                  <c:v>10.4</c:v>
                </c:pt>
                <c:pt idx="160">
                  <c:v>10.4</c:v>
                </c:pt>
                <c:pt idx="161">
                  <c:v>10.4</c:v>
                </c:pt>
                <c:pt idx="162">
                  <c:v>10.4</c:v>
                </c:pt>
                <c:pt idx="163">
                  <c:v>10.4</c:v>
                </c:pt>
                <c:pt idx="164">
                  <c:v>10.4</c:v>
                </c:pt>
                <c:pt idx="165">
                  <c:v>10.4</c:v>
                </c:pt>
                <c:pt idx="166">
                  <c:v>10.4</c:v>
                </c:pt>
                <c:pt idx="167">
                  <c:v>10.4</c:v>
                </c:pt>
                <c:pt idx="168">
                  <c:v>10.4</c:v>
                </c:pt>
                <c:pt idx="169">
                  <c:v>10.4</c:v>
                </c:pt>
                <c:pt idx="170">
                  <c:v>10.4</c:v>
                </c:pt>
                <c:pt idx="171">
                  <c:v>10.4</c:v>
                </c:pt>
                <c:pt idx="172">
                  <c:v>10.4</c:v>
                </c:pt>
                <c:pt idx="173">
                  <c:v>10.4</c:v>
                </c:pt>
                <c:pt idx="174">
                  <c:v>10.4</c:v>
                </c:pt>
                <c:pt idx="175">
                  <c:v>10.4</c:v>
                </c:pt>
                <c:pt idx="176">
                  <c:v>10.4</c:v>
                </c:pt>
                <c:pt idx="177">
                  <c:v>10.4</c:v>
                </c:pt>
                <c:pt idx="178">
                  <c:v>10.4</c:v>
                </c:pt>
                <c:pt idx="179">
                  <c:v>10.4</c:v>
                </c:pt>
                <c:pt idx="180">
                  <c:v>10.4</c:v>
                </c:pt>
                <c:pt idx="181">
                  <c:v>10.4</c:v>
                </c:pt>
                <c:pt idx="182">
                  <c:v>10.4</c:v>
                </c:pt>
                <c:pt idx="183">
                  <c:v>10.3</c:v>
                </c:pt>
                <c:pt idx="184">
                  <c:v>10.3</c:v>
                </c:pt>
                <c:pt idx="185">
                  <c:v>10.3</c:v>
                </c:pt>
                <c:pt idx="186">
                  <c:v>10.3</c:v>
                </c:pt>
                <c:pt idx="187">
                  <c:v>10.3</c:v>
                </c:pt>
                <c:pt idx="188">
                  <c:v>10.3</c:v>
                </c:pt>
                <c:pt idx="189">
                  <c:v>10.3</c:v>
                </c:pt>
                <c:pt idx="190">
                  <c:v>10.3</c:v>
                </c:pt>
                <c:pt idx="191">
                  <c:v>10.3</c:v>
                </c:pt>
                <c:pt idx="192">
                  <c:v>10.3</c:v>
                </c:pt>
                <c:pt idx="193">
                  <c:v>10.3</c:v>
                </c:pt>
                <c:pt idx="194">
                  <c:v>10.3</c:v>
                </c:pt>
                <c:pt idx="195">
                  <c:v>10.3</c:v>
                </c:pt>
                <c:pt idx="196">
                  <c:v>10.3</c:v>
                </c:pt>
                <c:pt idx="197">
                  <c:v>10.3</c:v>
                </c:pt>
                <c:pt idx="198">
                  <c:v>10.3</c:v>
                </c:pt>
                <c:pt idx="199">
                  <c:v>10.3</c:v>
                </c:pt>
                <c:pt idx="200">
                  <c:v>10.3</c:v>
                </c:pt>
                <c:pt idx="201">
                  <c:v>10.3</c:v>
                </c:pt>
                <c:pt idx="202">
                  <c:v>10.3</c:v>
                </c:pt>
                <c:pt idx="203">
                  <c:v>10.3</c:v>
                </c:pt>
                <c:pt idx="204">
                  <c:v>10.3</c:v>
                </c:pt>
                <c:pt idx="205">
                  <c:v>10.3</c:v>
                </c:pt>
                <c:pt idx="206">
                  <c:v>10.3</c:v>
                </c:pt>
                <c:pt idx="207">
                  <c:v>10.3</c:v>
                </c:pt>
                <c:pt idx="208">
                  <c:v>10.3</c:v>
                </c:pt>
                <c:pt idx="209">
                  <c:v>10.3</c:v>
                </c:pt>
                <c:pt idx="210">
                  <c:v>10.3</c:v>
                </c:pt>
                <c:pt idx="211">
                  <c:v>10.3</c:v>
                </c:pt>
                <c:pt idx="212">
                  <c:v>10.3</c:v>
                </c:pt>
                <c:pt idx="213">
                  <c:v>10.3</c:v>
                </c:pt>
                <c:pt idx="214">
                  <c:v>10.3</c:v>
                </c:pt>
                <c:pt idx="215">
                  <c:v>10.3</c:v>
                </c:pt>
                <c:pt idx="216">
                  <c:v>10.3</c:v>
                </c:pt>
                <c:pt idx="217">
                  <c:v>10.3</c:v>
                </c:pt>
                <c:pt idx="218">
                  <c:v>10.3</c:v>
                </c:pt>
                <c:pt idx="219">
                  <c:v>10.3</c:v>
                </c:pt>
                <c:pt idx="220">
                  <c:v>10.3</c:v>
                </c:pt>
                <c:pt idx="221">
                  <c:v>10.3</c:v>
                </c:pt>
                <c:pt idx="222">
                  <c:v>10.3</c:v>
                </c:pt>
                <c:pt idx="223">
                  <c:v>10.3</c:v>
                </c:pt>
                <c:pt idx="224">
                  <c:v>10.3</c:v>
                </c:pt>
                <c:pt idx="225">
                  <c:v>10.3</c:v>
                </c:pt>
                <c:pt idx="226">
                  <c:v>10.3</c:v>
                </c:pt>
                <c:pt idx="227">
                  <c:v>10.3</c:v>
                </c:pt>
                <c:pt idx="228">
                  <c:v>10.199999999999999</c:v>
                </c:pt>
                <c:pt idx="229">
                  <c:v>10.199999999999999</c:v>
                </c:pt>
                <c:pt idx="230">
                  <c:v>10.199999999999999</c:v>
                </c:pt>
                <c:pt idx="231">
                  <c:v>10.199999999999999</c:v>
                </c:pt>
                <c:pt idx="232">
                  <c:v>10.199999999999999</c:v>
                </c:pt>
                <c:pt idx="233">
                  <c:v>10.199999999999999</c:v>
                </c:pt>
                <c:pt idx="234">
                  <c:v>10.199999999999999</c:v>
                </c:pt>
                <c:pt idx="235">
                  <c:v>10.199999999999999</c:v>
                </c:pt>
                <c:pt idx="236">
                  <c:v>10.199999999999999</c:v>
                </c:pt>
                <c:pt idx="237">
                  <c:v>10.199999999999999</c:v>
                </c:pt>
                <c:pt idx="238">
                  <c:v>10.199999999999999</c:v>
                </c:pt>
                <c:pt idx="239">
                  <c:v>10.199999999999999</c:v>
                </c:pt>
                <c:pt idx="240">
                  <c:v>10.199999999999999</c:v>
                </c:pt>
                <c:pt idx="241">
                  <c:v>10.199999999999999</c:v>
                </c:pt>
                <c:pt idx="242">
                  <c:v>10.199999999999999</c:v>
                </c:pt>
                <c:pt idx="243">
                  <c:v>10.199999999999999</c:v>
                </c:pt>
                <c:pt idx="244">
                  <c:v>10.199999999999999</c:v>
                </c:pt>
                <c:pt idx="245">
                  <c:v>10.199999999999999</c:v>
                </c:pt>
                <c:pt idx="246">
                  <c:v>10.199999999999999</c:v>
                </c:pt>
                <c:pt idx="247">
                  <c:v>10.199999999999999</c:v>
                </c:pt>
                <c:pt idx="248">
                  <c:v>10.199999999999999</c:v>
                </c:pt>
                <c:pt idx="249">
                  <c:v>10.199999999999999</c:v>
                </c:pt>
                <c:pt idx="250">
                  <c:v>10.199999999999999</c:v>
                </c:pt>
                <c:pt idx="251">
                  <c:v>10.199999999999999</c:v>
                </c:pt>
                <c:pt idx="252">
                  <c:v>10.199999999999999</c:v>
                </c:pt>
                <c:pt idx="253">
                  <c:v>10.199999999999999</c:v>
                </c:pt>
                <c:pt idx="254">
                  <c:v>10.199999999999999</c:v>
                </c:pt>
                <c:pt idx="255">
                  <c:v>10.199999999999999</c:v>
                </c:pt>
                <c:pt idx="256">
                  <c:v>10.1</c:v>
                </c:pt>
                <c:pt idx="257">
                  <c:v>10.1</c:v>
                </c:pt>
                <c:pt idx="258">
                  <c:v>10.1</c:v>
                </c:pt>
                <c:pt idx="259">
                  <c:v>10.1</c:v>
                </c:pt>
                <c:pt idx="260">
                  <c:v>10.1</c:v>
                </c:pt>
                <c:pt idx="261">
                  <c:v>10.1</c:v>
                </c:pt>
                <c:pt idx="262">
                  <c:v>10.1</c:v>
                </c:pt>
                <c:pt idx="263">
                  <c:v>10.1</c:v>
                </c:pt>
                <c:pt idx="264">
                  <c:v>10.1</c:v>
                </c:pt>
                <c:pt idx="265">
                  <c:v>10.1</c:v>
                </c:pt>
                <c:pt idx="266">
                  <c:v>10.1</c:v>
                </c:pt>
                <c:pt idx="267">
                  <c:v>10.1</c:v>
                </c:pt>
                <c:pt idx="268">
                  <c:v>10.1</c:v>
                </c:pt>
                <c:pt idx="269">
                  <c:v>10.1</c:v>
                </c:pt>
                <c:pt idx="270">
                  <c:v>10.1</c:v>
                </c:pt>
                <c:pt idx="271">
                  <c:v>10.1</c:v>
                </c:pt>
                <c:pt idx="272">
                  <c:v>10.1</c:v>
                </c:pt>
                <c:pt idx="273">
                  <c:v>10.1</c:v>
                </c:pt>
                <c:pt idx="274">
                  <c:v>10.1</c:v>
                </c:pt>
                <c:pt idx="275">
                  <c:v>10.1</c:v>
                </c:pt>
                <c:pt idx="276">
                  <c:v>10.1</c:v>
                </c:pt>
                <c:pt idx="277">
                  <c:v>10.1</c:v>
                </c:pt>
                <c:pt idx="278">
                  <c:v>10.1</c:v>
                </c:pt>
                <c:pt idx="279">
                  <c:v>10.1</c:v>
                </c:pt>
                <c:pt idx="280">
                  <c:v>10.1</c:v>
                </c:pt>
                <c:pt idx="281">
                  <c:v>10.1</c:v>
                </c:pt>
                <c:pt idx="282">
                  <c:v>10.1</c:v>
                </c:pt>
                <c:pt idx="283">
                  <c:v>10.1</c:v>
                </c:pt>
                <c:pt idx="284">
                  <c:v>10.1</c:v>
                </c:pt>
                <c:pt idx="285">
                  <c:v>10.1</c:v>
                </c:pt>
                <c:pt idx="286">
                  <c:v>10.1</c:v>
                </c:pt>
                <c:pt idx="287">
                  <c:v>10.1</c:v>
                </c:pt>
                <c:pt idx="288">
                  <c:v>10.1</c:v>
                </c:pt>
                <c:pt idx="289">
                  <c:v>10.1</c:v>
                </c:pt>
                <c:pt idx="290">
                  <c:v>10.1</c:v>
                </c:pt>
                <c:pt idx="291">
                  <c:v>10.199999999999999</c:v>
                </c:pt>
                <c:pt idx="292">
                  <c:v>10.199999999999999</c:v>
                </c:pt>
                <c:pt idx="293">
                  <c:v>10.199999999999999</c:v>
                </c:pt>
                <c:pt idx="294">
                  <c:v>10.199999999999999</c:v>
                </c:pt>
                <c:pt idx="295">
                  <c:v>10.199999999999999</c:v>
                </c:pt>
                <c:pt idx="296">
                  <c:v>10.199999999999999</c:v>
                </c:pt>
                <c:pt idx="297">
                  <c:v>10.199999999999999</c:v>
                </c:pt>
                <c:pt idx="298">
                  <c:v>10.199999999999999</c:v>
                </c:pt>
                <c:pt idx="299">
                  <c:v>10.199999999999999</c:v>
                </c:pt>
                <c:pt idx="300">
                  <c:v>10.199999999999999</c:v>
                </c:pt>
                <c:pt idx="301">
                  <c:v>10.199999999999999</c:v>
                </c:pt>
                <c:pt idx="302">
                  <c:v>10.199999999999999</c:v>
                </c:pt>
                <c:pt idx="303">
                  <c:v>10.199999999999999</c:v>
                </c:pt>
                <c:pt idx="304">
                  <c:v>10.199999999999999</c:v>
                </c:pt>
                <c:pt idx="305">
                  <c:v>10.199999999999999</c:v>
                </c:pt>
                <c:pt idx="306">
                  <c:v>10.199999999999999</c:v>
                </c:pt>
                <c:pt idx="307">
                  <c:v>10.199999999999999</c:v>
                </c:pt>
                <c:pt idx="308">
                  <c:v>10.199999999999999</c:v>
                </c:pt>
                <c:pt idx="309">
                  <c:v>10.199999999999999</c:v>
                </c:pt>
                <c:pt idx="310">
                  <c:v>10.199999999999999</c:v>
                </c:pt>
                <c:pt idx="311">
                  <c:v>10.199999999999999</c:v>
                </c:pt>
                <c:pt idx="312">
                  <c:v>10.199999999999999</c:v>
                </c:pt>
                <c:pt idx="313">
                  <c:v>10.199999999999999</c:v>
                </c:pt>
                <c:pt idx="314">
                  <c:v>10.199999999999999</c:v>
                </c:pt>
                <c:pt idx="315">
                  <c:v>10.199999999999999</c:v>
                </c:pt>
                <c:pt idx="316">
                  <c:v>10.199999999999999</c:v>
                </c:pt>
                <c:pt idx="317">
                  <c:v>10.199999999999999</c:v>
                </c:pt>
                <c:pt idx="318">
                  <c:v>10.199999999999999</c:v>
                </c:pt>
                <c:pt idx="319">
                  <c:v>10.199999999999999</c:v>
                </c:pt>
                <c:pt idx="320">
                  <c:v>10.199999999999999</c:v>
                </c:pt>
                <c:pt idx="321">
                  <c:v>10.199999999999999</c:v>
                </c:pt>
                <c:pt idx="322">
                  <c:v>10.199999999999999</c:v>
                </c:pt>
                <c:pt idx="323">
                  <c:v>10.199999999999999</c:v>
                </c:pt>
                <c:pt idx="324">
                  <c:v>10.199999999999999</c:v>
                </c:pt>
                <c:pt idx="325">
                  <c:v>10.199999999999999</c:v>
                </c:pt>
                <c:pt idx="326">
                  <c:v>10.199999999999999</c:v>
                </c:pt>
                <c:pt idx="327">
                  <c:v>10.199999999999999</c:v>
                </c:pt>
                <c:pt idx="328">
                  <c:v>10.199999999999999</c:v>
                </c:pt>
                <c:pt idx="329">
                  <c:v>10.199999999999999</c:v>
                </c:pt>
                <c:pt idx="330">
                  <c:v>10.199999999999999</c:v>
                </c:pt>
                <c:pt idx="331">
                  <c:v>10.199999999999999</c:v>
                </c:pt>
                <c:pt idx="332">
                  <c:v>10.199999999999999</c:v>
                </c:pt>
                <c:pt idx="333">
                  <c:v>10.199999999999999</c:v>
                </c:pt>
                <c:pt idx="334">
                  <c:v>10.199999999999999</c:v>
                </c:pt>
                <c:pt idx="335">
                  <c:v>10.199999999999999</c:v>
                </c:pt>
                <c:pt idx="336">
                  <c:v>10.199999999999999</c:v>
                </c:pt>
                <c:pt idx="337">
                  <c:v>10.199999999999999</c:v>
                </c:pt>
                <c:pt idx="338">
                  <c:v>10.199999999999999</c:v>
                </c:pt>
                <c:pt idx="339">
                  <c:v>10.199999999999999</c:v>
                </c:pt>
                <c:pt idx="340">
                  <c:v>10.199999999999999</c:v>
                </c:pt>
                <c:pt idx="341">
                  <c:v>10.199999999999999</c:v>
                </c:pt>
                <c:pt idx="342">
                  <c:v>10.199999999999999</c:v>
                </c:pt>
                <c:pt idx="343">
                  <c:v>10.199999999999999</c:v>
                </c:pt>
                <c:pt idx="344">
                  <c:v>10.199999999999999</c:v>
                </c:pt>
                <c:pt idx="345">
                  <c:v>10.199999999999999</c:v>
                </c:pt>
                <c:pt idx="346">
                  <c:v>10.199999999999999</c:v>
                </c:pt>
                <c:pt idx="347">
                  <c:v>10.199999999999999</c:v>
                </c:pt>
                <c:pt idx="348">
                  <c:v>10.199999999999999</c:v>
                </c:pt>
                <c:pt idx="349">
                  <c:v>10.199999999999999</c:v>
                </c:pt>
                <c:pt idx="350">
                  <c:v>10.199999999999999</c:v>
                </c:pt>
                <c:pt idx="351">
                  <c:v>10.199999999999999</c:v>
                </c:pt>
                <c:pt idx="352">
                  <c:v>10.199999999999999</c:v>
                </c:pt>
                <c:pt idx="353">
                  <c:v>10.199999999999999</c:v>
                </c:pt>
                <c:pt idx="354">
                  <c:v>10.199999999999999</c:v>
                </c:pt>
                <c:pt idx="355">
                  <c:v>10.199999999999999</c:v>
                </c:pt>
                <c:pt idx="356">
                  <c:v>10.199999999999999</c:v>
                </c:pt>
                <c:pt idx="357">
                  <c:v>10.199999999999999</c:v>
                </c:pt>
                <c:pt idx="358">
                  <c:v>10.199999999999999</c:v>
                </c:pt>
                <c:pt idx="359">
                  <c:v>10.199999999999999</c:v>
                </c:pt>
                <c:pt idx="360">
                  <c:v>10.199999999999999</c:v>
                </c:pt>
                <c:pt idx="361">
                  <c:v>10.199999999999999</c:v>
                </c:pt>
                <c:pt idx="362">
                  <c:v>10.199999999999999</c:v>
                </c:pt>
                <c:pt idx="363">
                  <c:v>10.199999999999999</c:v>
                </c:pt>
                <c:pt idx="364">
                  <c:v>10.199999999999999</c:v>
                </c:pt>
                <c:pt idx="365">
                  <c:v>10.199999999999999</c:v>
                </c:pt>
                <c:pt idx="366">
                  <c:v>10.199999999999999</c:v>
                </c:pt>
                <c:pt idx="367">
                  <c:v>10.199999999999999</c:v>
                </c:pt>
                <c:pt idx="368">
                  <c:v>10.199999999999999</c:v>
                </c:pt>
                <c:pt idx="369">
                  <c:v>10.199999999999999</c:v>
                </c:pt>
                <c:pt idx="370">
                  <c:v>10.199999999999999</c:v>
                </c:pt>
                <c:pt idx="371">
                  <c:v>10.199999999999999</c:v>
                </c:pt>
                <c:pt idx="372">
                  <c:v>10.199999999999999</c:v>
                </c:pt>
                <c:pt idx="373">
                  <c:v>10.199999999999999</c:v>
                </c:pt>
                <c:pt idx="374">
                  <c:v>10.199999999999999</c:v>
                </c:pt>
                <c:pt idx="375">
                  <c:v>10.199999999999999</c:v>
                </c:pt>
                <c:pt idx="376">
                  <c:v>10.199999999999999</c:v>
                </c:pt>
                <c:pt idx="377">
                  <c:v>10.199999999999999</c:v>
                </c:pt>
                <c:pt idx="378">
                  <c:v>10.199999999999999</c:v>
                </c:pt>
                <c:pt idx="379">
                  <c:v>10.199999999999999</c:v>
                </c:pt>
                <c:pt idx="380">
                  <c:v>10.199999999999999</c:v>
                </c:pt>
                <c:pt idx="381">
                  <c:v>10.199999999999999</c:v>
                </c:pt>
                <c:pt idx="382">
                  <c:v>10.199999999999999</c:v>
                </c:pt>
                <c:pt idx="383">
                  <c:v>10.199999999999999</c:v>
                </c:pt>
                <c:pt idx="384">
                  <c:v>10.199999999999999</c:v>
                </c:pt>
                <c:pt idx="385">
                  <c:v>10.199999999999999</c:v>
                </c:pt>
                <c:pt idx="386">
                  <c:v>10.199999999999999</c:v>
                </c:pt>
                <c:pt idx="387">
                  <c:v>10.199999999999999</c:v>
                </c:pt>
                <c:pt idx="388">
                  <c:v>10.199999999999999</c:v>
                </c:pt>
                <c:pt idx="389">
                  <c:v>10.199999999999999</c:v>
                </c:pt>
                <c:pt idx="390">
                  <c:v>10.199999999999999</c:v>
                </c:pt>
                <c:pt idx="391">
                  <c:v>10.199999999999999</c:v>
                </c:pt>
                <c:pt idx="392">
                  <c:v>10.199999999999999</c:v>
                </c:pt>
                <c:pt idx="393">
                  <c:v>10.199999999999999</c:v>
                </c:pt>
                <c:pt idx="394">
                  <c:v>10.199999999999999</c:v>
                </c:pt>
                <c:pt idx="395">
                  <c:v>10.199999999999999</c:v>
                </c:pt>
                <c:pt idx="396">
                  <c:v>10.199999999999999</c:v>
                </c:pt>
                <c:pt idx="397">
                  <c:v>10.199999999999999</c:v>
                </c:pt>
                <c:pt idx="398">
                  <c:v>10.199999999999999</c:v>
                </c:pt>
                <c:pt idx="399">
                  <c:v>10.199999999999999</c:v>
                </c:pt>
                <c:pt idx="400">
                  <c:v>10.199999999999999</c:v>
                </c:pt>
                <c:pt idx="401">
                  <c:v>10.199999999999999</c:v>
                </c:pt>
                <c:pt idx="402">
                  <c:v>10.199999999999999</c:v>
                </c:pt>
                <c:pt idx="403">
                  <c:v>10.199999999999999</c:v>
                </c:pt>
                <c:pt idx="404">
                  <c:v>10.199999999999999</c:v>
                </c:pt>
                <c:pt idx="405">
                  <c:v>10.199999999999999</c:v>
                </c:pt>
                <c:pt idx="406">
                  <c:v>10.199999999999999</c:v>
                </c:pt>
                <c:pt idx="407">
                  <c:v>10.199999999999999</c:v>
                </c:pt>
                <c:pt idx="408">
                  <c:v>10.199999999999999</c:v>
                </c:pt>
                <c:pt idx="409">
                  <c:v>10.199999999999999</c:v>
                </c:pt>
                <c:pt idx="410">
                  <c:v>10.199999999999999</c:v>
                </c:pt>
                <c:pt idx="411">
                  <c:v>10.199999999999999</c:v>
                </c:pt>
                <c:pt idx="412">
                  <c:v>10.199999999999999</c:v>
                </c:pt>
                <c:pt idx="413">
                  <c:v>10.199999999999999</c:v>
                </c:pt>
                <c:pt idx="414">
                  <c:v>10.199999999999999</c:v>
                </c:pt>
                <c:pt idx="415">
                  <c:v>10.199999999999999</c:v>
                </c:pt>
                <c:pt idx="416">
                  <c:v>10.199999999999999</c:v>
                </c:pt>
                <c:pt idx="417">
                  <c:v>10.199999999999999</c:v>
                </c:pt>
                <c:pt idx="418">
                  <c:v>10.199999999999999</c:v>
                </c:pt>
                <c:pt idx="419">
                  <c:v>10.199999999999999</c:v>
                </c:pt>
                <c:pt idx="420">
                  <c:v>10.199999999999999</c:v>
                </c:pt>
                <c:pt idx="421">
                  <c:v>10.199999999999999</c:v>
                </c:pt>
                <c:pt idx="422">
                  <c:v>10.199999999999999</c:v>
                </c:pt>
                <c:pt idx="423">
                  <c:v>10.199999999999999</c:v>
                </c:pt>
                <c:pt idx="424">
                  <c:v>10.199999999999999</c:v>
                </c:pt>
                <c:pt idx="425">
                  <c:v>10.199999999999999</c:v>
                </c:pt>
                <c:pt idx="426">
                  <c:v>10.199999999999999</c:v>
                </c:pt>
                <c:pt idx="427">
                  <c:v>10.199999999999999</c:v>
                </c:pt>
                <c:pt idx="428">
                  <c:v>10.199999999999999</c:v>
                </c:pt>
                <c:pt idx="429">
                  <c:v>10.199999999999999</c:v>
                </c:pt>
                <c:pt idx="430">
                  <c:v>10.199999999999999</c:v>
                </c:pt>
                <c:pt idx="431">
                  <c:v>10.199999999999999</c:v>
                </c:pt>
                <c:pt idx="432">
                  <c:v>10.199999999999999</c:v>
                </c:pt>
                <c:pt idx="433">
                  <c:v>10.199999999999999</c:v>
                </c:pt>
                <c:pt idx="434">
                  <c:v>10.199999999999999</c:v>
                </c:pt>
                <c:pt idx="435">
                  <c:v>10.199999999999999</c:v>
                </c:pt>
                <c:pt idx="436">
                  <c:v>10.199999999999999</c:v>
                </c:pt>
                <c:pt idx="437">
                  <c:v>10.199999999999999</c:v>
                </c:pt>
                <c:pt idx="438">
                  <c:v>10.199999999999999</c:v>
                </c:pt>
                <c:pt idx="439">
                  <c:v>10.199999999999999</c:v>
                </c:pt>
                <c:pt idx="440">
                  <c:v>10.199999999999999</c:v>
                </c:pt>
                <c:pt idx="441">
                  <c:v>10.199999999999999</c:v>
                </c:pt>
                <c:pt idx="442">
                  <c:v>10.199999999999999</c:v>
                </c:pt>
                <c:pt idx="443">
                  <c:v>10.199999999999999</c:v>
                </c:pt>
                <c:pt idx="444">
                  <c:v>10.199999999999999</c:v>
                </c:pt>
                <c:pt idx="445">
                  <c:v>10.199999999999999</c:v>
                </c:pt>
                <c:pt idx="446">
                  <c:v>10.199999999999999</c:v>
                </c:pt>
                <c:pt idx="447">
                  <c:v>10.199999999999999</c:v>
                </c:pt>
                <c:pt idx="448">
                  <c:v>10.199999999999999</c:v>
                </c:pt>
                <c:pt idx="449">
                  <c:v>10.199999999999999</c:v>
                </c:pt>
                <c:pt idx="450">
                  <c:v>10.199999999999999</c:v>
                </c:pt>
                <c:pt idx="451">
                  <c:v>10.199999999999999</c:v>
                </c:pt>
                <c:pt idx="452">
                  <c:v>10.199999999999999</c:v>
                </c:pt>
                <c:pt idx="453">
                  <c:v>10.199999999999999</c:v>
                </c:pt>
                <c:pt idx="454">
                  <c:v>10.199999999999999</c:v>
                </c:pt>
                <c:pt idx="455">
                  <c:v>10.199999999999999</c:v>
                </c:pt>
                <c:pt idx="456">
                  <c:v>10.199999999999999</c:v>
                </c:pt>
                <c:pt idx="457">
                  <c:v>10.199999999999999</c:v>
                </c:pt>
                <c:pt idx="458">
                  <c:v>10.199999999999999</c:v>
                </c:pt>
                <c:pt idx="459">
                  <c:v>10.199999999999999</c:v>
                </c:pt>
                <c:pt idx="460">
                  <c:v>10.199999999999999</c:v>
                </c:pt>
                <c:pt idx="461">
                  <c:v>10.199999999999999</c:v>
                </c:pt>
                <c:pt idx="462">
                  <c:v>10.199999999999999</c:v>
                </c:pt>
                <c:pt idx="463">
                  <c:v>10.199999999999999</c:v>
                </c:pt>
                <c:pt idx="464">
                  <c:v>10.199999999999999</c:v>
                </c:pt>
                <c:pt idx="465">
                  <c:v>10.199999999999999</c:v>
                </c:pt>
                <c:pt idx="466">
                  <c:v>10.199999999999999</c:v>
                </c:pt>
                <c:pt idx="467">
                  <c:v>10.199999999999999</c:v>
                </c:pt>
                <c:pt idx="468">
                  <c:v>10.199999999999999</c:v>
                </c:pt>
                <c:pt idx="469">
                  <c:v>10.199999999999999</c:v>
                </c:pt>
                <c:pt idx="470">
                  <c:v>10.199999999999999</c:v>
                </c:pt>
                <c:pt idx="471">
                  <c:v>10.199999999999999</c:v>
                </c:pt>
                <c:pt idx="472">
                  <c:v>10.199999999999999</c:v>
                </c:pt>
                <c:pt idx="473">
                  <c:v>10.199999999999999</c:v>
                </c:pt>
                <c:pt idx="474">
                  <c:v>10.199999999999999</c:v>
                </c:pt>
                <c:pt idx="475">
                  <c:v>10.199999999999999</c:v>
                </c:pt>
                <c:pt idx="476">
                  <c:v>10.199999999999999</c:v>
                </c:pt>
                <c:pt idx="477">
                  <c:v>10.199999999999999</c:v>
                </c:pt>
                <c:pt idx="478">
                  <c:v>10.199999999999999</c:v>
                </c:pt>
                <c:pt idx="479">
                  <c:v>10.199999999999999</c:v>
                </c:pt>
                <c:pt idx="480">
                  <c:v>10.199999999999999</c:v>
                </c:pt>
                <c:pt idx="481">
                  <c:v>10.199999999999999</c:v>
                </c:pt>
                <c:pt idx="482">
                  <c:v>10.199999999999999</c:v>
                </c:pt>
                <c:pt idx="483">
                  <c:v>10.199999999999999</c:v>
                </c:pt>
                <c:pt idx="484">
                  <c:v>10.199999999999999</c:v>
                </c:pt>
                <c:pt idx="485">
                  <c:v>10.199999999999999</c:v>
                </c:pt>
                <c:pt idx="486">
                  <c:v>10.199999999999999</c:v>
                </c:pt>
                <c:pt idx="487">
                  <c:v>10.199999999999999</c:v>
                </c:pt>
                <c:pt idx="488">
                  <c:v>10.199999999999999</c:v>
                </c:pt>
                <c:pt idx="489">
                  <c:v>10.199999999999999</c:v>
                </c:pt>
                <c:pt idx="490">
                  <c:v>10.199999999999999</c:v>
                </c:pt>
                <c:pt idx="491">
                  <c:v>10.199999999999999</c:v>
                </c:pt>
                <c:pt idx="492">
                  <c:v>10.199999999999999</c:v>
                </c:pt>
                <c:pt idx="493">
                  <c:v>10.199999999999999</c:v>
                </c:pt>
                <c:pt idx="494">
                  <c:v>10.199999999999999</c:v>
                </c:pt>
                <c:pt idx="495">
                  <c:v>10.199999999999999</c:v>
                </c:pt>
                <c:pt idx="496">
                  <c:v>10.199999999999999</c:v>
                </c:pt>
                <c:pt idx="497">
                  <c:v>10.199999999999999</c:v>
                </c:pt>
                <c:pt idx="498">
                  <c:v>10.199999999999999</c:v>
                </c:pt>
                <c:pt idx="499">
                  <c:v>10.199999999999999</c:v>
                </c:pt>
                <c:pt idx="500">
                  <c:v>10.199999999999999</c:v>
                </c:pt>
                <c:pt idx="501">
                  <c:v>10.199999999999999</c:v>
                </c:pt>
                <c:pt idx="502">
                  <c:v>10.199999999999999</c:v>
                </c:pt>
                <c:pt idx="503">
                  <c:v>10.199999999999999</c:v>
                </c:pt>
                <c:pt idx="504">
                  <c:v>10.199999999999999</c:v>
                </c:pt>
                <c:pt idx="505">
                  <c:v>10.199999999999999</c:v>
                </c:pt>
                <c:pt idx="506">
                  <c:v>10.199999999999999</c:v>
                </c:pt>
                <c:pt idx="507">
                  <c:v>10.199999999999999</c:v>
                </c:pt>
                <c:pt idx="508">
                  <c:v>10.199999999999999</c:v>
                </c:pt>
                <c:pt idx="509">
                  <c:v>10.199999999999999</c:v>
                </c:pt>
                <c:pt idx="510">
                  <c:v>10.199999999999999</c:v>
                </c:pt>
                <c:pt idx="511">
                  <c:v>10.199999999999999</c:v>
                </c:pt>
                <c:pt idx="512">
                  <c:v>10.199999999999999</c:v>
                </c:pt>
                <c:pt idx="513">
                  <c:v>10.199999999999999</c:v>
                </c:pt>
                <c:pt idx="514">
                  <c:v>10.199999999999999</c:v>
                </c:pt>
                <c:pt idx="515">
                  <c:v>10.199999999999999</c:v>
                </c:pt>
                <c:pt idx="516">
                  <c:v>10.199999999999999</c:v>
                </c:pt>
                <c:pt idx="517">
                  <c:v>10.199999999999999</c:v>
                </c:pt>
                <c:pt idx="518">
                  <c:v>10.199999999999999</c:v>
                </c:pt>
                <c:pt idx="519">
                  <c:v>10.199999999999999</c:v>
                </c:pt>
                <c:pt idx="520">
                  <c:v>10.199999999999999</c:v>
                </c:pt>
                <c:pt idx="521">
                  <c:v>10.199999999999999</c:v>
                </c:pt>
                <c:pt idx="522">
                  <c:v>10.199999999999999</c:v>
                </c:pt>
                <c:pt idx="523">
                  <c:v>10.199999999999999</c:v>
                </c:pt>
                <c:pt idx="524">
                  <c:v>10.199999999999999</c:v>
                </c:pt>
                <c:pt idx="525">
                  <c:v>10.199999999999999</c:v>
                </c:pt>
                <c:pt idx="526">
                  <c:v>10.199999999999999</c:v>
                </c:pt>
                <c:pt idx="527">
                  <c:v>10.199999999999999</c:v>
                </c:pt>
                <c:pt idx="528">
                  <c:v>10.199999999999999</c:v>
                </c:pt>
                <c:pt idx="529">
                  <c:v>10.199999999999999</c:v>
                </c:pt>
                <c:pt idx="530">
                  <c:v>10.199999999999999</c:v>
                </c:pt>
                <c:pt idx="531">
                  <c:v>10.199999999999999</c:v>
                </c:pt>
                <c:pt idx="532">
                  <c:v>10.199999999999999</c:v>
                </c:pt>
                <c:pt idx="533">
                  <c:v>10.199999999999999</c:v>
                </c:pt>
                <c:pt idx="534">
                  <c:v>10.199999999999999</c:v>
                </c:pt>
                <c:pt idx="535">
                  <c:v>10.199999999999999</c:v>
                </c:pt>
                <c:pt idx="536">
                  <c:v>10.199999999999999</c:v>
                </c:pt>
                <c:pt idx="537">
                  <c:v>10.199999999999999</c:v>
                </c:pt>
                <c:pt idx="538">
                  <c:v>10.199999999999999</c:v>
                </c:pt>
                <c:pt idx="539">
                  <c:v>10.199999999999999</c:v>
                </c:pt>
                <c:pt idx="540">
                  <c:v>10.199999999999999</c:v>
                </c:pt>
                <c:pt idx="541">
                  <c:v>10.199999999999999</c:v>
                </c:pt>
                <c:pt idx="542">
                  <c:v>10.199999999999999</c:v>
                </c:pt>
                <c:pt idx="543">
                  <c:v>10.199999999999999</c:v>
                </c:pt>
                <c:pt idx="544">
                  <c:v>10.199999999999999</c:v>
                </c:pt>
                <c:pt idx="545">
                  <c:v>10.199999999999999</c:v>
                </c:pt>
                <c:pt idx="546">
                  <c:v>10.199999999999999</c:v>
                </c:pt>
                <c:pt idx="547">
                  <c:v>10.199999999999999</c:v>
                </c:pt>
                <c:pt idx="548">
                  <c:v>10.199999999999999</c:v>
                </c:pt>
                <c:pt idx="549">
                  <c:v>10.199999999999999</c:v>
                </c:pt>
                <c:pt idx="550">
                  <c:v>10.199999999999999</c:v>
                </c:pt>
                <c:pt idx="551">
                  <c:v>10.199999999999999</c:v>
                </c:pt>
                <c:pt idx="552">
                  <c:v>10.199999999999999</c:v>
                </c:pt>
                <c:pt idx="553">
                  <c:v>10.199999999999999</c:v>
                </c:pt>
                <c:pt idx="554">
                  <c:v>10.199999999999999</c:v>
                </c:pt>
                <c:pt idx="555">
                  <c:v>10.199999999999999</c:v>
                </c:pt>
                <c:pt idx="556">
                  <c:v>10.199999999999999</c:v>
                </c:pt>
                <c:pt idx="557">
                  <c:v>10.199999999999999</c:v>
                </c:pt>
                <c:pt idx="558">
                  <c:v>10.199999999999999</c:v>
                </c:pt>
                <c:pt idx="559">
                  <c:v>10.199999999999999</c:v>
                </c:pt>
                <c:pt idx="560">
                  <c:v>10.199999999999999</c:v>
                </c:pt>
                <c:pt idx="561">
                  <c:v>10.199999999999999</c:v>
                </c:pt>
                <c:pt idx="562">
                  <c:v>10.199999999999999</c:v>
                </c:pt>
                <c:pt idx="563">
                  <c:v>10.199999999999999</c:v>
                </c:pt>
                <c:pt idx="564">
                  <c:v>10.199999999999999</c:v>
                </c:pt>
                <c:pt idx="565">
                  <c:v>10.199999999999999</c:v>
                </c:pt>
                <c:pt idx="566">
                  <c:v>10.199999999999999</c:v>
                </c:pt>
                <c:pt idx="567">
                  <c:v>10.199999999999999</c:v>
                </c:pt>
                <c:pt idx="568">
                  <c:v>10.199999999999999</c:v>
                </c:pt>
                <c:pt idx="569">
                  <c:v>10.199999999999999</c:v>
                </c:pt>
                <c:pt idx="570">
                  <c:v>10.199999999999999</c:v>
                </c:pt>
                <c:pt idx="571">
                  <c:v>10.199999999999999</c:v>
                </c:pt>
                <c:pt idx="572">
                  <c:v>10.199999999999999</c:v>
                </c:pt>
                <c:pt idx="573">
                  <c:v>10.199999999999999</c:v>
                </c:pt>
                <c:pt idx="574">
                  <c:v>10.199999999999999</c:v>
                </c:pt>
                <c:pt idx="575">
                  <c:v>10.199999999999999</c:v>
                </c:pt>
                <c:pt idx="576">
                  <c:v>10.199999999999999</c:v>
                </c:pt>
                <c:pt idx="577">
                  <c:v>10.199999999999999</c:v>
                </c:pt>
                <c:pt idx="578">
                  <c:v>10.199999999999999</c:v>
                </c:pt>
                <c:pt idx="579">
                  <c:v>10.199999999999999</c:v>
                </c:pt>
                <c:pt idx="580">
                  <c:v>10.199999999999999</c:v>
                </c:pt>
                <c:pt idx="581">
                  <c:v>10.199999999999999</c:v>
                </c:pt>
                <c:pt idx="582">
                  <c:v>10.199999999999999</c:v>
                </c:pt>
                <c:pt idx="583">
                  <c:v>10.199999999999999</c:v>
                </c:pt>
                <c:pt idx="584">
                  <c:v>10.199999999999999</c:v>
                </c:pt>
                <c:pt idx="585">
                  <c:v>10.199999999999999</c:v>
                </c:pt>
                <c:pt idx="586">
                  <c:v>10.199999999999999</c:v>
                </c:pt>
                <c:pt idx="587">
                  <c:v>10.199999999999999</c:v>
                </c:pt>
                <c:pt idx="588">
                  <c:v>10.199999999999999</c:v>
                </c:pt>
                <c:pt idx="589">
                  <c:v>10.199999999999999</c:v>
                </c:pt>
                <c:pt idx="590">
                  <c:v>10.199999999999999</c:v>
                </c:pt>
                <c:pt idx="591">
                  <c:v>10.199999999999999</c:v>
                </c:pt>
                <c:pt idx="592">
                  <c:v>10.199999999999999</c:v>
                </c:pt>
                <c:pt idx="593">
                  <c:v>10.199999999999999</c:v>
                </c:pt>
                <c:pt idx="594">
                  <c:v>10.199999999999999</c:v>
                </c:pt>
                <c:pt idx="595">
                  <c:v>10.199999999999999</c:v>
                </c:pt>
                <c:pt idx="596">
                  <c:v>10.199999999999999</c:v>
                </c:pt>
                <c:pt idx="597">
                  <c:v>10.199999999999999</c:v>
                </c:pt>
                <c:pt idx="598">
                  <c:v>10.199999999999999</c:v>
                </c:pt>
                <c:pt idx="599">
                  <c:v>10.199999999999999</c:v>
                </c:pt>
                <c:pt idx="600">
                  <c:v>10.199999999999999</c:v>
                </c:pt>
                <c:pt idx="601">
                  <c:v>10.199999999999999</c:v>
                </c:pt>
                <c:pt idx="602">
                  <c:v>10.199999999999999</c:v>
                </c:pt>
                <c:pt idx="603">
                  <c:v>10.199999999999999</c:v>
                </c:pt>
                <c:pt idx="604">
                  <c:v>10.199999999999999</c:v>
                </c:pt>
                <c:pt idx="605">
                  <c:v>10.199999999999999</c:v>
                </c:pt>
                <c:pt idx="606">
                  <c:v>10.199999999999999</c:v>
                </c:pt>
                <c:pt idx="607">
                  <c:v>10.199999999999999</c:v>
                </c:pt>
                <c:pt idx="608">
                  <c:v>10.199999999999999</c:v>
                </c:pt>
                <c:pt idx="609">
                  <c:v>10.199999999999999</c:v>
                </c:pt>
                <c:pt idx="610">
                  <c:v>10.199999999999999</c:v>
                </c:pt>
                <c:pt idx="611">
                  <c:v>10.199999999999999</c:v>
                </c:pt>
                <c:pt idx="612">
                  <c:v>10.199999999999999</c:v>
                </c:pt>
                <c:pt idx="613">
                  <c:v>10.199999999999999</c:v>
                </c:pt>
                <c:pt idx="614">
                  <c:v>10.199999999999999</c:v>
                </c:pt>
                <c:pt idx="615">
                  <c:v>10.199999999999999</c:v>
                </c:pt>
                <c:pt idx="616">
                  <c:v>10.199999999999999</c:v>
                </c:pt>
                <c:pt idx="617">
                  <c:v>10.199999999999999</c:v>
                </c:pt>
                <c:pt idx="618">
                  <c:v>10.199999999999999</c:v>
                </c:pt>
                <c:pt idx="619">
                  <c:v>10.199999999999999</c:v>
                </c:pt>
                <c:pt idx="620">
                  <c:v>10.199999999999999</c:v>
                </c:pt>
                <c:pt idx="621">
                  <c:v>10.199999999999999</c:v>
                </c:pt>
                <c:pt idx="622">
                  <c:v>10.199999999999999</c:v>
                </c:pt>
                <c:pt idx="623">
                  <c:v>10.199999999999999</c:v>
                </c:pt>
                <c:pt idx="624">
                  <c:v>10.199999999999999</c:v>
                </c:pt>
                <c:pt idx="625">
                  <c:v>10.199999999999999</c:v>
                </c:pt>
                <c:pt idx="626">
                  <c:v>10.199999999999999</c:v>
                </c:pt>
                <c:pt idx="627">
                  <c:v>10.199999999999999</c:v>
                </c:pt>
                <c:pt idx="628">
                  <c:v>10.199999999999999</c:v>
                </c:pt>
                <c:pt idx="629">
                  <c:v>10.199999999999999</c:v>
                </c:pt>
                <c:pt idx="630">
                  <c:v>10.199999999999999</c:v>
                </c:pt>
                <c:pt idx="631">
                  <c:v>10.199999999999999</c:v>
                </c:pt>
                <c:pt idx="632">
                  <c:v>10.199999999999999</c:v>
                </c:pt>
                <c:pt idx="633">
                  <c:v>10.199999999999999</c:v>
                </c:pt>
                <c:pt idx="634">
                  <c:v>10.199999999999999</c:v>
                </c:pt>
                <c:pt idx="635">
                  <c:v>10.199999999999999</c:v>
                </c:pt>
                <c:pt idx="636">
                  <c:v>10.199999999999999</c:v>
                </c:pt>
                <c:pt idx="637">
                  <c:v>10.199999999999999</c:v>
                </c:pt>
                <c:pt idx="638">
                  <c:v>10.199999999999999</c:v>
                </c:pt>
                <c:pt idx="639">
                  <c:v>10.199999999999999</c:v>
                </c:pt>
                <c:pt idx="640">
                  <c:v>10.199999999999999</c:v>
                </c:pt>
                <c:pt idx="641">
                  <c:v>10.199999999999999</c:v>
                </c:pt>
                <c:pt idx="642">
                  <c:v>10.199999999999999</c:v>
                </c:pt>
                <c:pt idx="643">
                  <c:v>10.199999999999999</c:v>
                </c:pt>
                <c:pt idx="644">
                  <c:v>10.199999999999999</c:v>
                </c:pt>
                <c:pt idx="645">
                  <c:v>10.199999999999999</c:v>
                </c:pt>
                <c:pt idx="646">
                  <c:v>10.199999999999999</c:v>
                </c:pt>
                <c:pt idx="647">
                  <c:v>10.199999999999999</c:v>
                </c:pt>
                <c:pt idx="648">
                  <c:v>10.199999999999999</c:v>
                </c:pt>
                <c:pt idx="649">
                  <c:v>10.199999999999999</c:v>
                </c:pt>
                <c:pt idx="650">
                  <c:v>10.199999999999999</c:v>
                </c:pt>
                <c:pt idx="651">
                  <c:v>10.199999999999999</c:v>
                </c:pt>
                <c:pt idx="652">
                  <c:v>10.199999999999999</c:v>
                </c:pt>
                <c:pt idx="653">
                  <c:v>10.199999999999999</c:v>
                </c:pt>
                <c:pt idx="654">
                  <c:v>10.199999999999999</c:v>
                </c:pt>
                <c:pt idx="655">
                  <c:v>10.199999999999999</c:v>
                </c:pt>
                <c:pt idx="656">
                  <c:v>10.199999999999999</c:v>
                </c:pt>
                <c:pt idx="657">
                  <c:v>10.199999999999999</c:v>
                </c:pt>
                <c:pt idx="658">
                  <c:v>10.199999999999999</c:v>
                </c:pt>
                <c:pt idx="659">
                  <c:v>10.199999999999999</c:v>
                </c:pt>
                <c:pt idx="660">
                  <c:v>10.199999999999999</c:v>
                </c:pt>
                <c:pt idx="661">
                  <c:v>10.199999999999999</c:v>
                </c:pt>
                <c:pt idx="662">
                  <c:v>10.199999999999999</c:v>
                </c:pt>
                <c:pt idx="663">
                  <c:v>10.199999999999999</c:v>
                </c:pt>
                <c:pt idx="664">
                  <c:v>10.199999999999999</c:v>
                </c:pt>
                <c:pt idx="665">
                  <c:v>10.199999999999999</c:v>
                </c:pt>
                <c:pt idx="666">
                  <c:v>10.199999999999999</c:v>
                </c:pt>
                <c:pt idx="667">
                  <c:v>10.199999999999999</c:v>
                </c:pt>
                <c:pt idx="668">
                  <c:v>10.199999999999999</c:v>
                </c:pt>
                <c:pt idx="669">
                  <c:v>10.199999999999999</c:v>
                </c:pt>
                <c:pt idx="670">
                  <c:v>10.199999999999999</c:v>
                </c:pt>
                <c:pt idx="671">
                  <c:v>10.199999999999999</c:v>
                </c:pt>
                <c:pt idx="672">
                  <c:v>10.199999999999999</c:v>
                </c:pt>
                <c:pt idx="673">
                  <c:v>10.199999999999999</c:v>
                </c:pt>
                <c:pt idx="674">
                  <c:v>10.199999999999999</c:v>
                </c:pt>
                <c:pt idx="675">
                  <c:v>10.199999999999999</c:v>
                </c:pt>
                <c:pt idx="676">
                  <c:v>10.199999999999999</c:v>
                </c:pt>
                <c:pt idx="677">
                  <c:v>10.199999999999999</c:v>
                </c:pt>
                <c:pt idx="678">
                  <c:v>10.199999999999999</c:v>
                </c:pt>
                <c:pt idx="679">
                  <c:v>10.199999999999999</c:v>
                </c:pt>
                <c:pt idx="680">
                  <c:v>10.199999999999999</c:v>
                </c:pt>
                <c:pt idx="681">
                  <c:v>10.199999999999999</c:v>
                </c:pt>
                <c:pt idx="682">
                  <c:v>10.199999999999999</c:v>
                </c:pt>
                <c:pt idx="683">
                  <c:v>10.199999999999999</c:v>
                </c:pt>
                <c:pt idx="684">
                  <c:v>10.199999999999999</c:v>
                </c:pt>
                <c:pt idx="685">
                  <c:v>10.199999999999999</c:v>
                </c:pt>
                <c:pt idx="686">
                  <c:v>10.199999999999999</c:v>
                </c:pt>
                <c:pt idx="687">
                  <c:v>10.199999999999999</c:v>
                </c:pt>
                <c:pt idx="688">
                  <c:v>10.199999999999999</c:v>
                </c:pt>
                <c:pt idx="689">
                  <c:v>10.199999999999999</c:v>
                </c:pt>
                <c:pt idx="690">
                  <c:v>10.199999999999999</c:v>
                </c:pt>
                <c:pt idx="691">
                  <c:v>10.199999999999999</c:v>
                </c:pt>
                <c:pt idx="692">
                  <c:v>10.199999999999999</c:v>
                </c:pt>
                <c:pt idx="693">
                  <c:v>10.199999999999999</c:v>
                </c:pt>
                <c:pt idx="694">
                  <c:v>10.199999999999999</c:v>
                </c:pt>
                <c:pt idx="695">
                  <c:v>10.199999999999999</c:v>
                </c:pt>
                <c:pt idx="696">
                  <c:v>10.199999999999999</c:v>
                </c:pt>
                <c:pt idx="697">
                  <c:v>10.199999999999999</c:v>
                </c:pt>
                <c:pt idx="698">
                  <c:v>10.199999999999999</c:v>
                </c:pt>
                <c:pt idx="699">
                  <c:v>10.199999999999999</c:v>
                </c:pt>
                <c:pt idx="700">
                  <c:v>10.199999999999999</c:v>
                </c:pt>
                <c:pt idx="701">
                  <c:v>10.199999999999999</c:v>
                </c:pt>
                <c:pt idx="702">
                  <c:v>10.199999999999999</c:v>
                </c:pt>
                <c:pt idx="703">
                  <c:v>10.199999999999999</c:v>
                </c:pt>
                <c:pt idx="704">
                  <c:v>10.199999999999999</c:v>
                </c:pt>
                <c:pt idx="705">
                  <c:v>10.199999999999999</c:v>
                </c:pt>
                <c:pt idx="706">
                  <c:v>10.199999999999999</c:v>
                </c:pt>
                <c:pt idx="707">
                  <c:v>10.199999999999999</c:v>
                </c:pt>
                <c:pt idx="708">
                  <c:v>10.199999999999999</c:v>
                </c:pt>
                <c:pt idx="709">
                  <c:v>10.199999999999999</c:v>
                </c:pt>
                <c:pt idx="710">
                  <c:v>10.199999999999999</c:v>
                </c:pt>
                <c:pt idx="711">
                  <c:v>10.199999999999999</c:v>
                </c:pt>
                <c:pt idx="712">
                  <c:v>10.199999999999999</c:v>
                </c:pt>
                <c:pt idx="713">
                  <c:v>10.199999999999999</c:v>
                </c:pt>
                <c:pt idx="714">
                  <c:v>10.199999999999999</c:v>
                </c:pt>
                <c:pt idx="715">
                  <c:v>10.199999999999999</c:v>
                </c:pt>
                <c:pt idx="716">
                  <c:v>10.199999999999999</c:v>
                </c:pt>
                <c:pt idx="717">
                  <c:v>10.199999999999999</c:v>
                </c:pt>
                <c:pt idx="718">
                  <c:v>10.199999999999999</c:v>
                </c:pt>
                <c:pt idx="719">
                  <c:v>10.199999999999999</c:v>
                </c:pt>
                <c:pt idx="720">
                  <c:v>10.199999999999999</c:v>
                </c:pt>
                <c:pt idx="721">
                  <c:v>10.199999999999999</c:v>
                </c:pt>
                <c:pt idx="722">
                  <c:v>10.199999999999999</c:v>
                </c:pt>
                <c:pt idx="723">
                  <c:v>10.199999999999999</c:v>
                </c:pt>
                <c:pt idx="724">
                  <c:v>10.199999999999999</c:v>
                </c:pt>
                <c:pt idx="725">
                  <c:v>10.199999999999999</c:v>
                </c:pt>
                <c:pt idx="726">
                  <c:v>10.199999999999999</c:v>
                </c:pt>
                <c:pt idx="727">
                  <c:v>10.199999999999999</c:v>
                </c:pt>
                <c:pt idx="728">
                  <c:v>10.199999999999999</c:v>
                </c:pt>
                <c:pt idx="729">
                  <c:v>10.199999999999999</c:v>
                </c:pt>
                <c:pt idx="730">
                  <c:v>10.199999999999999</c:v>
                </c:pt>
                <c:pt idx="731">
                  <c:v>10.199999999999999</c:v>
                </c:pt>
                <c:pt idx="732">
                  <c:v>10.199999999999999</c:v>
                </c:pt>
                <c:pt idx="733">
                  <c:v>10.199999999999999</c:v>
                </c:pt>
                <c:pt idx="734">
                  <c:v>10.199999999999999</c:v>
                </c:pt>
                <c:pt idx="735">
                  <c:v>10.199999999999999</c:v>
                </c:pt>
                <c:pt idx="736">
                  <c:v>10.199999999999999</c:v>
                </c:pt>
                <c:pt idx="737">
                  <c:v>10.199999999999999</c:v>
                </c:pt>
                <c:pt idx="738">
                  <c:v>10.199999999999999</c:v>
                </c:pt>
                <c:pt idx="739">
                  <c:v>10.199999999999999</c:v>
                </c:pt>
                <c:pt idx="740">
                  <c:v>10.199999999999999</c:v>
                </c:pt>
                <c:pt idx="741">
                  <c:v>10.199999999999999</c:v>
                </c:pt>
                <c:pt idx="742">
                  <c:v>10.199999999999999</c:v>
                </c:pt>
                <c:pt idx="743">
                  <c:v>10.199999999999999</c:v>
                </c:pt>
                <c:pt idx="744">
                  <c:v>10.199999999999999</c:v>
                </c:pt>
                <c:pt idx="745">
                  <c:v>10.199999999999999</c:v>
                </c:pt>
                <c:pt idx="746">
                  <c:v>10.199999999999999</c:v>
                </c:pt>
                <c:pt idx="747">
                  <c:v>10.199999999999999</c:v>
                </c:pt>
                <c:pt idx="748">
                  <c:v>10.199999999999999</c:v>
                </c:pt>
                <c:pt idx="749">
                  <c:v>10.199999999999999</c:v>
                </c:pt>
                <c:pt idx="750">
                  <c:v>10.199999999999999</c:v>
                </c:pt>
                <c:pt idx="751">
                  <c:v>10.199999999999999</c:v>
                </c:pt>
                <c:pt idx="752">
                  <c:v>10.199999999999999</c:v>
                </c:pt>
                <c:pt idx="753">
                  <c:v>10.199999999999999</c:v>
                </c:pt>
                <c:pt idx="754">
                  <c:v>10.199999999999999</c:v>
                </c:pt>
                <c:pt idx="755">
                  <c:v>10.199999999999999</c:v>
                </c:pt>
                <c:pt idx="756">
                  <c:v>10.199999999999999</c:v>
                </c:pt>
                <c:pt idx="757">
                  <c:v>10.199999999999999</c:v>
                </c:pt>
                <c:pt idx="758">
                  <c:v>10.199999999999999</c:v>
                </c:pt>
                <c:pt idx="759">
                  <c:v>10.199999999999999</c:v>
                </c:pt>
                <c:pt idx="760">
                  <c:v>10.199999999999999</c:v>
                </c:pt>
                <c:pt idx="761">
                  <c:v>10.199999999999999</c:v>
                </c:pt>
                <c:pt idx="762">
                  <c:v>10.199999999999999</c:v>
                </c:pt>
                <c:pt idx="763">
                  <c:v>10.199999999999999</c:v>
                </c:pt>
                <c:pt idx="764">
                  <c:v>10.199999999999999</c:v>
                </c:pt>
                <c:pt idx="765">
                  <c:v>10.199999999999999</c:v>
                </c:pt>
                <c:pt idx="766">
                  <c:v>10.199999999999999</c:v>
                </c:pt>
                <c:pt idx="767">
                  <c:v>10.199999999999999</c:v>
                </c:pt>
                <c:pt idx="768">
                  <c:v>10.199999999999999</c:v>
                </c:pt>
                <c:pt idx="769">
                  <c:v>10.199999999999999</c:v>
                </c:pt>
                <c:pt idx="770">
                  <c:v>10.199999999999999</c:v>
                </c:pt>
                <c:pt idx="771">
                  <c:v>10.199999999999999</c:v>
                </c:pt>
                <c:pt idx="772">
                  <c:v>10.199999999999999</c:v>
                </c:pt>
                <c:pt idx="773">
                  <c:v>10.199999999999999</c:v>
                </c:pt>
                <c:pt idx="774">
                  <c:v>10.199999999999999</c:v>
                </c:pt>
                <c:pt idx="775">
                  <c:v>10.199999999999999</c:v>
                </c:pt>
                <c:pt idx="776">
                  <c:v>10.199999999999999</c:v>
                </c:pt>
                <c:pt idx="777">
                  <c:v>10.199999999999999</c:v>
                </c:pt>
                <c:pt idx="778">
                  <c:v>10.199999999999999</c:v>
                </c:pt>
                <c:pt idx="779">
                  <c:v>10.199999999999999</c:v>
                </c:pt>
                <c:pt idx="780">
                  <c:v>10.199999999999999</c:v>
                </c:pt>
                <c:pt idx="781">
                  <c:v>10.199999999999999</c:v>
                </c:pt>
                <c:pt idx="782">
                  <c:v>10.199999999999999</c:v>
                </c:pt>
                <c:pt idx="783">
                  <c:v>10.199999999999999</c:v>
                </c:pt>
                <c:pt idx="784">
                  <c:v>10.199999999999999</c:v>
                </c:pt>
                <c:pt idx="785">
                  <c:v>10.199999999999999</c:v>
                </c:pt>
                <c:pt idx="786">
                  <c:v>10.199999999999999</c:v>
                </c:pt>
                <c:pt idx="787">
                  <c:v>10.199999999999999</c:v>
                </c:pt>
                <c:pt idx="788">
                  <c:v>10.199999999999999</c:v>
                </c:pt>
                <c:pt idx="789">
                  <c:v>10.199999999999999</c:v>
                </c:pt>
                <c:pt idx="790">
                  <c:v>10.199999999999999</c:v>
                </c:pt>
                <c:pt idx="791">
                  <c:v>10.199999999999999</c:v>
                </c:pt>
                <c:pt idx="792">
                  <c:v>10.199999999999999</c:v>
                </c:pt>
                <c:pt idx="793">
                  <c:v>10.199999999999999</c:v>
                </c:pt>
                <c:pt idx="794">
                  <c:v>10.199999999999999</c:v>
                </c:pt>
                <c:pt idx="795">
                  <c:v>10.199999999999999</c:v>
                </c:pt>
                <c:pt idx="796">
                  <c:v>10.199999999999999</c:v>
                </c:pt>
                <c:pt idx="797">
                  <c:v>10.199999999999999</c:v>
                </c:pt>
                <c:pt idx="798">
                  <c:v>10.199999999999999</c:v>
                </c:pt>
                <c:pt idx="799">
                  <c:v>10.199999999999999</c:v>
                </c:pt>
                <c:pt idx="800">
                  <c:v>10.199999999999999</c:v>
                </c:pt>
                <c:pt idx="801">
                  <c:v>10.199999999999999</c:v>
                </c:pt>
                <c:pt idx="802">
                  <c:v>10.199999999999999</c:v>
                </c:pt>
                <c:pt idx="803">
                  <c:v>10.199999999999999</c:v>
                </c:pt>
                <c:pt idx="804">
                  <c:v>10.199999999999999</c:v>
                </c:pt>
                <c:pt idx="805">
                  <c:v>10.199999999999999</c:v>
                </c:pt>
                <c:pt idx="806">
                  <c:v>10.199999999999999</c:v>
                </c:pt>
                <c:pt idx="807">
                  <c:v>10.199999999999999</c:v>
                </c:pt>
                <c:pt idx="808">
                  <c:v>10.199999999999999</c:v>
                </c:pt>
                <c:pt idx="809">
                  <c:v>10.199999999999999</c:v>
                </c:pt>
                <c:pt idx="810">
                  <c:v>10.199999999999999</c:v>
                </c:pt>
                <c:pt idx="811">
                  <c:v>10.199999999999999</c:v>
                </c:pt>
                <c:pt idx="812">
                  <c:v>10.199999999999999</c:v>
                </c:pt>
                <c:pt idx="813">
                  <c:v>10.199999999999999</c:v>
                </c:pt>
                <c:pt idx="814">
                  <c:v>10.199999999999999</c:v>
                </c:pt>
                <c:pt idx="815">
                  <c:v>10.199999999999999</c:v>
                </c:pt>
                <c:pt idx="816">
                  <c:v>10.199999999999999</c:v>
                </c:pt>
                <c:pt idx="817">
                  <c:v>10.199999999999999</c:v>
                </c:pt>
                <c:pt idx="818">
                  <c:v>10.199999999999999</c:v>
                </c:pt>
                <c:pt idx="819">
                  <c:v>10.199999999999999</c:v>
                </c:pt>
                <c:pt idx="820">
                  <c:v>10.199999999999999</c:v>
                </c:pt>
                <c:pt idx="821">
                  <c:v>10.199999999999999</c:v>
                </c:pt>
                <c:pt idx="822">
                  <c:v>10.199999999999999</c:v>
                </c:pt>
                <c:pt idx="823">
                  <c:v>10.199999999999999</c:v>
                </c:pt>
                <c:pt idx="824">
                  <c:v>10.199999999999999</c:v>
                </c:pt>
                <c:pt idx="825">
                  <c:v>10.199999999999999</c:v>
                </c:pt>
                <c:pt idx="826">
                  <c:v>10.199999999999999</c:v>
                </c:pt>
                <c:pt idx="827">
                  <c:v>10.199999999999999</c:v>
                </c:pt>
                <c:pt idx="828">
                  <c:v>10.199999999999999</c:v>
                </c:pt>
                <c:pt idx="829">
                  <c:v>10.199999999999999</c:v>
                </c:pt>
                <c:pt idx="830">
                  <c:v>10.199999999999999</c:v>
                </c:pt>
                <c:pt idx="831">
                  <c:v>10.199999999999999</c:v>
                </c:pt>
                <c:pt idx="832">
                  <c:v>10.199999999999999</c:v>
                </c:pt>
                <c:pt idx="833">
                  <c:v>10.199999999999999</c:v>
                </c:pt>
                <c:pt idx="834">
                  <c:v>10.199999999999999</c:v>
                </c:pt>
                <c:pt idx="835">
                  <c:v>10.199999999999999</c:v>
                </c:pt>
                <c:pt idx="836">
                  <c:v>10.199999999999999</c:v>
                </c:pt>
                <c:pt idx="837">
                  <c:v>10.199999999999999</c:v>
                </c:pt>
                <c:pt idx="838">
                  <c:v>10.199999999999999</c:v>
                </c:pt>
                <c:pt idx="839">
                  <c:v>10.199999999999999</c:v>
                </c:pt>
                <c:pt idx="840">
                  <c:v>10.199999999999999</c:v>
                </c:pt>
                <c:pt idx="841">
                  <c:v>10.199999999999999</c:v>
                </c:pt>
                <c:pt idx="842">
                  <c:v>10.199999999999999</c:v>
                </c:pt>
                <c:pt idx="843">
                  <c:v>10.199999999999999</c:v>
                </c:pt>
                <c:pt idx="844">
                  <c:v>10.199999999999999</c:v>
                </c:pt>
                <c:pt idx="845">
                  <c:v>10.199999999999999</c:v>
                </c:pt>
                <c:pt idx="846">
                  <c:v>10.199999999999999</c:v>
                </c:pt>
                <c:pt idx="847">
                  <c:v>10.199999999999999</c:v>
                </c:pt>
                <c:pt idx="848">
                  <c:v>10.199999999999999</c:v>
                </c:pt>
                <c:pt idx="849">
                  <c:v>10.199999999999999</c:v>
                </c:pt>
                <c:pt idx="850">
                  <c:v>10.199999999999999</c:v>
                </c:pt>
                <c:pt idx="851">
                  <c:v>10.199999999999999</c:v>
                </c:pt>
                <c:pt idx="852">
                  <c:v>10.199999999999999</c:v>
                </c:pt>
                <c:pt idx="853">
                  <c:v>10.199999999999999</c:v>
                </c:pt>
                <c:pt idx="854">
                  <c:v>10.199999999999999</c:v>
                </c:pt>
                <c:pt idx="855">
                  <c:v>10.199999999999999</c:v>
                </c:pt>
                <c:pt idx="856">
                  <c:v>10.199999999999999</c:v>
                </c:pt>
                <c:pt idx="857">
                  <c:v>10.199999999999999</c:v>
                </c:pt>
                <c:pt idx="858">
                  <c:v>10.199999999999999</c:v>
                </c:pt>
                <c:pt idx="859">
                  <c:v>10.199999999999999</c:v>
                </c:pt>
                <c:pt idx="860">
                  <c:v>10.199999999999999</c:v>
                </c:pt>
                <c:pt idx="861">
                  <c:v>10.199999999999999</c:v>
                </c:pt>
                <c:pt idx="862">
                  <c:v>10.199999999999999</c:v>
                </c:pt>
                <c:pt idx="863">
                  <c:v>10.199999999999999</c:v>
                </c:pt>
                <c:pt idx="864">
                  <c:v>10.199999999999999</c:v>
                </c:pt>
                <c:pt idx="865">
                  <c:v>10.199999999999999</c:v>
                </c:pt>
                <c:pt idx="866">
                  <c:v>10.199999999999999</c:v>
                </c:pt>
                <c:pt idx="867">
                  <c:v>10.199999999999999</c:v>
                </c:pt>
                <c:pt idx="868">
                  <c:v>10.199999999999999</c:v>
                </c:pt>
                <c:pt idx="869">
                  <c:v>10.199999999999999</c:v>
                </c:pt>
                <c:pt idx="870">
                  <c:v>10.199999999999999</c:v>
                </c:pt>
                <c:pt idx="871">
                  <c:v>10.199999999999999</c:v>
                </c:pt>
                <c:pt idx="872">
                  <c:v>10.199999999999999</c:v>
                </c:pt>
                <c:pt idx="873">
                  <c:v>10.199999999999999</c:v>
                </c:pt>
                <c:pt idx="874">
                  <c:v>10.199999999999999</c:v>
                </c:pt>
                <c:pt idx="875">
                  <c:v>10.199999999999999</c:v>
                </c:pt>
                <c:pt idx="876">
                  <c:v>10.199999999999999</c:v>
                </c:pt>
                <c:pt idx="877">
                  <c:v>10.199999999999999</c:v>
                </c:pt>
                <c:pt idx="878">
                  <c:v>10.199999999999999</c:v>
                </c:pt>
                <c:pt idx="879">
                  <c:v>10.199999999999999</c:v>
                </c:pt>
                <c:pt idx="880">
                  <c:v>10.199999999999999</c:v>
                </c:pt>
                <c:pt idx="881">
                  <c:v>10.199999999999999</c:v>
                </c:pt>
                <c:pt idx="882">
                  <c:v>10.199999999999999</c:v>
                </c:pt>
                <c:pt idx="883">
                  <c:v>10.199999999999999</c:v>
                </c:pt>
                <c:pt idx="884">
                  <c:v>10.199999999999999</c:v>
                </c:pt>
                <c:pt idx="885">
                  <c:v>10.199999999999999</c:v>
                </c:pt>
                <c:pt idx="886">
                  <c:v>10.199999999999999</c:v>
                </c:pt>
                <c:pt idx="887">
                  <c:v>10.199999999999999</c:v>
                </c:pt>
                <c:pt idx="888">
                  <c:v>10.199999999999999</c:v>
                </c:pt>
                <c:pt idx="889">
                  <c:v>10.199999999999999</c:v>
                </c:pt>
                <c:pt idx="890">
                  <c:v>10.199999999999999</c:v>
                </c:pt>
                <c:pt idx="891">
                  <c:v>10.199999999999999</c:v>
                </c:pt>
                <c:pt idx="892">
                  <c:v>10.199999999999999</c:v>
                </c:pt>
                <c:pt idx="893">
                  <c:v>10.199999999999999</c:v>
                </c:pt>
                <c:pt idx="894">
                  <c:v>10.199999999999999</c:v>
                </c:pt>
                <c:pt idx="895">
                  <c:v>10.199999999999999</c:v>
                </c:pt>
                <c:pt idx="896">
                  <c:v>10.199999999999999</c:v>
                </c:pt>
                <c:pt idx="897">
                  <c:v>10.199999999999999</c:v>
                </c:pt>
                <c:pt idx="898">
                  <c:v>10.199999999999999</c:v>
                </c:pt>
                <c:pt idx="899">
                  <c:v>10.199999999999999</c:v>
                </c:pt>
                <c:pt idx="900">
                  <c:v>10.199999999999999</c:v>
                </c:pt>
                <c:pt idx="901">
                  <c:v>10.199999999999999</c:v>
                </c:pt>
                <c:pt idx="902">
                  <c:v>10.199999999999999</c:v>
                </c:pt>
                <c:pt idx="903">
                  <c:v>10.199999999999999</c:v>
                </c:pt>
                <c:pt idx="904">
                  <c:v>10.199999999999999</c:v>
                </c:pt>
                <c:pt idx="905">
                  <c:v>10.199999999999999</c:v>
                </c:pt>
                <c:pt idx="906">
                  <c:v>10.199999999999999</c:v>
                </c:pt>
                <c:pt idx="907">
                  <c:v>10.199999999999999</c:v>
                </c:pt>
                <c:pt idx="908">
                  <c:v>10.199999999999999</c:v>
                </c:pt>
                <c:pt idx="909">
                  <c:v>10.199999999999999</c:v>
                </c:pt>
                <c:pt idx="910">
                  <c:v>10.199999999999999</c:v>
                </c:pt>
                <c:pt idx="911">
                  <c:v>10.199999999999999</c:v>
                </c:pt>
                <c:pt idx="912">
                  <c:v>10.199999999999999</c:v>
                </c:pt>
                <c:pt idx="913">
                  <c:v>10.199999999999999</c:v>
                </c:pt>
                <c:pt idx="914">
                  <c:v>10.199999999999999</c:v>
                </c:pt>
                <c:pt idx="915">
                  <c:v>10.199999999999999</c:v>
                </c:pt>
                <c:pt idx="916">
                  <c:v>10.199999999999999</c:v>
                </c:pt>
                <c:pt idx="917">
                  <c:v>10.199999999999999</c:v>
                </c:pt>
                <c:pt idx="918">
                  <c:v>10.199999999999999</c:v>
                </c:pt>
                <c:pt idx="919">
                  <c:v>10.199999999999999</c:v>
                </c:pt>
                <c:pt idx="920">
                  <c:v>10.199999999999999</c:v>
                </c:pt>
                <c:pt idx="921">
                  <c:v>10.199999999999999</c:v>
                </c:pt>
                <c:pt idx="922">
                  <c:v>10.199999999999999</c:v>
                </c:pt>
                <c:pt idx="923">
                  <c:v>10.199999999999999</c:v>
                </c:pt>
                <c:pt idx="924">
                  <c:v>10.199999999999999</c:v>
                </c:pt>
                <c:pt idx="925">
                  <c:v>10.199999999999999</c:v>
                </c:pt>
                <c:pt idx="926">
                  <c:v>10.199999999999999</c:v>
                </c:pt>
                <c:pt idx="927">
                  <c:v>10.199999999999999</c:v>
                </c:pt>
                <c:pt idx="928">
                  <c:v>10.199999999999999</c:v>
                </c:pt>
                <c:pt idx="929">
                  <c:v>10.199999999999999</c:v>
                </c:pt>
                <c:pt idx="930">
                  <c:v>10.199999999999999</c:v>
                </c:pt>
                <c:pt idx="931">
                  <c:v>10.199999999999999</c:v>
                </c:pt>
                <c:pt idx="932">
                  <c:v>10.199999999999999</c:v>
                </c:pt>
                <c:pt idx="933">
                  <c:v>10.199999999999999</c:v>
                </c:pt>
                <c:pt idx="934">
                  <c:v>10.199999999999999</c:v>
                </c:pt>
                <c:pt idx="935">
                  <c:v>10.199999999999999</c:v>
                </c:pt>
                <c:pt idx="936">
                  <c:v>10.199999999999999</c:v>
                </c:pt>
                <c:pt idx="937">
                  <c:v>10.199999999999999</c:v>
                </c:pt>
                <c:pt idx="938">
                  <c:v>10.199999999999999</c:v>
                </c:pt>
                <c:pt idx="939">
                  <c:v>10.199999999999999</c:v>
                </c:pt>
                <c:pt idx="940">
                  <c:v>10.199999999999999</c:v>
                </c:pt>
                <c:pt idx="941">
                  <c:v>10.199999999999999</c:v>
                </c:pt>
                <c:pt idx="942">
                  <c:v>10.199999999999999</c:v>
                </c:pt>
                <c:pt idx="943">
                  <c:v>10.199999999999999</c:v>
                </c:pt>
                <c:pt idx="944">
                  <c:v>10.199999999999999</c:v>
                </c:pt>
                <c:pt idx="945">
                  <c:v>10.199999999999999</c:v>
                </c:pt>
                <c:pt idx="946">
                  <c:v>10.199999999999999</c:v>
                </c:pt>
                <c:pt idx="947">
                  <c:v>10.199999999999999</c:v>
                </c:pt>
                <c:pt idx="948">
                  <c:v>10.199999999999999</c:v>
                </c:pt>
                <c:pt idx="949">
                  <c:v>10.199999999999999</c:v>
                </c:pt>
                <c:pt idx="950">
                  <c:v>10.199999999999999</c:v>
                </c:pt>
                <c:pt idx="951">
                  <c:v>10.199999999999999</c:v>
                </c:pt>
                <c:pt idx="952">
                  <c:v>10.199999999999999</c:v>
                </c:pt>
                <c:pt idx="953">
                  <c:v>10.199999999999999</c:v>
                </c:pt>
                <c:pt idx="954">
                  <c:v>10.199999999999999</c:v>
                </c:pt>
                <c:pt idx="955">
                  <c:v>10.199999999999999</c:v>
                </c:pt>
                <c:pt idx="956">
                  <c:v>10.199999999999999</c:v>
                </c:pt>
                <c:pt idx="957">
                  <c:v>10.199999999999999</c:v>
                </c:pt>
                <c:pt idx="958">
                  <c:v>10.199999999999999</c:v>
                </c:pt>
                <c:pt idx="959">
                  <c:v>10.199999999999999</c:v>
                </c:pt>
                <c:pt idx="960">
                  <c:v>10.199999999999999</c:v>
                </c:pt>
                <c:pt idx="961">
                  <c:v>10.199999999999999</c:v>
                </c:pt>
                <c:pt idx="962">
                  <c:v>10.199999999999999</c:v>
                </c:pt>
                <c:pt idx="963">
                  <c:v>10.199999999999999</c:v>
                </c:pt>
                <c:pt idx="964">
                  <c:v>10.199999999999999</c:v>
                </c:pt>
                <c:pt idx="965">
                  <c:v>10.199999999999999</c:v>
                </c:pt>
                <c:pt idx="966">
                  <c:v>10.199999999999999</c:v>
                </c:pt>
                <c:pt idx="967">
                  <c:v>10.199999999999999</c:v>
                </c:pt>
                <c:pt idx="968">
                  <c:v>10.199999999999999</c:v>
                </c:pt>
                <c:pt idx="969">
                  <c:v>10.199999999999999</c:v>
                </c:pt>
                <c:pt idx="970">
                  <c:v>10.199999999999999</c:v>
                </c:pt>
                <c:pt idx="971">
                  <c:v>10.199999999999999</c:v>
                </c:pt>
                <c:pt idx="972">
                  <c:v>10.199999999999999</c:v>
                </c:pt>
                <c:pt idx="973">
                  <c:v>10.199999999999999</c:v>
                </c:pt>
                <c:pt idx="974">
                  <c:v>10.199999999999999</c:v>
                </c:pt>
                <c:pt idx="975">
                  <c:v>10.199999999999999</c:v>
                </c:pt>
                <c:pt idx="976">
                  <c:v>10.199999999999999</c:v>
                </c:pt>
                <c:pt idx="977">
                  <c:v>10.199999999999999</c:v>
                </c:pt>
                <c:pt idx="978">
                  <c:v>10.199999999999999</c:v>
                </c:pt>
                <c:pt idx="979">
                  <c:v>10.199999999999999</c:v>
                </c:pt>
                <c:pt idx="980">
                  <c:v>10.199999999999999</c:v>
                </c:pt>
                <c:pt idx="981">
                  <c:v>10.199999999999999</c:v>
                </c:pt>
                <c:pt idx="982">
                  <c:v>10.199999999999999</c:v>
                </c:pt>
                <c:pt idx="983">
                  <c:v>10.199999999999999</c:v>
                </c:pt>
                <c:pt idx="984">
                  <c:v>10.199999999999999</c:v>
                </c:pt>
                <c:pt idx="985">
                  <c:v>10.199999999999999</c:v>
                </c:pt>
                <c:pt idx="986">
                  <c:v>10.199999999999999</c:v>
                </c:pt>
                <c:pt idx="987">
                  <c:v>10.199999999999999</c:v>
                </c:pt>
                <c:pt idx="988">
                  <c:v>10.199999999999999</c:v>
                </c:pt>
                <c:pt idx="989">
                  <c:v>10.199999999999999</c:v>
                </c:pt>
                <c:pt idx="990">
                  <c:v>10.199999999999999</c:v>
                </c:pt>
                <c:pt idx="991">
                  <c:v>10.199999999999999</c:v>
                </c:pt>
                <c:pt idx="992">
                  <c:v>10.199999999999999</c:v>
                </c:pt>
                <c:pt idx="993">
                  <c:v>10.199999999999999</c:v>
                </c:pt>
                <c:pt idx="994">
                  <c:v>10.199999999999999</c:v>
                </c:pt>
                <c:pt idx="995">
                  <c:v>10.199999999999999</c:v>
                </c:pt>
                <c:pt idx="996">
                  <c:v>10.199999999999999</c:v>
                </c:pt>
                <c:pt idx="997">
                  <c:v>10.199999999999999</c:v>
                </c:pt>
                <c:pt idx="998">
                  <c:v>10.199999999999999</c:v>
                </c:pt>
                <c:pt idx="999">
                  <c:v>10.199999999999999</c:v>
                </c:pt>
                <c:pt idx="1000">
                  <c:v>10.199999999999999</c:v>
                </c:pt>
                <c:pt idx="1001">
                  <c:v>10.199999999999999</c:v>
                </c:pt>
                <c:pt idx="1002">
                  <c:v>10.199999999999999</c:v>
                </c:pt>
                <c:pt idx="1003">
                  <c:v>10.199999999999999</c:v>
                </c:pt>
                <c:pt idx="1004">
                  <c:v>10.199999999999999</c:v>
                </c:pt>
                <c:pt idx="1005">
                  <c:v>10.199999999999999</c:v>
                </c:pt>
                <c:pt idx="1006">
                  <c:v>10.199999999999999</c:v>
                </c:pt>
                <c:pt idx="1007">
                  <c:v>10.199999999999999</c:v>
                </c:pt>
                <c:pt idx="1008">
                  <c:v>10.199999999999999</c:v>
                </c:pt>
                <c:pt idx="1009">
                  <c:v>10.199999999999999</c:v>
                </c:pt>
                <c:pt idx="1010">
                  <c:v>10.199999999999999</c:v>
                </c:pt>
                <c:pt idx="1011">
                  <c:v>10.199999999999999</c:v>
                </c:pt>
                <c:pt idx="1012">
                  <c:v>10.199999999999999</c:v>
                </c:pt>
                <c:pt idx="1013">
                  <c:v>10.199999999999999</c:v>
                </c:pt>
                <c:pt idx="1014">
                  <c:v>10.199999999999999</c:v>
                </c:pt>
                <c:pt idx="1015">
                  <c:v>10.199999999999999</c:v>
                </c:pt>
                <c:pt idx="1016">
                  <c:v>10.199999999999999</c:v>
                </c:pt>
                <c:pt idx="1017">
                  <c:v>10.199999999999999</c:v>
                </c:pt>
                <c:pt idx="1018">
                  <c:v>10.199999999999999</c:v>
                </c:pt>
                <c:pt idx="1019">
                  <c:v>10.199999999999999</c:v>
                </c:pt>
                <c:pt idx="1020">
                  <c:v>10.199999999999999</c:v>
                </c:pt>
                <c:pt idx="1021">
                  <c:v>10.199999999999999</c:v>
                </c:pt>
                <c:pt idx="1022">
                  <c:v>10.199999999999999</c:v>
                </c:pt>
                <c:pt idx="1023">
                  <c:v>10.199999999999999</c:v>
                </c:pt>
                <c:pt idx="1024">
                  <c:v>10.199999999999999</c:v>
                </c:pt>
                <c:pt idx="1025">
                  <c:v>10.199999999999999</c:v>
                </c:pt>
                <c:pt idx="1026">
                  <c:v>10.199999999999999</c:v>
                </c:pt>
                <c:pt idx="1027">
                  <c:v>10.199999999999999</c:v>
                </c:pt>
                <c:pt idx="1028">
                  <c:v>10.199999999999999</c:v>
                </c:pt>
                <c:pt idx="1029">
                  <c:v>10.199999999999999</c:v>
                </c:pt>
                <c:pt idx="1030">
                  <c:v>10.199999999999999</c:v>
                </c:pt>
                <c:pt idx="1031">
                  <c:v>10.199999999999999</c:v>
                </c:pt>
                <c:pt idx="1032">
                  <c:v>10.199999999999999</c:v>
                </c:pt>
                <c:pt idx="1033">
                  <c:v>10.199999999999999</c:v>
                </c:pt>
                <c:pt idx="1034">
                  <c:v>10.199999999999999</c:v>
                </c:pt>
                <c:pt idx="1035">
                  <c:v>10.199999999999999</c:v>
                </c:pt>
                <c:pt idx="1036">
                  <c:v>10.199999999999999</c:v>
                </c:pt>
                <c:pt idx="1037">
                  <c:v>10.199999999999999</c:v>
                </c:pt>
                <c:pt idx="1038">
                  <c:v>10.199999999999999</c:v>
                </c:pt>
                <c:pt idx="1039">
                  <c:v>10.199999999999999</c:v>
                </c:pt>
                <c:pt idx="1040">
                  <c:v>10.199999999999999</c:v>
                </c:pt>
                <c:pt idx="1041">
                  <c:v>10.199999999999999</c:v>
                </c:pt>
                <c:pt idx="1042">
                  <c:v>10.199999999999999</c:v>
                </c:pt>
                <c:pt idx="1043">
                  <c:v>10.199999999999999</c:v>
                </c:pt>
                <c:pt idx="1044">
                  <c:v>10.199999999999999</c:v>
                </c:pt>
                <c:pt idx="1045">
                  <c:v>10.199999999999999</c:v>
                </c:pt>
                <c:pt idx="1046">
                  <c:v>10.199999999999999</c:v>
                </c:pt>
                <c:pt idx="1047">
                  <c:v>10.199999999999999</c:v>
                </c:pt>
                <c:pt idx="1048">
                  <c:v>10.199999999999999</c:v>
                </c:pt>
                <c:pt idx="1049">
                  <c:v>10.199999999999999</c:v>
                </c:pt>
                <c:pt idx="1050">
                  <c:v>10.199999999999999</c:v>
                </c:pt>
                <c:pt idx="1051">
                  <c:v>10.199999999999999</c:v>
                </c:pt>
                <c:pt idx="1052">
                  <c:v>10.199999999999999</c:v>
                </c:pt>
                <c:pt idx="1053">
                  <c:v>10.199999999999999</c:v>
                </c:pt>
                <c:pt idx="1054">
                  <c:v>10.199999999999999</c:v>
                </c:pt>
                <c:pt idx="1055">
                  <c:v>10.199999999999999</c:v>
                </c:pt>
                <c:pt idx="1056">
                  <c:v>10.199999999999999</c:v>
                </c:pt>
                <c:pt idx="1057">
                  <c:v>10.199999999999999</c:v>
                </c:pt>
                <c:pt idx="1058">
                  <c:v>10.199999999999999</c:v>
                </c:pt>
                <c:pt idx="1059">
                  <c:v>10.199999999999999</c:v>
                </c:pt>
                <c:pt idx="1060">
                  <c:v>10.199999999999999</c:v>
                </c:pt>
                <c:pt idx="1061">
                  <c:v>10.199999999999999</c:v>
                </c:pt>
                <c:pt idx="1062">
                  <c:v>10.199999999999999</c:v>
                </c:pt>
                <c:pt idx="1063">
                  <c:v>10.199999999999999</c:v>
                </c:pt>
                <c:pt idx="1064">
                  <c:v>10.199999999999999</c:v>
                </c:pt>
                <c:pt idx="1065">
                  <c:v>10.199999999999999</c:v>
                </c:pt>
                <c:pt idx="1066">
                  <c:v>10.199999999999999</c:v>
                </c:pt>
                <c:pt idx="1067">
                  <c:v>10.199999999999999</c:v>
                </c:pt>
                <c:pt idx="1068">
                  <c:v>10.199999999999999</c:v>
                </c:pt>
                <c:pt idx="1069">
                  <c:v>10.199999999999999</c:v>
                </c:pt>
                <c:pt idx="1070">
                  <c:v>10.199999999999999</c:v>
                </c:pt>
                <c:pt idx="1071">
                  <c:v>10.199999999999999</c:v>
                </c:pt>
                <c:pt idx="1072">
                  <c:v>10.199999999999999</c:v>
                </c:pt>
                <c:pt idx="1073">
                  <c:v>10.199999999999999</c:v>
                </c:pt>
                <c:pt idx="1074">
                  <c:v>10.199999999999999</c:v>
                </c:pt>
                <c:pt idx="1075">
                  <c:v>10.199999999999999</c:v>
                </c:pt>
                <c:pt idx="1076">
                  <c:v>10.199999999999999</c:v>
                </c:pt>
                <c:pt idx="1077">
                  <c:v>10.199999999999999</c:v>
                </c:pt>
                <c:pt idx="1078">
                  <c:v>10.199999999999999</c:v>
                </c:pt>
                <c:pt idx="1079">
                  <c:v>10.199999999999999</c:v>
                </c:pt>
                <c:pt idx="1080">
                  <c:v>10.199999999999999</c:v>
                </c:pt>
                <c:pt idx="1081">
                  <c:v>10.199999999999999</c:v>
                </c:pt>
                <c:pt idx="1082">
                  <c:v>10.199999999999999</c:v>
                </c:pt>
                <c:pt idx="1083">
                  <c:v>10.199999999999999</c:v>
                </c:pt>
                <c:pt idx="1084">
                  <c:v>10.199999999999999</c:v>
                </c:pt>
                <c:pt idx="1085">
                  <c:v>10.3</c:v>
                </c:pt>
                <c:pt idx="1086">
                  <c:v>10.3</c:v>
                </c:pt>
                <c:pt idx="1087">
                  <c:v>10.3</c:v>
                </c:pt>
                <c:pt idx="1088">
                  <c:v>10.3</c:v>
                </c:pt>
                <c:pt idx="1089">
                  <c:v>10.3</c:v>
                </c:pt>
                <c:pt idx="1090">
                  <c:v>10.3</c:v>
                </c:pt>
                <c:pt idx="1091">
                  <c:v>10.3</c:v>
                </c:pt>
                <c:pt idx="1092">
                  <c:v>10.3</c:v>
                </c:pt>
                <c:pt idx="1093">
                  <c:v>10.3</c:v>
                </c:pt>
                <c:pt idx="1094">
                  <c:v>10.3</c:v>
                </c:pt>
                <c:pt idx="1095">
                  <c:v>10.3</c:v>
                </c:pt>
                <c:pt idx="1096">
                  <c:v>10.3</c:v>
                </c:pt>
                <c:pt idx="1097">
                  <c:v>10.3</c:v>
                </c:pt>
                <c:pt idx="1098">
                  <c:v>10.3</c:v>
                </c:pt>
                <c:pt idx="1099">
                  <c:v>10.3</c:v>
                </c:pt>
                <c:pt idx="1100">
                  <c:v>10.3</c:v>
                </c:pt>
                <c:pt idx="1101">
                  <c:v>10.3</c:v>
                </c:pt>
                <c:pt idx="1102">
                  <c:v>10.3</c:v>
                </c:pt>
                <c:pt idx="1103">
                  <c:v>10.3</c:v>
                </c:pt>
                <c:pt idx="1104">
                  <c:v>10.3</c:v>
                </c:pt>
                <c:pt idx="1105">
                  <c:v>10.3</c:v>
                </c:pt>
                <c:pt idx="1106">
                  <c:v>10.3</c:v>
                </c:pt>
                <c:pt idx="1107">
                  <c:v>10.3</c:v>
                </c:pt>
                <c:pt idx="1108">
                  <c:v>10.3</c:v>
                </c:pt>
                <c:pt idx="1109">
                  <c:v>10.3</c:v>
                </c:pt>
                <c:pt idx="1110">
                  <c:v>10.3</c:v>
                </c:pt>
                <c:pt idx="1111">
                  <c:v>10.3</c:v>
                </c:pt>
                <c:pt idx="1112">
                  <c:v>10.3</c:v>
                </c:pt>
                <c:pt idx="1113">
                  <c:v>10.3</c:v>
                </c:pt>
                <c:pt idx="1114">
                  <c:v>10.3</c:v>
                </c:pt>
                <c:pt idx="1115">
                  <c:v>10.3</c:v>
                </c:pt>
                <c:pt idx="1116">
                  <c:v>10.3</c:v>
                </c:pt>
                <c:pt idx="1117">
                  <c:v>10.3</c:v>
                </c:pt>
                <c:pt idx="1118">
                  <c:v>10.272268907562999</c:v>
                </c:pt>
                <c:pt idx="1119">
                  <c:v>10.272924911900301</c:v>
                </c:pt>
                <c:pt idx="1120">
                  <c:v>10.273580916237499</c:v>
                </c:pt>
                <c:pt idx="1121">
                  <c:v>10.274236920574699</c:v>
                </c:pt>
                <c:pt idx="1122">
                  <c:v>10.274892924911899</c:v>
                </c:pt>
                <c:pt idx="1123">
                  <c:v>10.2755489292491</c:v>
                </c:pt>
                <c:pt idx="1124">
                  <c:v>10.2762049335863</c:v>
                </c:pt>
                <c:pt idx="1125">
                  <c:v>10.276860937923599</c:v>
                </c:pt>
                <c:pt idx="1126">
                  <c:v>10.277516942260799</c:v>
                </c:pt>
                <c:pt idx="1127">
                  <c:v>10.278172946598</c:v>
                </c:pt>
                <c:pt idx="1128">
                  <c:v>10.2788289509352</c:v>
                </c:pt>
                <c:pt idx="1129">
                  <c:v>10.2794849552724</c:v>
                </c:pt>
                <c:pt idx="1130">
                  <c:v>10.2801409596097</c:v>
                </c:pt>
                <c:pt idx="1131">
                  <c:v>10.2807969639469</c:v>
                </c:pt>
                <c:pt idx="1132">
                  <c:v>10.2814529682841</c:v>
                </c:pt>
                <c:pt idx="1133">
                  <c:v>10.2821089726213</c:v>
                </c:pt>
                <c:pt idx="1134">
                  <c:v>10.2827649769585</c:v>
                </c:pt>
                <c:pt idx="1135">
                  <c:v>10.2834209812958</c:v>
                </c:pt>
                <c:pt idx="1136">
                  <c:v>10.284076985633</c:v>
                </c:pt>
                <c:pt idx="1137">
                  <c:v>10.2847329899702</c:v>
                </c:pt>
                <c:pt idx="1138">
                  <c:v>10.2853889943074</c:v>
                </c:pt>
                <c:pt idx="1139">
                  <c:v>10.2860449986446</c:v>
                </c:pt>
                <c:pt idx="1140">
                  <c:v>10.2867010029818</c:v>
                </c:pt>
                <c:pt idx="1141">
                  <c:v>10.2873570073191</c:v>
                </c:pt>
                <c:pt idx="1142">
                  <c:v>10.2880130116563</c:v>
                </c:pt>
                <c:pt idx="1143">
                  <c:v>10.2886690159935</c:v>
                </c:pt>
                <c:pt idx="1144">
                  <c:v>10.289325020330701</c:v>
                </c:pt>
                <c:pt idx="1145">
                  <c:v>10.289981024667901</c:v>
                </c:pt>
                <c:pt idx="1146">
                  <c:v>10.2906370290052</c:v>
                </c:pt>
                <c:pt idx="1147">
                  <c:v>10.2912930333424</c:v>
                </c:pt>
                <c:pt idx="1148">
                  <c:v>10.291949037679601</c:v>
                </c:pt>
                <c:pt idx="1149">
                  <c:v>10.292605042016801</c:v>
                </c:pt>
                <c:pt idx="1150">
                  <c:v>10.293261046354001</c:v>
                </c:pt>
                <c:pt idx="1151">
                  <c:v>10.2939170506913</c:v>
                </c:pt>
                <c:pt idx="1152">
                  <c:v>10.294573055028501</c:v>
                </c:pt>
                <c:pt idx="1153">
                  <c:v>10.295229059365701</c:v>
                </c:pt>
                <c:pt idx="1154">
                  <c:v>10.295885063702899</c:v>
                </c:pt>
                <c:pt idx="1155">
                  <c:v>10.296541068040099</c:v>
                </c:pt>
                <c:pt idx="1156">
                  <c:v>10.297197072377299</c:v>
                </c:pt>
                <c:pt idx="1157">
                  <c:v>10.297853076714601</c:v>
                </c:pt>
                <c:pt idx="1158">
                  <c:v>10.298509081051799</c:v>
                </c:pt>
                <c:pt idx="1159">
                  <c:v>10.299165085388999</c:v>
                </c:pt>
                <c:pt idx="1160">
                  <c:v>10.299821089726199</c:v>
                </c:pt>
                <c:pt idx="1161">
                  <c:v>10.3004770940634</c:v>
                </c:pt>
                <c:pt idx="1162">
                  <c:v>10.301133098400699</c:v>
                </c:pt>
                <c:pt idx="1163">
                  <c:v>10.301789102737899</c:v>
                </c:pt>
                <c:pt idx="1164">
                  <c:v>10.3024451070751</c:v>
                </c:pt>
                <c:pt idx="1165">
                  <c:v>10.3031011114123</c:v>
                </c:pt>
                <c:pt idx="1166">
                  <c:v>10.3037571157495</c:v>
                </c:pt>
                <c:pt idx="1167">
                  <c:v>10.304413120086799</c:v>
                </c:pt>
                <c:pt idx="1168">
                  <c:v>10.305069124424</c:v>
                </c:pt>
                <c:pt idx="1169">
                  <c:v>10.3057251287612</c:v>
                </c:pt>
                <c:pt idx="1170">
                  <c:v>10.3063811330984</c:v>
                </c:pt>
                <c:pt idx="1171">
                  <c:v>10.3070371374356</c:v>
                </c:pt>
                <c:pt idx="1172">
                  <c:v>10.3076931417728</c:v>
                </c:pt>
                <c:pt idx="1173">
                  <c:v>10.3083491461101</c:v>
                </c:pt>
                <c:pt idx="1174">
                  <c:v>10.3090051504473</c:v>
                </c:pt>
                <c:pt idx="1175">
                  <c:v>10.3096611547845</c:v>
                </c:pt>
                <c:pt idx="1176">
                  <c:v>10.3103171591217</c:v>
                </c:pt>
                <c:pt idx="1177">
                  <c:v>10.3109731634589</c:v>
                </c:pt>
                <c:pt idx="1178">
                  <c:v>10.3116291677962</c:v>
                </c:pt>
                <c:pt idx="1179">
                  <c:v>10.3122851721334</c:v>
                </c:pt>
                <c:pt idx="1180">
                  <c:v>10.3129411764706</c:v>
                </c:pt>
                <c:pt idx="1181">
                  <c:v>10.3135971808078</c:v>
                </c:pt>
                <c:pt idx="1182">
                  <c:v>10.314253185145001</c:v>
                </c:pt>
                <c:pt idx="1183">
                  <c:v>10.3149091894823</c:v>
                </c:pt>
                <c:pt idx="1184">
                  <c:v>10.3155651938195</c:v>
                </c:pt>
                <c:pt idx="1185">
                  <c:v>10.3162211981567</c:v>
                </c:pt>
                <c:pt idx="1186">
                  <c:v>10.316877202493901</c:v>
                </c:pt>
                <c:pt idx="1187">
                  <c:v>10.317533206831101</c:v>
                </c:pt>
                <c:pt idx="1188">
                  <c:v>10.318189211168299</c:v>
                </c:pt>
                <c:pt idx="1189">
                  <c:v>10.318845215505601</c:v>
                </c:pt>
                <c:pt idx="1190">
                  <c:v>10.319501219842801</c:v>
                </c:pt>
                <c:pt idx="1191">
                  <c:v>10.320157224180001</c:v>
                </c:pt>
                <c:pt idx="1192">
                  <c:v>10.320813228517199</c:v>
                </c:pt>
                <c:pt idx="1193">
                  <c:v>10.321469232854399</c:v>
                </c:pt>
                <c:pt idx="1194">
                  <c:v>10.322125237191701</c:v>
                </c:pt>
                <c:pt idx="1195">
                  <c:v>10.322781241528901</c:v>
                </c:pt>
                <c:pt idx="1196">
                  <c:v>10.323437245866099</c:v>
                </c:pt>
                <c:pt idx="1197">
                  <c:v>10.324093250203299</c:v>
                </c:pt>
                <c:pt idx="1198">
                  <c:v>10.3247492545405</c:v>
                </c:pt>
                <c:pt idx="1199">
                  <c:v>10.325405258877799</c:v>
                </c:pt>
                <c:pt idx="1200">
                  <c:v>10.326061263214999</c:v>
                </c:pt>
                <c:pt idx="1201">
                  <c:v>10.326717267552199</c:v>
                </c:pt>
                <c:pt idx="1202">
                  <c:v>10.3273732718894</c:v>
                </c:pt>
                <c:pt idx="1203">
                  <c:v>10.3280292762266</c:v>
                </c:pt>
                <c:pt idx="1204">
                  <c:v>10.3286852805638</c:v>
                </c:pt>
                <c:pt idx="1205">
                  <c:v>10.329341284901099</c:v>
                </c:pt>
                <c:pt idx="1206">
                  <c:v>10.3299972892383</c:v>
                </c:pt>
                <c:pt idx="1207">
                  <c:v>10.3306532935755</c:v>
                </c:pt>
                <c:pt idx="1208">
                  <c:v>10.3313092979127</c:v>
                </c:pt>
                <c:pt idx="1209">
                  <c:v>10.3319653022499</c:v>
                </c:pt>
                <c:pt idx="1210">
                  <c:v>10.3326213065872</c:v>
                </c:pt>
                <c:pt idx="1211">
                  <c:v>10.3332773109244</c:v>
                </c:pt>
                <c:pt idx="1212">
                  <c:v>10.3339333152616</c:v>
                </c:pt>
                <c:pt idx="1213">
                  <c:v>10.3345893195988</c:v>
                </c:pt>
                <c:pt idx="1214">
                  <c:v>10.335245323936</c:v>
                </c:pt>
                <c:pt idx="1215">
                  <c:v>10.3359013282733</c:v>
                </c:pt>
                <c:pt idx="1216">
                  <c:v>10.3365573326105</c:v>
                </c:pt>
                <c:pt idx="1217">
                  <c:v>10.3372133369477</c:v>
                </c:pt>
                <c:pt idx="1218">
                  <c:v>10.3378693412849</c:v>
                </c:pt>
                <c:pt idx="1219">
                  <c:v>10.3385253456221</c:v>
                </c:pt>
                <c:pt idx="1220">
                  <c:v>10.339181349959301</c:v>
                </c:pt>
                <c:pt idx="1221">
                  <c:v>10.3398373542966</c:v>
                </c:pt>
                <c:pt idx="1222">
                  <c:v>10.3404933586338</c:v>
                </c:pt>
                <c:pt idx="1223">
                  <c:v>10.341149362971001</c:v>
                </c:pt>
                <c:pt idx="1224">
                  <c:v>10.341805367308201</c:v>
                </c:pt>
                <c:pt idx="1225">
                  <c:v>10.342461371645401</c:v>
                </c:pt>
                <c:pt idx="1226">
                  <c:v>10.3431173759827</c:v>
                </c:pt>
                <c:pt idx="1227">
                  <c:v>10.343773380319901</c:v>
                </c:pt>
                <c:pt idx="1228">
                  <c:v>10.344429384657101</c:v>
                </c:pt>
                <c:pt idx="1229">
                  <c:v>10.345085388994301</c:v>
                </c:pt>
                <c:pt idx="1230">
                  <c:v>10.345741393331499</c:v>
                </c:pt>
                <c:pt idx="1231">
                  <c:v>10.346397397668801</c:v>
                </c:pt>
                <c:pt idx="1232">
                  <c:v>10.347053402006001</c:v>
                </c:pt>
                <c:pt idx="1233">
                  <c:v>10.347709406343199</c:v>
                </c:pt>
                <c:pt idx="1234">
                  <c:v>10.348365410680399</c:v>
                </c:pt>
                <c:pt idx="1235">
                  <c:v>10.349021415017599</c:v>
                </c:pt>
                <c:pt idx="1236">
                  <c:v>10.3496774193548</c:v>
                </c:pt>
                <c:pt idx="1237">
                  <c:v>10.350333423692099</c:v>
                </c:pt>
                <c:pt idx="1238">
                  <c:v>10.350989428029299</c:v>
                </c:pt>
                <c:pt idx="1239">
                  <c:v>10.351645432366499</c:v>
                </c:pt>
                <c:pt idx="1240">
                  <c:v>10.3523014367037</c:v>
                </c:pt>
                <c:pt idx="1241">
                  <c:v>10.3529574410409</c:v>
                </c:pt>
                <c:pt idx="1242">
                  <c:v>10.353613445378199</c:v>
                </c:pt>
                <c:pt idx="1243">
                  <c:v>10.3542694497154</c:v>
                </c:pt>
                <c:pt idx="1244">
                  <c:v>10.3549254540526</c:v>
                </c:pt>
                <c:pt idx="1245">
                  <c:v>10.3555814583898</c:v>
                </c:pt>
                <c:pt idx="1246">
                  <c:v>10.356237462727</c:v>
                </c:pt>
                <c:pt idx="1247">
                  <c:v>10.3568934670643</c:v>
                </c:pt>
                <c:pt idx="1248">
                  <c:v>10.3575494714015</c:v>
                </c:pt>
                <c:pt idx="1249">
                  <c:v>10.3582054757387</c:v>
                </c:pt>
                <c:pt idx="1250">
                  <c:v>10.3588614800759</c:v>
                </c:pt>
                <c:pt idx="1251">
                  <c:v>10.3595174844131</c:v>
                </c:pt>
                <c:pt idx="1252">
                  <c:v>10.3601734887503</c:v>
                </c:pt>
                <c:pt idx="1253">
                  <c:v>10.3608294930876</c:v>
                </c:pt>
                <c:pt idx="1254">
                  <c:v>10.3614854974248</c:v>
                </c:pt>
                <c:pt idx="1255">
                  <c:v>10.362141501762</c:v>
                </c:pt>
                <c:pt idx="1256">
                  <c:v>10.3627975060992</c:v>
                </c:pt>
                <c:pt idx="1257">
                  <c:v>10.363453510436401</c:v>
                </c:pt>
                <c:pt idx="1258">
                  <c:v>10.3641095147737</c:v>
                </c:pt>
                <c:pt idx="1259">
                  <c:v>10.3647655191109</c:v>
                </c:pt>
                <c:pt idx="1260">
                  <c:v>10.3654215234481</c:v>
                </c:pt>
                <c:pt idx="1261">
                  <c:v>10.366077527785301</c:v>
                </c:pt>
                <c:pt idx="1262">
                  <c:v>10.366733532122501</c:v>
                </c:pt>
                <c:pt idx="1263">
                  <c:v>10.3673895364598</c:v>
                </c:pt>
                <c:pt idx="1264">
                  <c:v>10.368045540797</c:v>
                </c:pt>
                <c:pt idx="1265">
                  <c:v>10.368701545134201</c:v>
                </c:pt>
                <c:pt idx="1266">
                  <c:v>10.369357549471401</c:v>
                </c:pt>
                <c:pt idx="1267">
                  <c:v>10.370013553808599</c:v>
                </c:pt>
                <c:pt idx="1268">
                  <c:v>10.370669558145799</c:v>
                </c:pt>
                <c:pt idx="1269">
                  <c:v>10.371325562483101</c:v>
                </c:pt>
                <c:pt idx="1270">
                  <c:v>10.371981566820301</c:v>
                </c:pt>
                <c:pt idx="1271">
                  <c:v>10.372637571157499</c:v>
                </c:pt>
                <c:pt idx="1272">
                  <c:v>10.373293575494699</c:v>
                </c:pt>
                <c:pt idx="1273">
                  <c:v>10.373949579831899</c:v>
                </c:pt>
                <c:pt idx="1274">
                  <c:v>10.374605584169201</c:v>
                </c:pt>
                <c:pt idx="1275">
                  <c:v>10.375261588506399</c:v>
                </c:pt>
                <c:pt idx="1276">
                  <c:v>10.375917592843599</c:v>
                </c:pt>
                <c:pt idx="1277">
                  <c:v>10.3765735971808</c:v>
                </c:pt>
                <c:pt idx="1278">
                  <c:v>10.377229601518</c:v>
                </c:pt>
                <c:pt idx="1279">
                  <c:v>10.377885605855299</c:v>
                </c:pt>
                <c:pt idx="1280">
                  <c:v>10.378541610192499</c:v>
                </c:pt>
                <c:pt idx="1281">
                  <c:v>10.3791976145297</c:v>
                </c:pt>
                <c:pt idx="1282">
                  <c:v>10.3798536188669</c:v>
                </c:pt>
                <c:pt idx="1283">
                  <c:v>10.3805096232041</c:v>
                </c:pt>
                <c:pt idx="1284">
                  <c:v>10.3811656275413</c:v>
                </c:pt>
                <c:pt idx="1285">
                  <c:v>10.3818216318786</c:v>
                </c:pt>
                <c:pt idx="1286">
                  <c:v>10.3824776362158</c:v>
                </c:pt>
                <c:pt idx="1287">
                  <c:v>10.383133640553</c:v>
                </c:pt>
                <c:pt idx="1288">
                  <c:v>10.3837896448902</c:v>
                </c:pt>
                <c:pt idx="1289">
                  <c:v>10.3844456492274</c:v>
                </c:pt>
                <c:pt idx="1290">
                  <c:v>10.3851016535647</c:v>
                </c:pt>
                <c:pt idx="1291">
                  <c:v>10.3857576579019</c:v>
                </c:pt>
                <c:pt idx="1292">
                  <c:v>10.3864136622391</c:v>
                </c:pt>
                <c:pt idx="1293">
                  <c:v>10.3870696665763</c:v>
                </c:pt>
                <c:pt idx="1294">
                  <c:v>10.3877256709135</c:v>
                </c:pt>
                <c:pt idx="1295">
                  <c:v>10.3883816752508</c:v>
                </c:pt>
                <c:pt idx="1296">
                  <c:v>10.389037679588</c:v>
                </c:pt>
                <c:pt idx="1297">
                  <c:v>10.3896936839252</c:v>
                </c:pt>
                <c:pt idx="1298">
                  <c:v>10.3903496882624</c:v>
                </c:pt>
                <c:pt idx="1299">
                  <c:v>10.391005692599601</c:v>
                </c:pt>
                <c:pt idx="1300">
                  <c:v>10.3916616969369</c:v>
                </c:pt>
                <c:pt idx="1301">
                  <c:v>10.3923177012741</c:v>
                </c:pt>
                <c:pt idx="1302">
                  <c:v>10.392973705611301</c:v>
                </c:pt>
                <c:pt idx="1303">
                  <c:v>10.393629709948501</c:v>
                </c:pt>
                <c:pt idx="1304">
                  <c:v>10.394285714285701</c:v>
                </c:pt>
                <c:pt idx="1305">
                  <c:v>10.394941718622899</c:v>
                </c:pt>
                <c:pt idx="1306">
                  <c:v>10.395597722960201</c:v>
                </c:pt>
                <c:pt idx="1307">
                  <c:v>10.396253727297401</c:v>
                </c:pt>
                <c:pt idx="1308">
                  <c:v>10.396909731634601</c:v>
                </c:pt>
                <c:pt idx="1309">
                  <c:v>10.397565735971799</c:v>
                </c:pt>
                <c:pt idx="1310">
                  <c:v>10.398221740308999</c:v>
                </c:pt>
                <c:pt idx="1311">
                  <c:v>10.398877744646301</c:v>
                </c:pt>
                <c:pt idx="1312">
                  <c:v>10.399533748983499</c:v>
                </c:pt>
                <c:pt idx="1313">
                  <c:v>10.400189753320699</c:v>
                </c:pt>
                <c:pt idx="1314">
                  <c:v>10.400845757657899</c:v>
                </c:pt>
                <c:pt idx="1315">
                  <c:v>10.4015017619951</c:v>
                </c:pt>
                <c:pt idx="1316">
                  <c:v>10.4021577663323</c:v>
                </c:pt>
                <c:pt idx="1317">
                  <c:v>10.402813770669599</c:v>
                </c:pt>
                <c:pt idx="1318">
                  <c:v>10.403469775006799</c:v>
                </c:pt>
                <c:pt idx="1319">
                  <c:v>10.404125779344</c:v>
                </c:pt>
                <c:pt idx="1320">
                  <c:v>10.4047817836812</c:v>
                </c:pt>
                <c:pt idx="1321">
                  <c:v>10.4054377880184</c:v>
                </c:pt>
                <c:pt idx="1322">
                  <c:v>10.4060937923557</c:v>
                </c:pt>
                <c:pt idx="1323">
                  <c:v>10.4067497966929</c:v>
                </c:pt>
                <c:pt idx="1324">
                  <c:v>10.4074058010301</c:v>
                </c:pt>
                <c:pt idx="1325">
                  <c:v>10.4080618053673</c:v>
                </c:pt>
                <c:pt idx="1326">
                  <c:v>10.4087178097045</c:v>
                </c:pt>
                <c:pt idx="1327">
                  <c:v>10.4093738140418</c:v>
                </c:pt>
                <c:pt idx="1328">
                  <c:v>10.410029818379</c:v>
                </c:pt>
                <c:pt idx="1329">
                  <c:v>10.4106858227162</c:v>
                </c:pt>
                <c:pt idx="1330">
                  <c:v>10.4113418270534</c:v>
                </c:pt>
                <c:pt idx="1331">
                  <c:v>10.4119978313906</c:v>
                </c:pt>
                <c:pt idx="1332">
                  <c:v>10.4126538357279</c:v>
                </c:pt>
                <c:pt idx="1333">
                  <c:v>10.4133098400651</c:v>
                </c:pt>
                <c:pt idx="1334">
                  <c:v>10.4139658444023</c:v>
                </c:pt>
                <c:pt idx="1335">
                  <c:v>10.4146218487395</c:v>
                </c:pt>
                <c:pt idx="1336">
                  <c:v>10.415277853076701</c:v>
                </c:pt>
                <c:pt idx="1337">
                  <c:v>10.415933857413901</c:v>
                </c:pt>
                <c:pt idx="1338">
                  <c:v>10.4165898617512</c:v>
                </c:pt>
                <c:pt idx="1339">
                  <c:v>10.4172458660884</c:v>
                </c:pt>
                <c:pt idx="1340">
                  <c:v>10.417901870425601</c:v>
                </c:pt>
                <c:pt idx="1341">
                  <c:v>10.418557874762801</c:v>
                </c:pt>
                <c:pt idx="1342">
                  <c:v>10.419213879100001</c:v>
                </c:pt>
                <c:pt idx="1343">
                  <c:v>10.4198698834373</c:v>
                </c:pt>
                <c:pt idx="1344">
                  <c:v>10.420525887774501</c:v>
                </c:pt>
                <c:pt idx="1345">
                  <c:v>10.421181892111701</c:v>
                </c:pt>
                <c:pt idx="1346">
                  <c:v>10.421837896448899</c:v>
                </c:pt>
                <c:pt idx="1347">
                  <c:v>10.422493900786099</c:v>
                </c:pt>
                <c:pt idx="1348">
                  <c:v>10.423149905123401</c:v>
                </c:pt>
                <c:pt idx="1349">
                  <c:v>10.423805909460601</c:v>
                </c:pt>
                <c:pt idx="1350">
                  <c:v>10.424461913797799</c:v>
                </c:pt>
                <c:pt idx="1351">
                  <c:v>10.425117918134999</c:v>
                </c:pt>
                <c:pt idx="1352">
                  <c:v>10.425773922472199</c:v>
                </c:pt>
                <c:pt idx="1353">
                  <c:v>10.4264299268094</c:v>
                </c:pt>
                <c:pt idx="1354">
                  <c:v>10.427085931146699</c:v>
                </c:pt>
                <c:pt idx="1355">
                  <c:v>10.427741935483899</c:v>
                </c:pt>
                <c:pt idx="1356">
                  <c:v>10.4283979398211</c:v>
                </c:pt>
                <c:pt idx="1357">
                  <c:v>10.4290539441583</c:v>
                </c:pt>
                <c:pt idx="1358">
                  <c:v>10.4297099484955</c:v>
                </c:pt>
                <c:pt idx="1359">
                  <c:v>10.430365952832799</c:v>
                </c:pt>
                <c:pt idx="1360">
                  <c:v>10.43102195717</c:v>
                </c:pt>
                <c:pt idx="1361">
                  <c:v>10.4316779615072</c:v>
                </c:pt>
                <c:pt idx="1362">
                  <c:v>10.4323339658444</c:v>
                </c:pt>
                <c:pt idx="1363">
                  <c:v>10.4329899701816</c:v>
                </c:pt>
                <c:pt idx="1364">
                  <c:v>10.4336459745189</c:v>
                </c:pt>
                <c:pt idx="1365">
                  <c:v>10.4343019788561</c:v>
                </c:pt>
                <c:pt idx="1366">
                  <c:v>10.4349579831933</c:v>
                </c:pt>
                <c:pt idx="1367">
                  <c:v>10.4356139875305</c:v>
                </c:pt>
                <c:pt idx="1368">
                  <c:v>10.4362699918677</c:v>
                </c:pt>
                <c:pt idx="1369">
                  <c:v>10.4369259962049</c:v>
                </c:pt>
                <c:pt idx="1370">
                  <c:v>10.4375820005422</c:v>
                </c:pt>
                <c:pt idx="1371">
                  <c:v>10.4382380048794</c:v>
                </c:pt>
                <c:pt idx="1372">
                  <c:v>10.4388940092166</c:v>
                </c:pt>
                <c:pt idx="1373">
                  <c:v>10.4395500135538</c:v>
                </c:pt>
                <c:pt idx="1374">
                  <c:v>10.440206017891001</c:v>
                </c:pt>
                <c:pt idx="1375">
                  <c:v>10.4408620222283</c:v>
                </c:pt>
                <c:pt idx="1376">
                  <c:v>10.4415180265655</c:v>
                </c:pt>
                <c:pt idx="1377">
                  <c:v>10.4421740309027</c:v>
                </c:pt>
                <c:pt idx="1378">
                  <c:v>10.442830035239901</c:v>
                </c:pt>
                <c:pt idx="1379">
                  <c:v>10.443486039577101</c:v>
                </c:pt>
                <c:pt idx="1380">
                  <c:v>10.4441420439144</c:v>
                </c:pt>
                <c:pt idx="1381">
                  <c:v>10.444798048251601</c:v>
                </c:pt>
                <c:pt idx="1382">
                  <c:v>10.445454052588801</c:v>
                </c:pt>
                <c:pt idx="1383">
                  <c:v>10.446110056926001</c:v>
                </c:pt>
                <c:pt idx="1384">
                  <c:v>10.446766061263199</c:v>
                </c:pt>
                <c:pt idx="1385">
                  <c:v>10.447422065600399</c:v>
                </c:pt>
                <c:pt idx="1386">
                  <c:v>10.448078069937701</c:v>
                </c:pt>
                <c:pt idx="1387">
                  <c:v>10.448734074274901</c:v>
                </c:pt>
                <c:pt idx="1388">
                  <c:v>10.449390078612099</c:v>
                </c:pt>
                <c:pt idx="1389">
                  <c:v>10.450046082949299</c:v>
                </c:pt>
                <c:pt idx="1390">
                  <c:v>10.4507020872865</c:v>
                </c:pt>
                <c:pt idx="1391">
                  <c:v>10.451358091623799</c:v>
                </c:pt>
                <c:pt idx="1392">
                  <c:v>10.452014095960999</c:v>
                </c:pt>
                <c:pt idx="1393">
                  <c:v>10.452670100298199</c:v>
                </c:pt>
                <c:pt idx="1394">
                  <c:v>10.4533261046354</c:v>
                </c:pt>
                <c:pt idx="1395">
                  <c:v>10.4539821089726</c:v>
                </c:pt>
                <c:pt idx="1396">
                  <c:v>10.454638113309899</c:v>
                </c:pt>
                <c:pt idx="1397">
                  <c:v>10.455294117647099</c:v>
                </c:pt>
                <c:pt idx="1398">
                  <c:v>10.4559501219843</c:v>
                </c:pt>
                <c:pt idx="1399">
                  <c:v>10.4566061263215</c:v>
                </c:pt>
                <c:pt idx="1400">
                  <c:v>10.4572621306587</c:v>
                </c:pt>
                <c:pt idx="1401">
                  <c:v>10.4579181349959</c:v>
                </c:pt>
                <c:pt idx="1402">
                  <c:v>10.4585741393332</c:v>
                </c:pt>
                <c:pt idx="1403">
                  <c:v>10.4592301436704</c:v>
                </c:pt>
                <c:pt idx="1404">
                  <c:v>10.4598861480076</c:v>
                </c:pt>
                <c:pt idx="1405">
                  <c:v>10.4605421523448</c:v>
                </c:pt>
                <c:pt idx="1406">
                  <c:v>10.461198156682</c:v>
                </c:pt>
                <c:pt idx="1407">
                  <c:v>10.4618541610193</c:v>
                </c:pt>
                <c:pt idx="1408">
                  <c:v>10.4625101653565</c:v>
                </c:pt>
                <c:pt idx="1409">
                  <c:v>10.4631661696937</c:v>
                </c:pt>
                <c:pt idx="1410">
                  <c:v>10.4638221740309</c:v>
                </c:pt>
                <c:pt idx="1411">
                  <c:v>10.4644781783681</c:v>
                </c:pt>
                <c:pt idx="1412">
                  <c:v>10.4651341827054</c:v>
                </c:pt>
                <c:pt idx="1413">
                  <c:v>10.4657901870426</c:v>
                </c:pt>
                <c:pt idx="1414">
                  <c:v>10.4664461913798</c:v>
                </c:pt>
                <c:pt idx="1415">
                  <c:v>10.467102195717001</c:v>
                </c:pt>
                <c:pt idx="1416">
                  <c:v>10.467758200054201</c:v>
                </c:pt>
                <c:pt idx="1417">
                  <c:v>10.468414204391401</c:v>
                </c:pt>
                <c:pt idx="1418">
                  <c:v>10.4690702087287</c:v>
                </c:pt>
                <c:pt idx="1419">
                  <c:v>10.469726213065901</c:v>
                </c:pt>
                <c:pt idx="1420">
                  <c:v>10.470382217403101</c:v>
                </c:pt>
                <c:pt idx="1421">
                  <c:v>10.471038221740301</c:v>
                </c:pt>
                <c:pt idx="1422">
                  <c:v>10.471694226077499</c:v>
                </c:pt>
                <c:pt idx="1423">
                  <c:v>10.472350230414801</c:v>
                </c:pt>
                <c:pt idx="1424">
                  <c:v>10.473006234752001</c:v>
                </c:pt>
                <c:pt idx="1425">
                  <c:v>10.473662239089199</c:v>
                </c:pt>
                <c:pt idx="1426">
                  <c:v>10.474318243426399</c:v>
                </c:pt>
                <c:pt idx="1427">
                  <c:v>10.474974247763599</c:v>
                </c:pt>
                <c:pt idx="1428">
                  <c:v>10.475630252100901</c:v>
                </c:pt>
                <c:pt idx="1429">
                  <c:v>10.476286256438099</c:v>
                </c:pt>
                <c:pt idx="1430">
                  <c:v>10.476942260775299</c:v>
                </c:pt>
                <c:pt idx="1431">
                  <c:v>10.477598265112499</c:v>
                </c:pt>
                <c:pt idx="1432">
                  <c:v>10.4782542694497</c:v>
                </c:pt>
                <c:pt idx="1433">
                  <c:v>10.4789102737869</c:v>
                </c:pt>
                <c:pt idx="1434">
                  <c:v>10.479566278124199</c:v>
                </c:pt>
                <c:pt idx="1435">
                  <c:v>10.4802222824614</c:v>
                </c:pt>
                <c:pt idx="1436">
                  <c:v>10.4808782867986</c:v>
                </c:pt>
                <c:pt idx="1437">
                  <c:v>10.4815342911358</c:v>
                </c:pt>
                <c:pt idx="1438">
                  <c:v>10.482190295473</c:v>
                </c:pt>
                <c:pt idx="1439">
                  <c:v>10.4828462998103</c:v>
                </c:pt>
                <c:pt idx="1440">
                  <c:v>10.4835023041475</c:v>
                </c:pt>
                <c:pt idx="1441">
                  <c:v>10.4841583084847</c:v>
                </c:pt>
                <c:pt idx="1442">
                  <c:v>10.4848143128219</c:v>
                </c:pt>
                <c:pt idx="1443">
                  <c:v>10.4854703171591</c:v>
                </c:pt>
                <c:pt idx="1444">
                  <c:v>10.4861263214964</c:v>
                </c:pt>
                <c:pt idx="1445">
                  <c:v>10.4867823258336</c:v>
                </c:pt>
                <c:pt idx="1446">
                  <c:v>10.4874383301708</c:v>
                </c:pt>
                <c:pt idx="1447">
                  <c:v>10.488094334508</c:v>
                </c:pt>
                <c:pt idx="1448">
                  <c:v>10.4887503388452</c:v>
                </c:pt>
                <c:pt idx="1449">
                  <c:v>10.489406343182401</c:v>
                </c:pt>
                <c:pt idx="1450">
                  <c:v>10.4900623475197</c:v>
                </c:pt>
                <c:pt idx="1451">
                  <c:v>10.4907183518569</c:v>
                </c:pt>
                <c:pt idx="1452">
                  <c:v>10.4913743561941</c:v>
                </c:pt>
                <c:pt idx="1453">
                  <c:v>10.492030360531301</c:v>
                </c:pt>
                <c:pt idx="1454">
                  <c:v>10.492686364868501</c:v>
                </c:pt>
                <c:pt idx="1455">
                  <c:v>10.4933423692058</c:v>
                </c:pt>
                <c:pt idx="1456">
                  <c:v>10.493998373543</c:v>
                </c:pt>
                <c:pt idx="1457">
                  <c:v>10.494654377880201</c:v>
                </c:pt>
                <c:pt idx="1458">
                  <c:v>10.495310382217401</c:v>
                </c:pt>
                <c:pt idx="1459">
                  <c:v>10.495966386554599</c:v>
                </c:pt>
                <c:pt idx="1460">
                  <c:v>10.496622390891901</c:v>
                </c:pt>
                <c:pt idx="1461">
                  <c:v>10.497278395229101</c:v>
                </c:pt>
                <c:pt idx="1462">
                  <c:v>10.497934399566301</c:v>
                </c:pt>
                <c:pt idx="1463">
                  <c:v>10.498590403903499</c:v>
                </c:pt>
                <c:pt idx="1464">
                  <c:v>10.499246408240699</c:v>
                </c:pt>
                <c:pt idx="1465">
                  <c:v>10.499902412577899</c:v>
                </c:pt>
                <c:pt idx="1466">
                  <c:v>10.500558416915201</c:v>
                </c:pt>
                <c:pt idx="1467">
                  <c:v>10.501214421252399</c:v>
                </c:pt>
                <c:pt idx="1468">
                  <c:v>10.501870425589599</c:v>
                </c:pt>
                <c:pt idx="1469">
                  <c:v>10.5025264299268</c:v>
                </c:pt>
                <c:pt idx="1470">
                  <c:v>10.503182434264</c:v>
                </c:pt>
                <c:pt idx="1471">
                  <c:v>10.503838438601299</c:v>
                </c:pt>
                <c:pt idx="1472">
                  <c:v>10.504494442938499</c:v>
                </c:pt>
                <c:pt idx="1473">
                  <c:v>10.5051504472757</c:v>
                </c:pt>
                <c:pt idx="1474">
                  <c:v>10.5058064516129</c:v>
                </c:pt>
                <c:pt idx="1475">
                  <c:v>10.5064624559501</c:v>
                </c:pt>
                <c:pt idx="1476">
                  <c:v>10.507118460287399</c:v>
                </c:pt>
                <c:pt idx="1477">
                  <c:v>10.5077744646246</c:v>
                </c:pt>
                <c:pt idx="1478">
                  <c:v>10.5084304689618</c:v>
                </c:pt>
                <c:pt idx="1479">
                  <c:v>10.509086473299</c:v>
                </c:pt>
                <c:pt idx="1480">
                  <c:v>10.5097424776362</c:v>
                </c:pt>
                <c:pt idx="1481">
                  <c:v>10.5103984819734</c:v>
                </c:pt>
                <c:pt idx="1482">
                  <c:v>10.5110544863107</c:v>
                </c:pt>
                <c:pt idx="1483">
                  <c:v>10.5117104906479</c:v>
                </c:pt>
                <c:pt idx="1484">
                  <c:v>10.5123664949851</c:v>
                </c:pt>
                <c:pt idx="1485">
                  <c:v>10.5130224993223</c:v>
                </c:pt>
                <c:pt idx="1486">
                  <c:v>10.5136785036595</c:v>
                </c:pt>
                <c:pt idx="1487">
                  <c:v>10.5143345079968</c:v>
                </c:pt>
                <c:pt idx="1488">
                  <c:v>10.514990512334</c:v>
                </c:pt>
                <c:pt idx="1489">
                  <c:v>10.5156465166712</c:v>
                </c:pt>
                <c:pt idx="1490">
                  <c:v>10.5163025210084</c:v>
                </c:pt>
                <c:pt idx="1491">
                  <c:v>10.516958525345601</c:v>
                </c:pt>
                <c:pt idx="1492">
                  <c:v>10.5176145296829</c:v>
                </c:pt>
                <c:pt idx="1493">
                  <c:v>10.5182705340201</c:v>
                </c:pt>
                <c:pt idx="1494">
                  <c:v>10.518926538357301</c:v>
                </c:pt>
                <c:pt idx="1495">
                  <c:v>10.519582542694501</c:v>
                </c:pt>
                <c:pt idx="1496">
                  <c:v>10.520238547031701</c:v>
                </c:pt>
                <c:pt idx="1497">
                  <c:v>10.520894551368899</c:v>
                </c:pt>
                <c:pt idx="1498">
                  <c:v>10.521550555706201</c:v>
                </c:pt>
                <c:pt idx="1499">
                  <c:v>10.522206560043401</c:v>
                </c:pt>
                <c:pt idx="1500">
                  <c:v>10.522862564380601</c:v>
                </c:pt>
                <c:pt idx="1501">
                  <c:v>10.523518568717799</c:v>
                </c:pt>
                <c:pt idx="1502">
                  <c:v>10.524174573054999</c:v>
                </c:pt>
                <c:pt idx="1503">
                  <c:v>10.524830577392301</c:v>
                </c:pt>
                <c:pt idx="1504">
                  <c:v>10.525486581729499</c:v>
                </c:pt>
                <c:pt idx="1505">
                  <c:v>10.526142586066699</c:v>
                </c:pt>
                <c:pt idx="1506">
                  <c:v>10.526798590403899</c:v>
                </c:pt>
                <c:pt idx="1507">
                  <c:v>10.5274545947411</c:v>
                </c:pt>
                <c:pt idx="1508">
                  <c:v>10.528110599078399</c:v>
                </c:pt>
                <c:pt idx="1509">
                  <c:v>10.528766603415599</c:v>
                </c:pt>
                <c:pt idx="1510">
                  <c:v>10.529422607752799</c:v>
                </c:pt>
                <c:pt idx="1511">
                  <c:v>10.53007861209</c:v>
                </c:pt>
                <c:pt idx="1512">
                  <c:v>10.5307346164272</c:v>
                </c:pt>
                <c:pt idx="1513">
                  <c:v>10.5313906207644</c:v>
                </c:pt>
                <c:pt idx="1514">
                  <c:v>10.5320466251017</c:v>
                </c:pt>
                <c:pt idx="1515">
                  <c:v>10.5327026294389</c:v>
                </c:pt>
                <c:pt idx="1516">
                  <c:v>10.5333586337761</c:v>
                </c:pt>
                <c:pt idx="1517">
                  <c:v>10.5340146381133</c:v>
                </c:pt>
                <c:pt idx="1518">
                  <c:v>10.5346706424505</c:v>
                </c:pt>
                <c:pt idx="1519">
                  <c:v>10.5353266467878</c:v>
                </c:pt>
                <c:pt idx="1520">
                  <c:v>10.535982651125</c:v>
                </c:pt>
                <c:pt idx="1521">
                  <c:v>10.5366386554622</c:v>
                </c:pt>
                <c:pt idx="1522">
                  <c:v>10.5372946597994</c:v>
                </c:pt>
                <c:pt idx="1523">
                  <c:v>10.5379506641366</c:v>
                </c:pt>
                <c:pt idx="1524">
                  <c:v>10.5386066684739</c:v>
                </c:pt>
                <c:pt idx="1525">
                  <c:v>10.5392626728111</c:v>
                </c:pt>
                <c:pt idx="1526">
                  <c:v>10.5399186771483</c:v>
                </c:pt>
                <c:pt idx="1527">
                  <c:v>10.5405746814855</c:v>
                </c:pt>
                <c:pt idx="1528">
                  <c:v>10.541230685822701</c:v>
                </c:pt>
                <c:pt idx="1529">
                  <c:v>10.541886690159901</c:v>
                </c:pt>
                <c:pt idx="1530">
                  <c:v>10.5425426944972</c:v>
                </c:pt>
                <c:pt idx="1531">
                  <c:v>10.5431986988344</c:v>
                </c:pt>
                <c:pt idx="1532">
                  <c:v>10.543854703171601</c:v>
                </c:pt>
                <c:pt idx="1533">
                  <c:v>10.544510707508801</c:v>
                </c:pt>
                <c:pt idx="1534">
                  <c:v>10.545166711846001</c:v>
                </c:pt>
                <c:pt idx="1535">
                  <c:v>10.5458227161833</c:v>
                </c:pt>
                <c:pt idx="1536">
                  <c:v>10.546478720520501</c:v>
                </c:pt>
                <c:pt idx="1537">
                  <c:v>10.547134724857701</c:v>
                </c:pt>
                <c:pt idx="1538">
                  <c:v>10.547790729194899</c:v>
                </c:pt>
                <c:pt idx="1539">
                  <c:v>10.548446733532099</c:v>
                </c:pt>
                <c:pt idx="1540">
                  <c:v>10.549102737869401</c:v>
                </c:pt>
                <c:pt idx="1541">
                  <c:v>10.549758742206601</c:v>
                </c:pt>
                <c:pt idx="1542">
                  <c:v>10.550414746543799</c:v>
                </c:pt>
                <c:pt idx="1543">
                  <c:v>10.551070750880999</c:v>
                </c:pt>
                <c:pt idx="1544">
                  <c:v>10.551726755218199</c:v>
                </c:pt>
                <c:pt idx="1545">
                  <c:v>10.5523827595554</c:v>
                </c:pt>
                <c:pt idx="1546">
                  <c:v>10.553038763892699</c:v>
                </c:pt>
                <c:pt idx="1547">
                  <c:v>10.553694768229899</c:v>
                </c:pt>
                <c:pt idx="1548">
                  <c:v>10.5543507725671</c:v>
                </c:pt>
                <c:pt idx="1549">
                  <c:v>10.5550067769043</c:v>
                </c:pt>
                <c:pt idx="1550">
                  <c:v>10.5556627812415</c:v>
                </c:pt>
                <c:pt idx="1551">
                  <c:v>10.556318785578799</c:v>
                </c:pt>
                <c:pt idx="1552">
                  <c:v>10.556974789916</c:v>
                </c:pt>
                <c:pt idx="1553">
                  <c:v>10.5576307942532</c:v>
                </c:pt>
                <c:pt idx="1554">
                  <c:v>10.5582867985904</c:v>
                </c:pt>
                <c:pt idx="1555">
                  <c:v>10.5589428029276</c:v>
                </c:pt>
                <c:pt idx="1556">
                  <c:v>10.5595988072649</c:v>
                </c:pt>
                <c:pt idx="1557">
                  <c:v>10.5602548116021</c:v>
                </c:pt>
                <c:pt idx="1558">
                  <c:v>10.5609108159393</c:v>
                </c:pt>
                <c:pt idx="1559">
                  <c:v>10.5615668202765</c:v>
                </c:pt>
                <c:pt idx="1560">
                  <c:v>10.5622228246137</c:v>
                </c:pt>
                <c:pt idx="1561">
                  <c:v>10.5628788289509</c:v>
                </c:pt>
                <c:pt idx="1562">
                  <c:v>10.5635348332882</c:v>
                </c:pt>
                <c:pt idx="1563">
                  <c:v>10.5641908376254</c:v>
                </c:pt>
                <c:pt idx="1564">
                  <c:v>10.5648468419626</c:v>
                </c:pt>
                <c:pt idx="1565">
                  <c:v>10.5655028462998</c:v>
                </c:pt>
                <c:pt idx="1566">
                  <c:v>10.566158850637001</c:v>
                </c:pt>
                <c:pt idx="1567">
                  <c:v>10.5668148549743</c:v>
                </c:pt>
                <c:pt idx="1568">
                  <c:v>10.5674708593115</c:v>
                </c:pt>
                <c:pt idx="1569">
                  <c:v>10.5681268636487</c:v>
                </c:pt>
                <c:pt idx="1570">
                  <c:v>10.568782867985901</c:v>
                </c:pt>
                <c:pt idx="1571">
                  <c:v>10.569438872323101</c:v>
                </c:pt>
                <c:pt idx="1572">
                  <c:v>10.5700948766604</c:v>
                </c:pt>
                <c:pt idx="1573">
                  <c:v>10.570750880997601</c:v>
                </c:pt>
                <c:pt idx="1574">
                  <c:v>10.571406885334801</c:v>
                </c:pt>
                <c:pt idx="1575">
                  <c:v>10.572062889672001</c:v>
                </c:pt>
                <c:pt idx="1576">
                  <c:v>10.572718894009199</c:v>
                </c:pt>
                <c:pt idx="1577">
                  <c:v>10.573374898346399</c:v>
                </c:pt>
                <c:pt idx="1578">
                  <c:v>10.574030902683701</c:v>
                </c:pt>
                <c:pt idx="1579">
                  <c:v>10.574686907020901</c:v>
                </c:pt>
                <c:pt idx="1580">
                  <c:v>10.575342911358099</c:v>
                </c:pt>
                <c:pt idx="1581">
                  <c:v>10.575998915695299</c:v>
                </c:pt>
                <c:pt idx="1582">
                  <c:v>10.5766549200325</c:v>
                </c:pt>
                <c:pt idx="1583">
                  <c:v>10.577310924369799</c:v>
                </c:pt>
                <c:pt idx="1584">
                  <c:v>10.577966928706999</c:v>
                </c:pt>
                <c:pt idx="1585">
                  <c:v>10.578622933044199</c:v>
                </c:pt>
                <c:pt idx="1586">
                  <c:v>10.5792789373814</c:v>
                </c:pt>
                <c:pt idx="1587">
                  <c:v>10.5799349417186</c:v>
                </c:pt>
                <c:pt idx="1588">
                  <c:v>10.580590946055899</c:v>
                </c:pt>
                <c:pt idx="1589">
                  <c:v>10.581246950393099</c:v>
                </c:pt>
                <c:pt idx="1590">
                  <c:v>10.5819029547303</c:v>
                </c:pt>
                <c:pt idx="1591">
                  <c:v>10.5825589590675</c:v>
                </c:pt>
                <c:pt idx="1592">
                  <c:v>10.5832149634047</c:v>
                </c:pt>
                <c:pt idx="1593">
                  <c:v>10.5838709677419</c:v>
                </c:pt>
                <c:pt idx="1594">
                  <c:v>10.5845269720792</c:v>
                </c:pt>
                <c:pt idx="1595">
                  <c:v>10.5851829764164</c:v>
                </c:pt>
                <c:pt idx="1596">
                  <c:v>10.5858389807536</c:v>
                </c:pt>
                <c:pt idx="1597">
                  <c:v>10.5864949850908</c:v>
                </c:pt>
                <c:pt idx="1598">
                  <c:v>10.587150989428</c:v>
                </c:pt>
                <c:pt idx="1599">
                  <c:v>10.5878069937653</c:v>
                </c:pt>
                <c:pt idx="1600">
                  <c:v>10.5884629981025</c:v>
                </c:pt>
                <c:pt idx="1601">
                  <c:v>10.5891190024397</c:v>
                </c:pt>
                <c:pt idx="1602">
                  <c:v>10.5897750067769</c:v>
                </c:pt>
                <c:pt idx="1603">
                  <c:v>10.5904310111141</c:v>
                </c:pt>
                <c:pt idx="1604">
                  <c:v>10.5910870154514</c:v>
                </c:pt>
                <c:pt idx="1605">
                  <c:v>10.5917430197886</c:v>
                </c:pt>
                <c:pt idx="1606">
                  <c:v>10.5923990241258</c:v>
                </c:pt>
                <c:pt idx="1607">
                  <c:v>10.593055028463001</c:v>
                </c:pt>
                <c:pt idx="1608">
                  <c:v>10.593711032800201</c:v>
                </c:pt>
                <c:pt idx="1609">
                  <c:v>10.594367037137401</c:v>
                </c:pt>
                <c:pt idx="1610">
                  <c:v>10.5950230414747</c:v>
                </c:pt>
                <c:pt idx="1611">
                  <c:v>10.595679045811901</c:v>
                </c:pt>
                <c:pt idx="1612">
                  <c:v>10.596335050149101</c:v>
                </c:pt>
                <c:pt idx="1613">
                  <c:v>10.596991054486301</c:v>
                </c:pt>
                <c:pt idx="1614">
                  <c:v>10.597647058823499</c:v>
                </c:pt>
                <c:pt idx="1615">
                  <c:v>10.598303063160801</c:v>
                </c:pt>
                <c:pt idx="1616">
                  <c:v>10.598959067498001</c:v>
                </c:pt>
                <c:pt idx="1617">
                  <c:v>10.599615071835199</c:v>
                </c:pt>
                <c:pt idx="1618">
                  <c:v>10.600271076172399</c:v>
                </c:pt>
                <c:pt idx="1619">
                  <c:v>10.600927080509599</c:v>
                </c:pt>
                <c:pt idx="1620">
                  <c:v>10.601583084846901</c:v>
                </c:pt>
                <c:pt idx="1621">
                  <c:v>10.602239089184099</c:v>
                </c:pt>
                <c:pt idx="1622">
                  <c:v>10.602895093521299</c:v>
                </c:pt>
                <c:pt idx="1623">
                  <c:v>10.603551097858499</c:v>
                </c:pt>
                <c:pt idx="1624">
                  <c:v>10.6042071021957</c:v>
                </c:pt>
                <c:pt idx="1625">
                  <c:v>10.6048631065329</c:v>
                </c:pt>
                <c:pt idx="1626">
                  <c:v>10.605519110870199</c:v>
                </c:pt>
                <c:pt idx="1627">
                  <c:v>10.6061751152074</c:v>
                </c:pt>
                <c:pt idx="1628">
                  <c:v>10.6068311195446</c:v>
                </c:pt>
                <c:pt idx="1629">
                  <c:v>10.6074871238818</c:v>
                </c:pt>
                <c:pt idx="1630">
                  <c:v>10.608143128219</c:v>
                </c:pt>
                <c:pt idx="1631">
                  <c:v>10.6087991325563</c:v>
                </c:pt>
                <c:pt idx="1632">
                  <c:v>10.6094551368935</c:v>
                </c:pt>
                <c:pt idx="1633">
                  <c:v>10.6101111412307</c:v>
                </c:pt>
                <c:pt idx="1634">
                  <c:v>10.6107671455679</c:v>
                </c:pt>
                <c:pt idx="1635">
                  <c:v>10.6114231499051</c:v>
                </c:pt>
                <c:pt idx="1636">
                  <c:v>10.6120791542424</c:v>
                </c:pt>
                <c:pt idx="1637">
                  <c:v>10.6127351585796</c:v>
                </c:pt>
                <c:pt idx="1638">
                  <c:v>10.6133911629168</c:v>
                </c:pt>
                <c:pt idx="1639">
                  <c:v>10.614047167254</c:v>
                </c:pt>
                <c:pt idx="1640">
                  <c:v>10.6147031715912</c:v>
                </c:pt>
                <c:pt idx="1641">
                  <c:v>10.6153591759285</c:v>
                </c:pt>
                <c:pt idx="1642">
                  <c:v>10.6160151802657</c:v>
                </c:pt>
                <c:pt idx="1643">
                  <c:v>10.6166711846029</c:v>
                </c:pt>
                <c:pt idx="1644">
                  <c:v>10.6173271889401</c:v>
                </c:pt>
                <c:pt idx="1645">
                  <c:v>10.617983193277301</c:v>
                </c:pt>
                <c:pt idx="1646">
                  <c:v>10.618639197614501</c:v>
                </c:pt>
                <c:pt idx="1647">
                  <c:v>10.6192952019518</c:v>
                </c:pt>
                <c:pt idx="1648">
                  <c:v>10.619951206289</c:v>
                </c:pt>
                <c:pt idx="1649">
                  <c:v>10.620607210626201</c:v>
                </c:pt>
                <c:pt idx="1650">
                  <c:v>10.621263214963401</c:v>
                </c:pt>
                <c:pt idx="1651">
                  <c:v>10.621919219300599</c:v>
                </c:pt>
                <c:pt idx="1652">
                  <c:v>10.622575223637901</c:v>
                </c:pt>
                <c:pt idx="1653">
                  <c:v>10.623231227975101</c:v>
                </c:pt>
                <c:pt idx="1654">
                  <c:v>10.623887232312301</c:v>
                </c:pt>
                <c:pt idx="1655">
                  <c:v>10.624543236649499</c:v>
                </c:pt>
                <c:pt idx="1656">
                  <c:v>10.625199240986699</c:v>
                </c:pt>
                <c:pt idx="1657">
                  <c:v>10.625855245323899</c:v>
                </c:pt>
                <c:pt idx="1658">
                  <c:v>10.626511249661201</c:v>
                </c:pt>
                <c:pt idx="1659">
                  <c:v>10.627167253998399</c:v>
                </c:pt>
                <c:pt idx="1660">
                  <c:v>10.627823258335599</c:v>
                </c:pt>
                <c:pt idx="1661">
                  <c:v>10.6284792626728</c:v>
                </c:pt>
                <c:pt idx="1662">
                  <c:v>10.62913526701</c:v>
                </c:pt>
                <c:pt idx="1663">
                  <c:v>10.629791271347299</c:v>
                </c:pt>
                <c:pt idx="1664">
                  <c:v>10.630447275684499</c:v>
                </c:pt>
                <c:pt idx="1665">
                  <c:v>10.6311032800217</c:v>
                </c:pt>
                <c:pt idx="1666">
                  <c:v>10.6317592843589</c:v>
                </c:pt>
                <c:pt idx="1667">
                  <c:v>10.6324152886961</c:v>
                </c:pt>
                <c:pt idx="1668">
                  <c:v>10.633071293033399</c:v>
                </c:pt>
                <c:pt idx="1669">
                  <c:v>10.6337272973706</c:v>
                </c:pt>
                <c:pt idx="1670">
                  <c:v>10.6343833017078</c:v>
                </c:pt>
                <c:pt idx="1671">
                  <c:v>10.635039306045</c:v>
                </c:pt>
                <c:pt idx="1672">
                  <c:v>10.6356953103822</c:v>
                </c:pt>
                <c:pt idx="1673">
                  <c:v>10.6363513147195</c:v>
                </c:pt>
                <c:pt idx="1674">
                  <c:v>10.6370073190567</c:v>
                </c:pt>
                <c:pt idx="1675">
                  <c:v>10.6376633233939</c:v>
                </c:pt>
                <c:pt idx="1676">
                  <c:v>10.6383193277311</c:v>
                </c:pt>
                <c:pt idx="1677">
                  <c:v>10.6389753320683</c:v>
                </c:pt>
                <c:pt idx="1678">
                  <c:v>10.6396313364055</c:v>
                </c:pt>
                <c:pt idx="1679">
                  <c:v>10.6402873407428</c:v>
                </c:pt>
                <c:pt idx="1680">
                  <c:v>10.64094334508</c:v>
                </c:pt>
                <c:pt idx="1681">
                  <c:v>10.6415993494172</c:v>
                </c:pt>
                <c:pt idx="1682">
                  <c:v>10.6422553537544</c:v>
                </c:pt>
                <c:pt idx="1683">
                  <c:v>10.642911358091601</c:v>
                </c:pt>
                <c:pt idx="1684">
                  <c:v>10.6435673624289</c:v>
                </c:pt>
                <c:pt idx="1685">
                  <c:v>10.6442233667661</c:v>
                </c:pt>
                <c:pt idx="1686">
                  <c:v>10.644879371103301</c:v>
                </c:pt>
                <c:pt idx="1687">
                  <c:v>10.645535375440501</c:v>
                </c:pt>
                <c:pt idx="1688">
                  <c:v>10.646191379777701</c:v>
                </c:pt>
                <c:pt idx="1689">
                  <c:v>10.646847384115</c:v>
                </c:pt>
                <c:pt idx="1690">
                  <c:v>10.647503388452201</c:v>
                </c:pt>
                <c:pt idx="1691">
                  <c:v>10.648159392789401</c:v>
                </c:pt>
                <c:pt idx="1692">
                  <c:v>10.648815397126601</c:v>
                </c:pt>
                <c:pt idx="1693">
                  <c:v>10.649471401463799</c:v>
                </c:pt>
                <c:pt idx="1694">
                  <c:v>10.650127405800999</c:v>
                </c:pt>
                <c:pt idx="1695">
                  <c:v>10.650783410138301</c:v>
                </c:pt>
                <c:pt idx="1696">
                  <c:v>10.651439414475499</c:v>
                </c:pt>
                <c:pt idx="1697">
                  <c:v>10.652095418812699</c:v>
                </c:pt>
              </c:numCache>
            </c:numRef>
          </c:yVal>
          <c:smooth val="0"/>
        </c:ser>
        <c:ser>
          <c:idx val="2"/>
          <c:order val="2"/>
          <c:tx>
            <c:v>NDDL Défaut Fibre Neutre</c:v>
          </c:tx>
          <c:spPr>
            <a:ln w="25400" cap="rnd">
              <a:solidFill>
                <a:schemeClr val="accent1"/>
              </a:solidFill>
              <a:round/>
            </a:ln>
            <a:effectLst/>
          </c:spPr>
          <c:marker>
            <c:symbol val="none"/>
          </c:marker>
          <c:xVal>
            <c:numRef>
              <c:f>[1]DynamRot_DFN!$A$3:$A$2500</c:f>
              <c:numCache>
                <c:formatCode>General</c:formatCode>
                <c:ptCount val="2498"/>
                <c:pt idx="0">
                  <c:v>0.9</c:v>
                </c:pt>
                <c:pt idx="1">
                  <c:v>1.7</c:v>
                </c:pt>
                <c:pt idx="2">
                  <c:v>2.6</c:v>
                </c:pt>
                <c:pt idx="3">
                  <c:v>3.4</c:v>
                </c:pt>
                <c:pt idx="4">
                  <c:v>4.3</c:v>
                </c:pt>
                <c:pt idx="5">
                  <c:v>5.0999999999999996</c:v>
                </c:pt>
                <c:pt idx="6">
                  <c:v>6</c:v>
                </c:pt>
                <c:pt idx="7">
                  <c:v>6.9</c:v>
                </c:pt>
                <c:pt idx="8">
                  <c:v>7.7</c:v>
                </c:pt>
                <c:pt idx="9">
                  <c:v>8.6</c:v>
                </c:pt>
                <c:pt idx="10">
                  <c:v>9.4</c:v>
                </c:pt>
                <c:pt idx="11">
                  <c:v>10.3</c:v>
                </c:pt>
                <c:pt idx="12">
                  <c:v>11.1</c:v>
                </c:pt>
                <c:pt idx="13">
                  <c:v>12</c:v>
                </c:pt>
                <c:pt idx="14">
                  <c:v>12.9</c:v>
                </c:pt>
                <c:pt idx="15">
                  <c:v>13.7</c:v>
                </c:pt>
                <c:pt idx="16">
                  <c:v>14.6</c:v>
                </c:pt>
                <c:pt idx="17">
                  <c:v>15.4</c:v>
                </c:pt>
                <c:pt idx="18">
                  <c:v>16.3</c:v>
                </c:pt>
                <c:pt idx="19">
                  <c:v>17.100000000000001</c:v>
                </c:pt>
                <c:pt idx="20">
                  <c:v>18</c:v>
                </c:pt>
                <c:pt idx="21">
                  <c:v>18.899999999999999</c:v>
                </c:pt>
                <c:pt idx="22">
                  <c:v>19.7</c:v>
                </c:pt>
                <c:pt idx="23">
                  <c:v>20.6</c:v>
                </c:pt>
                <c:pt idx="24">
                  <c:v>21.4</c:v>
                </c:pt>
                <c:pt idx="25">
                  <c:v>22.3</c:v>
                </c:pt>
                <c:pt idx="26">
                  <c:v>23.1</c:v>
                </c:pt>
                <c:pt idx="27">
                  <c:v>24</c:v>
                </c:pt>
                <c:pt idx="28">
                  <c:v>24.9</c:v>
                </c:pt>
                <c:pt idx="29">
                  <c:v>25.7</c:v>
                </c:pt>
                <c:pt idx="30">
                  <c:v>26.6</c:v>
                </c:pt>
                <c:pt idx="31">
                  <c:v>27.4</c:v>
                </c:pt>
                <c:pt idx="32">
                  <c:v>28.3</c:v>
                </c:pt>
                <c:pt idx="33">
                  <c:v>29.1</c:v>
                </c:pt>
                <c:pt idx="34">
                  <c:v>30</c:v>
                </c:pt>
                <c:pt idx="35">
                  <c:v>30.9</c:v>
                </c:pt>
                <c:pt idx="36">
                  <c:v>31.7</c:v>
                </c:pt>
                <c:pt idx="37">
                  <c:v>32.6</c:v>
                </c:pt>
                <c:pt idx="38">
                  <c:v>33.4</c:v>
                </c:pt>
                <c:pt idx="39">
                  <c:v>34.299999999999997</c:v>
                </c:pt>
                <c:pt idx="40">
                  <c:v>35.1</c:v>
                </c:pt>
                <c:pt idx="41">
                  <c:v>36</c:v>
                </c:pt>
                <c:pt idx="42">
                  <c:v>36.9</c:v>
                </c:pt>
                <c:pt idx="43">
                  <c:v>37.700000000000003</c:v>
                </c:pt>
                <c:pt idx="44">
                  <c:v>38.6</c:v>
                </c:pt>
                <c:pt idx="45">
                  <c:v>39.4</c:v>
                </c:pt>
                <c:pt idx="46">
                  <c:v>40.299999999999997</c:v>
                </c:pt>
                <c:pt idx="47">
                  <c:v>41.1</c:v>
                </c:pt>
                <c:pt idx="48">
                  <c:v>42</c:v>
                </c:pt>
                <c:pt idx="49">
                  <c:v>42.9</c:v>
                </c:pt>
                <c:pt idx="50">
                  <c:v>43.7</c:v>
                </c:pt>
                <c:pt idx="51">
                  <c:v>44.6</c:v>
                </c:pt>
                <c:pt idx="52">
                  <c:v>45.4</c:v>
                </c:pt>
                <c:pt idx="53">
                  <c:v>46.3</c:v>
                </c:pt>
                <c:pt idx="54">
                  <c:v>47.1</c:v>
                </c:pt>
                <c:pt idx="55">
                  <c:v>48</c:v>
                </c:pt>
                <c:pt idx="56">
                  <c:v>48.9</c:v>
                </c:pt>
                <c:pt idx="57">
                  <c:v>49.7</c:v>
                </c:pt>
                <c:pt idx="58">
                  <c:v>50.6</c:v>
                </c:pt>
                <c:pt idx="59">
                  <c:v>51.4</c:v>
                </c:pt>
                <c:pt idx="60">
                  <c:v>52.3</c:v>
                </c:pt>
                <c:pt idx="61">
                  <c:v>53.1</c:v>
                </c:pt>
                <c:pt idx="62">
                  <c:v>54</c:v>
                </c:pt>
                <c:pt idx="63">
                  <c:v>54.9</c:v>
                </c:pt>
                <c:pt idx="64">
                  <c:v>55.7</c:v>
                </c:pt>
                <c:pt idx="65">
                  <c:v>56.6</c:v>
                </c:pt>
                <c:pt idx="66">
                  <c:v>57.4</c:v>
                </c:pt>
                <c:pt idx="67">
                  <c:v>58.3</c:v>
                </c:pt>
                <c:pt idx="68">
                  <c:v>59.1</c:v>
                </c:pt>
                <c:pt idx="69">
                  <c:v>60</c:v>
                </c:pt>
                <c:pt idx="70">
                  <c:v>60.9</c:v>
                </c:pt>
                <c:pt idx="71">
                  <c:v>61.7</c:v>
                </c:pt>
                <c:pt idx="72">
                  <c:v>62.6</c:v>
                </c:pt>
                <c:pt idx="73">
                  <c:v>63.4</c:v>
                </c:pt>
                <c:pt idx="74">
                  <c:v>64.3</c:v>
                </c:pt>
                <c:pt idx="75">
                  <c:v>65.099999999999994</c:v>
                </c:pt>
                <c:pt idx="76">
                  <c:v>66</c:v>
                </c:pt>
                <c:pt idx="77">
                  <c:v>66.900000000000006</c:v>
                </c:pt>
                <c:pt idx="78">
                  <c:v>67.7</c:v>
                </c:pt>
                <c:pt idx="79">
                  <c:v>68.599999999999994</c:v>
                </c:pt>
                <c:pt idx="80">
                  <c:v>69.400000000000006</c:v>
                </c:pt>
                <c:pt idx="81">
                  <c:v>70.3</c:v>
                </c:pt>
                <c:pt idx="82">
                  <c:v>71.099999999999994</c:v>
                </c:pt>
                <c:pt idx="83">
                  <c:v>72</c:v>
                </c:pt>
                <c:pt idx="84">
                  <c:v>72.900000000000006</c:v>
                </c:pt>
                <c:pt idx="85">
                  <c:v>73.7</c:v>
                </c:pt>
                <c:pt idx="86">
                  <c:v>74.599999999999994</c:v>
                </c:pt>
                <c:pt idx="87">
                  <c:v>75.400000000000006</c:v>
                </c:pt>
                <c:pt idx="88">
                  <c:v>76.3</c:v>
                </c:pt>
                <c:pt idx="89">
                  <c:v>77.099999999999994</c:v>
                </c:pt>
                <c:pt idx="90">
                  <c:v>78</c:v>
                </c:pt>
                <c:pt idx="91">
                  <c:v>78.900000000000006</c:v>
                </c:pt>
                <c:pt idx="92">
                  <c:v>79.7</c:v>
                </c:pt>
                <c:pt idx="93">
                  <c:v>80.599999999999994</c:v>
                </c:pt>
                <c:pt idx="94">
                  <c:v>81.400000000000006</c:v>
                </c:pt>
                <c:pt idx="95">
                  <c:v>82.3</c:v>
                </c:pt>
                <c:pt idx="96">
                  <c:v>83.1</c:v>
                </c:pt>
                <c:pt idx="97">
                  <c:v>84</c:v>
                </c:pt>
                <c:pt idx="98">
                  <c:v>84.9</c:v>
                </c:pt>
                <c:pt idx="99">
                  <c:v>85.7</c:v>
                </c:pt>
                <c:pt idx="100">
                  <c:v>86.6</c:v>
                </c:pt>
                <c:pt idx="101">
                  <c:v>87.4</c:v>
                </c:pt>
                <c:pt idx="102">
                  <c:v>88.3</c:v>
                </c:pt>
                <c:pt idx="103">
                  <c:v>89.1</c:v>
                </c:pt>
                <c:pt idx="104">
                  <c:v>90</c:v>
                </c:pt>
                <c:pt idx="105">
                  <c:v>90.9</c:v>
                </c:pt>
                <c:pt idx="106">
                  <c:v>91.7</c:v>
                </c:pt>
                <c:pt idx="107">
                  <c:v>92.6</c:v>
                </c:pt>
                <c:pt idx="108">
                  <c:v>93.4</c:v>
                </c:pt>
                <c:pt idx="109">
                  <c:v>94.3</c:v>
                </c:pt>
                <c:pt idx="110">
                  <c:v>95.1</c:v>
                </c:pt>
                <c:pt idx="111">
                  <c:v>96</c:v>
                </c:pt>
                <c:pt idx="112">
                  <c:v>96.9</c:v>
                </c:pt>
                <c:pt idx="113">
                  <c:v>97.7</c:v>
                </c:pt>
                <c:pt idx="114">
                  <c:v>98.6</c:v>
                </c:pt>
                <c:pt idx="115">
                  <c:v>99.4</c:v>
                </c:pt>
                <c:pt idx="116">
                  <c:v>100.3</c:v>
                </c:pt>
                <c:pt idx="117">
                  <c:v>101.1</c:v>
                </c:pt>
                <c:pt idx="118">
                  <c:v>102</c:v>
                </c:pt>
                <c:pt idx="119">
                  <c:v>102.9</c:v>
                </c:pt>
                <c:pt idx="120">
                  <c:v>103.7</c:v>
                </c:pt>
                <c:pt idx="121">
                  <c:v>104.6</c:v>
                </c:pt>
                <c:pt idx="122">
                  <c:v>105.4</c:v>
                </c:pt>
                <c:pt idx="123">
                  <c:v>106.3</c:v>
                </c:pt>
                <c:pt idx="124">
                  <c:v>107.1</c:v>
                </c:pt>
                <c:pt idx="125">
                  <c:v>108</c:v>
                </c:pt>
                <c:pt idx="126">
                  <c:v>108.9</c:v>
                </c:pt>
                <c:pt idx="127">
                  <c:v>109.7</c:v>
                </c:pt>
                <c:pt idx="128">
                  <c:v>110.6</c:v>
                </c:pt>
                <c:pt idx="129">
                  <c:v>111.4</c:v>
                </c:pt>
                <c:pt idx="130">
                  <c:v>112.3</c:v>
                </c:pt>
                <c:pt idx="131">
                  <c:v>113.1</c:v>
                </c:pt>
                <c:pt idx="132">
                  <c:v>114</c:v>
                </c:pt>
                <c:pt idx="133">
                  <c:v>114.9</c:v>
                </c:pt>
                <c:pt idx="134">
                  <c:v>115.7</c:v>
                </c:pt>
                <c:pt idx="135">
                  <c:v>116.6</c:v>
                </c:pt>
                <c:pt idx="136">
                  <c:v>117.4</c:v>
                </c:pt>
                <c:pt idx="137">
                  <c:v>118.3</c:v>
                </c:pt>
                <c:pt idx="138">
                  <c:v>119.1</c:v>
                </c:pt>
                <c:pt idx="139">
                  <c:v>120</c:v>
                </c:pt>
                <c:pt idx="140">
                  <c:v>120.9</c:v>
                </c:pt>
                <c:pt idx="141">
                  <c:v>121.7</c:v>
                </c:pt>
                <c:pt idx="142">
                  <c:v>122.6</c:v>
                </c:pt>
                <c:pt idx="143">
                  <c:v>123.4</c:v>
                </c:pt>
                <c:pt idx="144">
                  <c:v>124.3</c:v>
                </c:pt>
                <c:pt idx="145">
                  <c:v>125.1</c:v>
                </c:pt>
                <c:pt idx="146">
                  <c:v>126</c:v>
                </c:pt>
                <c:pt idx="147">
                  <c:v>126.9</c:v>
                </c:pt>
                <c:pt idx="148">
                  <c:v>127.7</c:v>
                </c:pt>
                <c:pt idx="149">
                  <c:v>128.6</c:v>
                </c:pt>
                <c:pt idx="150">
                  <c:v>129.4</c:v>
                </c:pt>
                <c:pt idx="151">
                  <c:v>130.30000000000001</c:v>
                </c:pt>
                <c:pt idx="152">
                  <c:v>131.1</c:v>
                </c:pt>
                <c:pt idx="153">
                  <c:v>132</c:v>
                </c:pt>
                <c:pt idx="154">
                  <c:v>132.9</c:v>
                </c:pt>
                <c:pt idx="155">
                  <c:v>133.69999999999999</c:v>
                </c:pt>
                <c:pt idx="156">
                  <c:v>134.6</c:v>
                </c:pt>
                <c:pt idx="157">
                  <c:v>135.4</c:v>
                </c:pt>
                <c:pt idx="158">
                  <c:v>136.30000000000001</c:v>
                </c:pt>
                <c:pt idx="159">
                  <c:v>137.1</c:v>
                </c:pt>
                <c:pt idx="160">
                  <c:v>138</c:v>
                </c:pt>
                <c:pt idx="161">
                  <c:v>138.9</c:v>
                </c:pt>
                <c:pt idx="162">
                  <c:v>139.69999999999999</c:v>
                </c:pt>
                <c:pt idx="163">
                  <c:v>140.6</c:v>
                </c:pt>
                <c:pt idx="164">
                  <c:v>141.4</c:v>
                </c:pt>
                <c:pt idx="165">
                  <c:v>142.30000000000001</c:v>
                </c:pt>
                <c:pt idx="166">
                  <c:v>143.1</c:v>
                </c:pt>
                <c:pt idx="167">
                  <c:v>144</c:v>
                </c:pt>
                <c:pt idx="168">
                  <c:v>144.9</c:v>
                </c:pt>
                <c:pt idx="169">
                  <c:v>145.69999999999999</c:v>
                </c:pt>
                <c:pt idx="170">
                  <c:v>146.6</c:v>
                </c:pt>
                <c:pt idx="171">
                  <c:v>147.4</c:v>
                </c:pt>
                <c:pt idx="172">
                  <c:v>148.30000000000001</c:v>
                </c:pt>
                <c:pt idx="173">
                  <c:v>149.1</c:v>
                </c:pt>
                <c:pt idx="174">
                  <c:v>150</c:v>
                </c:pt>
                <c:pt idx="175">
                  <c:v>150.9</c:v>
                </c:pt>
                <c:pt idx="176">
                  <c:v>151.69999999999999</c:v>
                </c:pt>
                <c:pt idx="177">
                  <c:v>152.6</c:v>
                </c:pt>
                <c:pt idx="178">
                  <c:v>153.4</c:v>
                </c:pt>
                <c:pt idx="179">
                  <c:v>154.30000000000001</c:v>
                </c:pt>
                <c:pt idx="180">
                  <c:v>155.1</c:v>
                </c:pt>
                <c:pt idx="181">
                  <c:v>156</c:v>
                </c:pt>
                <c:pt idx="182">
                  <c:v>156.9</c:v>
                </c:pt>
                <c:pt idx="183">
                  <c:v>157.69999999999999</c:v>
                </c:pt>
                <c:pt idx="184">
                  <c:v>158.6</c:v>
                </c:pt>
                <c:pt idx="185">
                  <c:v>159.4</c:v>
                </c:pt>
                <c:pt idx="186">
                  <c:v>160.30000000000001</c:v>
                </c:pt>
                <c:pt idx="187">
                  <c:v>161.1</c:v>
                </c:pt>
                <c:pt idx="188">
                  <c:v>162</c:v>
                </c:pt>
                <c:pt idx="189">
                  <c:v>162.9</c:v>
                </c:pt>
                <c:pt idx="190">
                  <c:v>163.69999999999999</c:v>
                </c:pt>
                <c:pt idx="191">
                  <c:v>164.6</c:v>
                </c:pt>
                <c:pt idx="192">
                  <c:v>165.4</c:v>
                </c:pt>
                <c:pt idx="193">
                  <c:v>166.3</c:v>
                </c:pt>
                <c:pt idx="194">
                  <c:v>167.1</c:v>
                </c:pt>
                <c:pt idx="195">
                  <c:v>168</c:v>
                </c:pt>
                <c:pt idx="196">
                  <c:v>168.9</c:v>
                </c:pt>
                <c:pt idx="197">
                  <c:v>169.7</c:v>
                </c:pt>
                <c:pt idx="198">
                  <c:v>170.6</c:v>
                </c:pt>
                <c:pt idx="199">
                  <c:v>171.4</c:v>
                </c:pt>
                <c:pt idx="200">
                  <c:v>172.3</c:v>
                </c:pt>
                <c:pt idx="201">
                  <c:v>173.1</c:v>
                </c:pt>
                <c:pt idx="202">
                  <c:v>174</c:v>
                </c:pt>
                <c:pt idx="203">
                  <c:v>174.9</c:v>
                </c:pt>
                <c:pt idx="204">
                  <c:v>175.7</c:v>
                </c:pt>
                <c:pt idx="205">
                  <c:v>176.6</c:v>
                </c:pt>
                <c:pt idx="206">
                  <c:v>177.4</c:v>
                </c:pt>
                <c:pt idx="207">
                  <c:v>178.3</c:v>
                </c:pt>
                <c:pt idx="208">
                  <c:v>179.1</c:v>
                </c:pt>
                <c:pt idx="209">
                  <c:v>180</c:v>
                </c:pt>
                <c:pt idx="210">
                  <c:v>180.9</c:v>
                </c:pt>
                <c:pt idx="211">
                  <c:v>181.7</c:v>
                </c:pt>
                <c:pt idx="212">
                  <c:v>182.6</c:v>
                </c:pt>
                <c:pt idx="213">
                  <c:v>183.4</c:v>
                </c:pt>
                <c:pt idx="214">
                  <c:v>184.3</c:v>
                </c:pt>
                <c:pt idx="215">
                  <c:v>185.1</c:v>
                </c:pt>
                <c:pt idx="216">
                  <c:v>186</c:v>
                </c:pt>
                <c:pt idx="217">
                  <c:v>186.9</c:v>
                </c:pt>
                <c:pt idx="218">
                  <c:v>187.7</c:v>
                </c:pt>
                <c:pt idx="219">
                  <c:v>188.6</c:v>
                </c:pt>
                <c:pt idx="220">
                  <c:v>189.4</c:v>
                </c:pt>
                <c:pt idx="221">
                  <c:v>190.3</c:v>
                </c:pt>
                <c:pt idx="222">
                  <c:v>191.1</c:v>
                </c:pt>
                <c:pt idx="223">
                  <c:v>192</c:v>
                </c:pt>
                <c:pt idx="224">
                  <c:v>192.9</c:v>
                </c:pt>
                <c:pt idx="225">
                  <c:v>193.7</c:v>
                </c:pt>
                <c:pt idx="226">
                  <c:v>194.6</c:v>
                </c:pt>
                <c:pt idx="227">
                  <c:v>195.4</c:v>
                </c:pt>
                <c:pt idx="228">
                  <c:v>196.3</c:v>
                </c:pt>
                <c:pt idx="229">
                  <c:v>197.1</c:v>
                </c:pt>
                <c:pt idx="230">
                  <c:v>198</c:v>
                </c:pt>
                <c:pt idx="231">
                  <c:v>198.9</c:v>
                </c:pt>
                <c:pt idx="232">
                  <c:v>199.7</c:v>
                </c:pt>
                <c:pt idx="233">
                  <c:v>200.6</c:v>
                </c:pt>
                <c:pt idx="234">
                  <c:v>201.4</c:v>
                </c:pt>
                <c:pt idx="235">
                  <c:v>202.3</c:v>
                </c:pt>
                <c:pt idx="236">
                  <c:v>203.1</c:v>
                </c:pt>
                <c:pt idx="237">
                  <c:v>204</c:v>
                </c:pt>
                <c:pt idx="238">
                  <c:v>204.9</c:v>
                </c:pt>
                <c:pt idx="239">
                  <c:v>205.7</c:v>
                </c:pt>
                <c:pt idx="240">
                  <c:v>206.6</c:v>
                </c:pt>
                <c:pt idx="241">
                  <c:v>207.4</c:v>
                </c:pt>
                <c:pt idx="242">
                  <c:v>208.3</c:v>
                </c:pt>
                <c:pt idx="243">
                  <c:v>209.1</c:v>
                </c:pt>
                <c:pt idx="244">
                  <c:v>210</c:v>
                </c:pt>
                <c:pt idx="245">
                  <c:v>210.9</c:v>
                </c:pt>
                <c:pt idx="246">
                  <c:v>211.7</c:v>
                </c:pt>
                <c:pt idx="247">
                  <c:v>212.6</c:v>
                </c:pt>
                <c:pt idx="248">
                  <c:v>213.4</c:v>
                </c:pt>
                <c:pt idx="249">
                  <c:v>214.3</c:v>
                </c:pt>
                <c:pt idx="250">
                  <c:v>215.1</c:v>
                </c:pt>
                <c:pt idx="251">
                  <c:v>216</c:v>
                </c:pt>
                <c:pt idx="252">
                  <c:v>216.9</c:v>
                </c:pt>
                <c:pt idx="253">
                  <c:v>217.7</c:v>
                </c:pt>
                <c:pt idx="254">
                  <c:v>218.6</c:v>
                </c:pt>
                <c:pt idx="255">
                  <c:v>219.4</c:v>
                </c:pt>
                <c:pt idx="256">
                  <c:v>220.3</c:v>
                </c:pt>
                <c:pt idx="257">
                  <c:v>221.1</c:v>
                </c:pt>
                <c:pt idx="258">
                  <c:v>222</c:v>
                </c:pt>
                <c:pt idx="259">
                  <c:v>222.9</c:v>
                </c:pt>
                <c:pt idx="260">
                  <c:v>223.7</c:v>
                </c:pt>
                <c:pt idx="261">
                  <c:v>224.6</c:v>
                </c:pt>
                <c:pt idx="262">
                  <c:v>225.4</c:v>
                </c:pt>
                <c:pt idx="263">
                  <c:v>226.3</c:v>
                </c:pt>
                <c:pt idx="264">
                  <c:v>227.1</c:v>
                </c:pt>
                <c:pt idx="265">
                  <c:v>228</c:v>
                </c:pt>
                <c:pt idx="266">
                  <c:v>228.9</c:v>
                </c:pt>
                <c:pt idx="267">
                  <c:v>229.7</c:v>
                </c:pt>
                <c:pt idx="268">
                  <c:v>230.6</c:v>
                </c:pt>
                <c:pt idx="269">
                  <c:v>231.4</c:v>
                </c:pt>
                <c:pt idx="270">
                  <c:v>232.3</c:v>
                </c:pt>
                <c:pt idx="271">
                  <c:v>233.1</c:v>
                </c:pt>
                <c:pt idx="272">
                  <c:v>234</c:v>
                </c:pt>
                <c:pt idx="273">
                  <c:v>234.9</c:v>
                </c:pt>
                <c:pt idx="274">
                  <c:v>235.7</c:v>
                </c:pt>
                <c:pt idx="275">
                  <c:v>236.6</c:v>
                </c:pt>
                <c:pt idx="276">
                  <c:v>237.4</c:v>
                </c:pt>
                <c:pt idx="277">
                  <c:v>238.3</c:v>
                </c:pt>
                <c:pt idx="278">
                  <c:v>239.1</c:v>
                </c:pt>
                <c:pt idx="279">
                  <c:v>240</c:v>
                </c:pt>
                <c:pt idx="280">
                  <c:v>240.9</c:v>
                </c:pt>
                <c:pt idx="281">
                  <c:v>241.7</c:v>
                </c:pt>
                <c:pt idx="282">
                  <c:v>242.6</c:v>
                </c:pt>
                <c:pt idx="283">
                  <c:v>243.4</c:v>
                </c:pt>
                <c:pt idx="284">
                  <c:v>244.3</c:v>
                </c:pt>
                <c:pt idx="285">
                  <c:v>245.1</c:v>
                </c:pt>
                <c:pt idx="286">
                  <c:v>246</c:v>
                </c:pt>
                <c:pt idx="287">
                  <c:v>246.9</c:v>
                </c:pt>
                <c:pt idx="288">
                  <c:v>247.7</c:v>
                </c:pt>
                <c:pt idx="289">
                  <c:v>248.6</c:v>
                </c:pt>
                <c:pt idx="290">
                  <c:v>249.4</c:v>
                </c:pt>
                <c:pt idx="291">
                  <c:v>250.3</c:v>
                </c:pt>
                <c:pt idx="292">
                  <c:v>251.1</c:v>
                </c:pt>
                <c:pt idx="293">
                  <c:v>252</c:v>
                </c:pt>
                <c:pt idx="294">
                  <c:v>252.9</c:v>
                </c:pt>
                <c:pt idx="295">
                  <c:v>253.7</c:v>
                </c:pt>
                <c:pt idx="296">
                  <c:v>254.6</c:v>
                </c:pt>
                <c:pt idx="297">
                  <c:v>255.4</c:v>
                </c:pt>
                <c:pt idx="298">
                  <c:v>256.3</c:v>
                </c:pt>
                <c:pt idx="299">
                  <c:v>257.10000000000002</c:v>
                </c:pt>
                <c:pt idx="300">
                  <c:v>258</c:v>
                </c:pt>
                <c:pt idx="301">
                  <c:v>258.89999999999998</c:v>
                </c:pt>
                <c:pt idx="302">
                  <c:v>259.7</c:v>
                </c:pt>
                <c:pt idx="303">
                  <c:v>260.60000000000002</c:v>
                </c:pt>
                <c:pt idx="304">
                  <c:v>261.39999999999998</c:v>
                </c:pt>
                <c:pt idx="305">
                  <c:v>262.3</c:v>
                </c:pt>
                <c:pt idx="306">
                  <c:v>263.10000000000002</c:v>
                </c:pt>
                <c:pt idx="307">
                  <c:v>264</c:v>
                </c:pt>
                <c:pt idx="308">
                  <c:v>264.89999999999998</c:v>
                </c:pt>
                <c:pt idx="309">
                  <c:v>265.7</c:v>
                </c:pt>
                <c:pt idx="310">
                  <c:v>266.60000000000002</c:v>
                </c:pt>
                <c:pt idx="311">
                  <c:v>267.39999999999998</c:v>
                </c:pt>
                <c:pt idx="312">
                  <c:v>268.3</c:v>
                </c:pt>
                <c:pt idx="313">
                  <c:v>269.10000000000002</c:v>
                </c:pt>
                <c:pt idx="314">
                  <c:v>270</c:v>
                </c:pt>
                <c:pt idx="315">
                  <c:v>270.89999999999998</c:v>
                </c:pt>
                <c:pt idx="316">
                  <c:v>271.7</c:v>
                </c:pt>
                <c:pt idx="317">
                  <c:v>272.60000000000002</c:v>
                </c:pt>
                <c:pt idx="318">
                  <c:v>273.39999999999998</c:v>
                </c:pt>
                <c:pt idx="319">
                  <c:v>274.3</c:v>
                </c:pt>
                <c:pt idx="320">
                  <c:v>275.10000000000002</c:v>
                </c:pt>
                <c:pt idx="321">
                  <c:v>276</c:v>
                </c:pt>
                <c:pt idx="322">
                  <c:v>276.89999999999998</c:v>
                </c:pt>
                <c:pt idx="323">
                  <c:v>277.7</c:v>
                </c:pt>
                <c:pt idx="324">
                  <c:v>278.60000000000002</c:v>
                </c:pt>
                <c:pt idx="325">
                  <c:v>279.39999999999998</c:v>
                </c:pt>
                <c:pt idx="326">
                  <c:v>280.3</c:v>
                </c:pt>
                <c:pt idx="327">
                  <c:v>281.10000000000002</c:v>
                </c:pt>
                <c:pt idx="328">
                  <c:v>282</c:v>
                </c:pt>
                <c:pt idx="329">
                  <c:v>282.89999999999998</c:v>
                </c:pt>
                <c:pt idx="330">
                  <c:v>283.7</c:v>
                </c:pt>
                <c:pt idx="331">
                  <c:v>284.60000000000002</c:v>
                </c:pt>
                <c:pt idx="332">
                  <c:v>285.39999999999998</c:v>
                </c:pt>
                <c:pt idx="333">
                  <c:v>286.3</c:v>
                </c:pt>
                <c:pt idx="334">
                  <c:v>287.10000000000002</c:v>
                </c:pt>
                <c:pt idx="335">
                  <c:v>288</c:v>
                </c:pt>
                <c:pt idx="336">
                  <c:v>288.89999999999998</c:v>
                </c:pt>
                <c:pt idx="337">
                  <c:v>289.7</c:v>
                </c:pt>
                <c:pt idx="338">
                  <c:v>290.60000000000002</c:v>
                </c:pt>
                <c:pt idx="339">
                  <c:v>291.39999999999998</c:v>
                </c:pt>
                <c:pt idx="340">
                  <c:v>292.3</c:v>
                </c:pt>
                <c:pt idx="341">
                  <c:v>293.10000000000002</c:v>
                </c:pt>
                <c:pt idx="342">
                  <c:v>294</c:v>
                </c:pt>
                <c:pt idx="343">
                  <c:v>294.89999999999998</c:v>
                </c:pt>
                <c:pt idx="344">
                  <c:v>295.7</c:v>
                </c:pt>
                <c:pt idx="345">
                  <c:v>296.60000000000002</c:v>
                </c:pt>
                <c:pt idx="346">
                  <c:v>297.39999999999998</c:v>
                </c:pt>
                <c:pt idx="347">
                  <c:v>298.3</c:v>
                </c:pt>
                <c:pt idx="348">
                  <c:v>299.10000000000002</c:v>
                </c:pt>
                <c:pt idx="349">
                  <c:v>300</c:v>
                </c:pt>
                <c:pt idx="350">
                  <c:v>300.89999999999998</c:v>
                </c:pt>
                <c:pt idx="351">
                  <c:v>301.7</c:v>
                </c:pt>
                <c:pt idx="352">
                  <c:v>302.60000000000002</c:v>
                </c:pt>
                <c:pt idx="353">
                  <c:v>303.39999999999998</c:v>
                </c:pt>
                <c:pt idx="354">
                  <c:v>304.3</c:v>
                </c:pt>
                <c:pt idx="355">
                  <c:v>305.10000000000002</c:v>
                </c:pt>
                <c:pt idx="356">
                  <c:v>306</c:v>
                </c:pt>
                <c:pt idx="357">
                  <c:v>306.89999999999998</c:v>
                </c:pt>
                <c:pt idx="358">
                  <c:v>307.7</c:v>
                </c:pt>
                <c:pt idx="359">
                  <c:v>308.60000000000002</c:v>
                </c:pt>
                <c:pt idx="360">
                  <c:v>309.39999999999998</c:v>
                </c:pt>
                <c:pt idx="361">
                  <c:v>310.3</c:v>
                </c:pt>
                <c:pt idx="362">
                  <c:v>311.10000000000002</c:v>
                </c:pt>
                <c:pt idx="363">
                  <c:v>312</c:v>
                </c:pt>
                <c:pt idx="364">
                  <c:v>312.89999999999998</c:v>
                </c:pt>
                <c:pt idx="365">
                  <c:v>313.7</c:v>
                </c:pt>
                <c:pt idx="366">
                  <c:v>314.60000000000002</c:v>
                </c:pt>
                <c:pt idx="367">
                  <c:v>315.39999999999998</c:v>
                </c:pt>
                <c:pt idx="368">
                  <c:v>316.3</c:v>
                </c:pt>
                <c:pt idx="369">
                  <c:v>317.10000000000002</c:v>
                </c:pt>
                <c:pt idx="370">
                  <c:v>318</c:v>
                </c:pt>
                <c:pt idx="371">
                  <c:v>318.89999999999998</c:v>
                </c:pt>
                <c:pt idx="372">
                  <c:v>319.7</c:v>
                </c:pt>
                <c:pt idx="373">
                  <c:v>320.60000000000002</c:v>
                </c:pt>
                <c:pt idx="374">
                  <c:v>321.39999999999998</c:v>
                </c:pt>
                <c:pt idx="375">
                  <c:v>322.3</c:v>
                </c:pt>
                <c:pt idx="376">
                  <c:v>323.10000000000002</c:v>
                </c:pt>
                <c:pt idx="377">
                  <c:v>324</c:v>
                </c:pt>
                <c:pt idx="378">
                  <c:v>324.89999999999998</c:v>
                </c:pt>
                <c:pt idx="379">
                  <c:v>325.7</c:v>
                </c:pt>
                <c:pt idx="380">
                  <c:v>326.60000000000002</c:v>
                </c:pt>
                <c:pt idx="381">
                  <c:v>327.39999999999998</c:v>
                </c:pt>
                <c:pt idx="382">
                  <c:v>328.3</c:v>
                </c:pt>
                <c:pt idx="383">
                  <c:v>329.1</c:v>
                </c:pt>
                <c:pt idx="384">
                  <c:v>330</c:v>
                </c:pt>
                <c:pt idx="385">
                  <c:v>330.9</c:v>
                </c:pt>
                <c:pt idx="386">
                  <c:v>331.7</c:v>
                </c:pt>
                <c:pt idx="387">
                  <c:v>332.6</c:v>
                </c:pt>
                <c:pt idx="388">
                  <c:v>333.4</c:v>
                </c:pt>
                <c:pt idx="389">
                  <c:v>334.3</c:v>
                </c:pt>
                <c:pt idx="390">
                  <c:v>335.1</c:v>
                </c:pt>
                <c:pt idx="391">
                  <c:v>336</c:v>
                </c:pt>
                <c:pt idx="392">
                  <c:v>336.9</c:v>
                </c:pt>
                <c:pt idx="393">
                  <c:v>337.7</c:v>
                </c:pt>
                <c:pt idx="394">
                  <c:v>338.6</c:v>
                </c:pt>
                <c:pt idx="395">
                  <c:v>339.4</c:v>
                </c:pt>
                <c:pt idx="396">
                  <c:v>340.3</c:v>
                </c:pt>
                <c:pt idx="397">
                  <c:v>341.1</c:v>
                </c:pt>
                <c:pt idx="398">
                  <c:v>342</c:v>
                </c:pt>
                <c:pt idx="399">
                  <c:v>342.9</c:v>
                </c:pt>
                <c:pt idx="400">
                  <c:v>343.7</c:v>
                </c:pt>
                <c:pt idx="401">
                  <c:v>344.6</c:v>
                </c:pt>
                <c:pt idx="402">
                  <c:v>345.4</c:v>
                </c:pt>
                <c:pt idx="403">
                  <c:v>346.3</c:v>
                </c:pt>
                <c:pt idx="404">
                  <c:v>347.1</c:v>
                </c:pt>
                <c:pt idx="405">
                  <c:v>348</c:v>
                </c:pt>
                <c:pt idx="406">
                  <c:v>348.9</c:v>
                </c:pt>
                <c:pt idx="407">
                  <c:v>349.7</c:v>
                </c:pt>
                <c:pt idx="408">
                  <c:v>350.6</c:v>
                </c:pt>
                <c:pt idx="409">
                  <c:v>351.4</c:v>
                </c:pt>
                <c:pt idx="410">
                  <c:v>352.3</c:v>
                </c:pt>
                <c:pt idx="411">
                  <c:v>353.1</c:v>
                </c:pt>
                <c:pt idx="412">
                  <c:v>354</c:v>
                </c:pt>
                <c:pt idx="413">
                  <c:v>354.9</c:v>
                </c:pt>
                <c:pt idx="414">
                  <c:v>355.7</c:v>
                </c:pt>
                <c:pt idx="415">
                  <c:v>356.6</c:v>
                </c:pt>
                <c:pt idx="416">
                  <c:v>357.4</c:v>
                </c:pt>
                <c:pt idx="417">
                  <c:v>358.3</c:v>
                </c:pt>
                <c:pt idx="418">
                  <c:v>359.1</c:v>
                </c:pt>
                <c:pt idx="419">
                  <c:v>360</c:v>
                </c:pt>
                <c:pt idx="420">
                  <c:v>360.9</c:v>
                </c:pt>
                <c:pt idx="421">
                  <c:v>361.7</c:v>
                </c:pt>
                <c:pt idx="422">
                  <c:v>362.6</c:v>
                </c:pt>
                <c:pt idx="423">
                  <c:v>363.4</c:v>
                </c:pt>
                <c:pt idx="424">
                  <c:v>364.3</c:v>
                </c:pt>
                <c:pt idx="425">
                  <c:v>365.1</c:v>
                </c:pt>
                <c:pt idx="426">
                  <c:v>366</c:v>
                </c:pt>
                <c:pt idx="427">
                  <c:v>366.9</c:v>
                </c:pt>
                <c:pt idx="428">
                  <c:v>367.7</c:v>
                </c:pt>
                <c:pt idx="429">
                  <c:v>368.6</c:v>
                </c:pt>
                <c:pt idx="430">
                  <c:v>369.4</c:v>
                </c:pt>
                <c:pt idx="431">
                  <c:v>370.3</c:v>
                </c:pt>
                <c:pt idx="432">
                  <c:v>371.1</c:v>
                </c:pt>
                <c:pt idx="433">
                  <c:v>372</c:v>
                </c:pt>
                <c:pt idx="434">
                  <c:v>372.9</c:v>
                </c:pt>
                <c:pt idx="435">
                  <c:v>373.7</c:v>
                </c:pt>
                <c:pt idx="436">
                  <c:v>374.6</c:v>
                </c:pt>
                <c:pt idx="437">
                  <c:v>375.4</c:v>
                </c:pt>
                <c:pt idx="438">
                  <c:v>376.3</c:v>
                </c:pt>
                <c:pt idx="439">
                  <c:v>377.1</c:v>
                </c:pt>
                <c:pt idx="440">
                  <c:v>378</c:v>
                </c:pt>
                <c:pt idx="441">
                  <c:v>378.9</c:v>
                </c:pt>
                <c:pt idx="442">
                  <c:v>379.7</c:v>
                </c:pt>
                <c:pt idx="443">
                  <c:v>380.6</c:v>
                </c:pt>
                <c:pt idx="444">
                  <c:v>381.4</c:v>
                </c:pt>
                <c:pt idx="445">
                  <c:v>382.3</c:v>
                </c:pt>
                <c:pt idx="446">
                  <c:v>383.1</c:v>
                </c:pt>
                <c:pt idx="447">
                  <c:v>384</c:v>
                </c:pt>
                <c:pt idx="448">
                  <c:v>384.9</c:v>
                </c:pt>
                <c:pt idx="449">
                  <c:v>385.7</c:v>
                </c:pt>
                <c:pt idx="450">
                  <c:v>386.6</c:v>
                </c:pt>
                <c:pt idx="451">
                  <c:v>387.4</c:v>
                </c:pt>
                <c:pt idx="452">
                  <c:v>388.3</c:v>
                </c:pt>
                <c:pt idx="453">
                  <c:v>389.1</c:v>
                </c:pt>
                <c:pt idx="454">
                  <c:v>390</c:v>
                </c:pt>
                <c:pt idx="455">
                  <c:v>390.9</c:v>
                </c:pt>
                <c:pt idx="456">
                  <c:v>391.7</c:v>
                </c:pt>
                <c:pt idx="457">
                  <c:v>392.6</c:v>
                </c:pt>
                <c:pt idx="458">
                  <c:v>393.4</c:v>
                </c:pt>
                <c:pt idx="459">
                  <c:v>394.3</c:v>
                </c:pt>
                <c:pt idx="460">
                  <c:v>395.1</c:v>
                </c:pt>
                <c:pt idx="461">
                  <c:v>396</c:v>
                </c:pt>
                <c:pt idx="462">
                  <c:v>396.9</c:v>
                </c:pt>
                <c:pt idx="463">
                  <c:v>397.7</c:v>
                </c:pt>
                <c:pt idx="464">
                  <c:v>398.6</c:v>
                </c:pt>
                <c:pt idx="465">
                  <c:v>399.4</c:v>
                </c:pt>
                <c:pt idx="466">
                  <c:v>400.3</c:v>
                </c:pt>
                <c:pt idx="467">
                  <c:v>401.1</c:v>
                </c:pt>
                <c:pt idx="468">
                  <c:v>402</c:v>
                </c:pt>
                <c:pt idx="469">
                  <c:v>402.9</c:v>
                </c:pt>
                <c:pt idx="470">
                  <c:v>403.7</c:v>
                </c:pt>
                <c:pt idx="471">
                  <c:v>404.6</c:v>
                </c:pt>
                <c:pt idx="472">
                  <c:v>405.4</c:v>
                </c:pt>
                <c:pt idx="473">
                  <c:v>406.3</c:v>
                </c:pt>
                <c:pt idx="474">
                  <c:v>407.1</c:v>
                </c:pt>
                <c:pt idx="475">
                  <c:v>408</c:v>
                </c:pt>
                <c:pt idx="476">
                  <c:v>408.9</c:v>
                </c:pt>
                <c:pt idx="477">
                  <c:v>409.7</c:v>
                </c:pt>
                <c:pt idx="478">
                  <c:v>410.6</c:v>
                </c:pt>
                <c:pt idx="479">
                  <c:v>411.4</c:v>
                </c:pt>
                <c:pt idx="480">
                  <c:v>412.3</c:v>
                </c:pt>
                <c:pt idx="481">
                  <c:v>413.1</c:v>
                </c:pt>
                <c:pt idx="482">
                  <c:v>414</c:v>
                </c:pt>
                <c:pt idx="483">
                  <c:v>414.9</c:v>
                </c:pt>
                <c:pt idx="484">
                  <c:v>415.7</c:v>
                </c:pt>
                <c:pt idx="485">
                  <c:v>416.6</c:v>
                </c:pt>
                <c:pt idx="486">
                  <c:v>417.4</c:v>
                </c:pt>
                <c:pt idx="487">
                  <c:v>418.3</c:v>
                </c:pt>
                <c:pt idx="488">
                  <c:v>419.1</c:v>
                </c:pt>
                <c:pt idx="489">
                  <c:v>420</c:v>
                </c:pt>
                <c:pt idx="490">
                  <c:v>420.9</c:v>
                </c:pt>
                <c:pt idx="491">
                  <c:v>421.7</c:v>
                </c:pt>
                <c:pt idx="492">
                  <c:v>422.6</c:v>
                </c:pt>
                <c:pt idx="493">
                  <c:v>423.4</c:v>
                </c:pt>
                <c:pt idx="494">
                  <c:v>424.3</c:v>
                </c:pt>
                <c:pt idx="495">
                  <c:v>425.1</c:v>
                </c:pt>
                <c:pt idx="496">
                  <c:v>426</c:v>
                </c:pt>
                <c:pt idx="497">
                  <c:v>426.9</c:v>
                </c:pt>
                <c:pt idx="498">
                  <c:v>427.7</c:v>
                </c:pt>
                <c:pt idx="499">
                  <c:v>428.6</c:v>
                </c:pt>
                <c:pt idx="500">
                  <c:v>429.4</c:v>
                </c:pt>
                <c:pt idx="501">
                  <c:v>430.3</c:v>
                </c:pt>
                <c:pt idx="502">
                  <c:v>431.1</c:v>
                </c:pt>
                <c:pt idx="503">
                  <c:v>432</c:v>
                </c:pt>
                <c:pt idx="504">
                  <c:v>432.9</c:v>
                </c:pt>
                <c:pt idx="505">
                  <c:v>433.7</c:v>
                </c:pt>
                <c:pt idx="506">
                  <c:v>434.6</c:v>
                </c:pt>
                <c:pt idx="507">
                  <c:v>435.4</c:v>
                </c:pt>
                <c:pt idx="508">
                  <c:v>436.3</c:v>
                </c:pt>
                <c:pt idx="509">
                  <c:v>437.1</c:v>
                </c:pt>
                <c:pt idx="510">
                  <c:v>438</c:v>
                </c:pt>
                <c:pt idx="511">
                  <c:v>438.9</c:v>
                </c:pt>
                <c:pt idx="512">
                  <c:v>439.7</c:v>
                </c:pt>
                <c:pt idx="513">
                  <c:v>440.6</c:v>
                </c:pt>
                <c:pt idx="514">
                  <c:v>441.4</c:v>
                </c:pt>
                <c:pt idx="515">
                  <c:v>442.3</c:v>
                </c:pt>
                <c:pt idx="516">
                  <c:v>443.1</c:v>
                </c:pt>
                <c:pt idx="517">
                  <c:v>444</c:v>
                </c:pt>
                <c:pt idx="518">
                  <c:v>444.9</c:v>
                </c:pt>
                <c:pt idx="519">
                  <c:v>445.7</c:v>
                </c:pt>
                <c:pt idx="520">
                  <c:v>446.6</c:v>
                </c:pt>
                <c:pt idx="521">
                  <c:v>447.4</c:v>
                </c:pt>
                <c:pt idx="522">
                  <c:v>448.3</c:v>
                </c:pt>
                <c:pt idx="523">
                  <c:v>449.1</c:v>
                </c:pt>
                <c:pt idx="524">
                  <c:v>450</c:v>
                </c:pt>
                <c:pt idx="525">
                  <c:v>450.9</c:v>
                </c:pt>
                <c:pt idx="526">
                  <c:v>451.7</c:v>
                </c:pt>
                <c:pt idx="527">
                  <c:v>452.6</c:v>
                </c:pt>
                <c:pt idx="528">
                  <c:v>453.4</c:v>
                </c:pt>
                <c:pt idx="529">
                  <c:v>454.3</c:v>
                </c:pt>
                <c:pt idx="530">
                  <c:v>455.1</c:v>
                </c:pt>
                <c:pt idx="531">
                  <c:v>456</c:v>
                </c:pt>
                <c:pt idx="532">
                  <c:v>456.9</c:v>
                </c:pt>
                <c:pt idx="533">
                  <c:v>457.7</c:v>
                </c:pt>
                <c:pt idx="534">
                  <c:v>458.6</c:v>
                </c:pt>
                <c:pt idx="535">
                  <c:v>459.4</c:v>
                </c:pt>
                <c:pt idx="536">
                  <c:v>460.3</c:v>
                </c:pt>
                <c:pt idx="537">
                  <c:v>461.1</c:v>
                </c:pt>
                <c:pt idx="538">
                  <c:v>462</c:v>
                </c:pt>
                <c:pt idx="539">
                  <c:v>462.9</c:v>
                </c:pt>
                <c:pt idx="540">
                  <c:v>463.7</c:v>
                </c:pt>
                <c:pt idx="541">
                  <c:v>464.6</c:v>
                </c:pt>
                <c:pt idx="542">
                  <c:v>465.4</c:v>
                </c:pt>
                <c:pt idx="543">
                  <c:v>466.3</c:v>
                </c:pt>
                <c:pt idx="544">
                  <c:v>467.1</c:v>
                </c:pt>
                <c:pt idx="545">
                  <c:v>468</c:v>
                </c:pt>
                <c:pt idx="546">
                  <c:v>468.9</c:v>
                </c:pt>
                <c:pt idx="547">
                  <c:v>469.7</c:v>
                </c:pt>
                <c:pt idx="548">
                  <c:v>470.6</c:v>
                </c:pt>
                <c:pt idx="549">
                  <c:v>471.4</c:v>
                </c:pt>
                <c:pt idx="550">
                  <c:v>472.3</c:v>
                </c:pt>
                <c:pt idx="551">
                  <c:v>473.1</c:v>
                </c:pt>
                <c:pt idx="552">
                  <c:v>474</c:v>
                </c:pt>
                <c:pt idx="553">
                  <c:v>474.9</c:v>
                </c:pt>
                <c:pt idx="554">
                  <c:v>475.7</c:v>
                </c:pt>
                <c:pt idx="555">
                  <c:v>476.6</c:v>
                </c:pt>
                <c:pt idx="556">
                  <c:v>477.4</c:v>
                </c:pt>
                <c:pt idx="557">
                  <c:v>478.3</c:v>
                </c:pt>
                <c:pt idx="558">
                  <c:v>479.1</c:v>
                </c:pt>
                <c:pt idx="559">
                  <c:v>480</c:v>
                </c:pt>
                <c:pt idx="560">
                  <c:v>480.9</c:v>
                </c:pt>
                <c:pt idx="561">
                  <c:v>481.7</c:v>
                </c:pt>
                <c:pt idx="562">
                  <c:v>482.6</c:v>
                </c:pt>
                <c:pt idx="563">
                  <c:v>483.4</c:v>
                </c:pt>
                <c:pt idx="564">
                  <c:v>484.3</c:v>
                </c:pt>
                <c:pt idx="565">
                  <c:v>485.1</c:v>
                </c:pt>
                <c:pt idx="566">
                  <c:v>486</c:v>
                </c:pt>
                <c:pt idx="567">
                  <c:v>486.9</c:v>
                </c:pt>
                <c:pt idx="568">
                  <c:v>487.7</c:v>
                </c:pt>
                <c:pt idx="569">
                  <c:v>488.6</c:v>
                </c:pt>
                <c:pt idx="570">
                  <c:v>489.4</c:v>
                </c:pt>
                <c:pt idx="571">
                  <c:v>490.3</c:v>
                </c:pt>
                <c:pt idx="572">
                  <c:v>491.1</c:v>
                </c:pt>
                <c:pt idx="573">
                  <c:v>492</c:v>
                </c:pt>
                <c:pt idx="574">
                  <c:v>492.9</c:v>
                </c:pt>
                <c:pt idx="575">
                  <c:v>493.7</c:v>
                </c:pt>
                <c:pt idx="576">
                  <c:v>494.6</c:v>
                </c:pt>
                <c:pt idx="577">
                  <c:v>495.4</c:v>
                </c:pt>
                <c:pt idx="578">
                  <c:v>496.3</c:v>
                </c:pt>
                <c:pt idx="579">
                  <c:v>497.1</c:v>
                </c:pt>
                <c:pt idx="580">
                  <c:v>498</c:v>
                </c:pt>
                <c:pt idx="581">
                  <c:v>498.9</c:v>
                </c:pt>
                <c:pt idx="582">
                  <c:v>499.7</c:v>
                </c:pt>
                <c:pt idx="583">
                  <c:v>500.6</c:v>
                </c:pt>
                <c:pt idx="584">
                  <c:v>501.4</c:v>
                </c:pt>
                <c:pt idx="585">
                  <c:v>502.3</c:v>
                </c:pt>
                <c:pt idx="586">
                  <c:v>503.1</c:v>
                </c:pt>
                <c:pt idx="587">
                  <c:v>504</c:v>
                </c:pt>
                <c:pt idx="588">
                  <c:v>504.9</c:v>
                </c:pt>
                <c:pt idx="589">
                  <c:v>505.7</c:v>
                </c:pt>
                <c:pt idx="590">
                  <c:v>506.6</c:v>
                </c:pt>
                <c:pt idx="591">
                  <c:v>507.4</c:v>
                </c:pt>
                <c:pt idx="592">
                  <c:v>508.3</c:v>
                </c:pt>
                <c:pt idx="593">
                  <c:v>509.1</c:v>
                </c:pt>
                <c:pt idx="594">
                  <c:v>510</c:v>
                </c:pt>
                <c:pt idx="595">
                  <c:v>510.9</c:v>
                </c:pt>
                <c:pt idx="596">
                  <c:v>511.7</c:v>
                </c:pt>
                <c:pt idx="597">
                  <c:v>512.6</c:v>
                </c:pt>
                <c:pt idx="598">
                  <c:v>513.4</c:v>
                </c:pt>
                <c:pt idx="599">
                  <c:v>514.29999999999995</c:v>
                </c:pt>
                <c:pt idx="600">
                  <c:v>515.1</c:v>
                </c:pt>
                <c:pt idx="601">
                  <c:v>516</c:v>
                </c:pt>
                <c:pt idx="602">
                  <c:v>516.9</c:v>
                </c:pt>
                <c:pt idx="603">
                  <c:v>517.70000000000005</c:v>
                </c:pt>
                <c:pt idx="604">
                  <c:v>518.6</c:v>
                </c:pt>
                <c:pt idx="605">
                  <c:v>519.4</c:v>
                </c:pt>
                <c:pt idx="606">
                  <c:v>520.29999999999995</c:v>
                </c:pt>
                <c:pt idx="607">
                  <c:v>521.1</c:v>
                </c:pt>
                <c:pt idx="608">
                  <c:v>522</c:v>
                </c:pt>
                <c:pt idx="609">
                  <c:v>522.9</c:v>
                </c:pt>
                <c:pt idx="610">
                  <c:v>523.70000000000005</c:v>
                </c:pt>
                <c:pt idx="611">
                  <c:v>524.6</c:v>
                </c:pt>
                <c:pt idx="612">
                  <c:v>525.4</c:v>
                </c:pt>
                <c:pt idx="613">
                  <c:v>526.29999999999995</c:v>
                </c:pt>
                <c:pt idx="614">
                  <c:v>527.1</c:v>
                </c:pt>
                <c:pt idx="615">
                  <c:v>528</c:v>
                </c:pt>
                <c:pt idx="616">
                  <c:v>528.9</c:v>
                </c:pt>
                <c:pt idx="617">
                  <c:v>529.70000000000005</c:v>
                </c:pt>
                <c:pt idx="618">
                  <c:v>530.6</c:v>
                </c:pt>
                <c:pt idx="619">
                  <c:v>531.4</c:v>
                </c:pt>
                <c:pt idx="620">
                  <c:v>532.29999999999995</c:v>
                </c:pt>
                <c:pt idx="621">
                  <c:v>533.1</c:v>
                </c:pt>
                <c:pt idx="622">
                  <c:v>534</c:v>
                </c:pt>
                <c:pt idx="623">
                  <c:v>534.9</c:v>
                </c:pt>
                <c:pt idx="624">
                  <c:v>535.70000000000005</c:v>
                </c:pt>
                <c:pt idx="625">
                  <c:v>536.6</c:v>
                </c:pt>
                <c:pt idx="626">
                  <c:v>537.4</c:v>
                </c:pt>
                <c:pt idx="627">
                  <c:v>538.29999999999995</c:v>
                </c:pt>
                <c:pt idx="628">
                  <c:v>539.1</c:v>
                </c:pt>
                <c:pt idx="629">
                  <c:v>540</c:v>
                </c:pt>
                <c:pt idx="630">
                  <c:v>540.9</c:v>
                </c:pt>
                <c:pt idx="631">
                  <c:v>541.70000000000005</c:v>
                </c:pt>
                <c:pt idx="632">
                  <c:v>542.6</c:v>
                </c:pt>
                <c:pt idx="633">
                  <c:v>543.4</c:v>
                </c:pt>
                <c:pt idx="634">
                  <c:v>544.29999999999995</c:v>
                </c:pt>
                <c:pt idx="635">
                  <c:v>545.1</c:v>
                </c:pt>
                <c:pt idx="636">
                  <c:v>546</c:v>
                </c:pt>
                <c:pt idx="637">
                  <c:v>546.9</c:v>
                </c:pt>
                <c:pt idx="638">
                  <c:v>547.70000000000005</c:v>
                </c:pt>
                <c:pt idx="639">
                  <c:v>548.6</c:v>
                </c:pt>
                <c:pt idx="640">
                  <c:v>549.4</c:v>
                </c:pt>
                <c:pt idx="641">
                  <c:v>550.29999999999995</c:v>
                </c:pt>
                <c:pt idx="642">
                  <c:v>551.1</c:v>
                </c:pt>
                <c:pt idx="643">
                  <c:v>552</c:v>
                </c:pt>
                <c:pt idx="644">
                  <c:v>552.9</c:v>
                </c:pt>
                <c:pt idx="645">
                  <c:v>553.70000000000005</c:v>
                </c:pt>
                <c:pt idx="646">
                  <c:v>554.6</c:v>
                </c:pt>
                <c:pt idx="647">
                  <c:v>555.4</c:v>
                </c:pt>
                <c:pt idx="648">
                  <c:v>556.29999999999995</c:v>
                </c:pt>
                <c:pt idx="649">
                  <c:v>557.1</c:v>
                </c:pt>
                <c:pt idx="650">
                  <c:v>558</c:v>
                </c:pt>
                <c:pt idx="651">
                  <c:v>558.9</c:v>
                </c:pt>
                <c:pt idx="652">
                  <c:v>559.70000000000005</c:v>
                </c:pt>
                <c:pt idx="653">
                  <c:v>560.6</c:v>
                </c:pt>
                <c:pt idx="654">
                  <c:v>561.4</c:v>
                </c:pt>
                <c:pt idx="655">
                  <c:v>562.29999999999995</c:v>
                </c:pt>
                <c:pt idx="656">
                  <c:v>563.1</c:v>
                </c:pt>
                <c:pt idx="657">
                  <c:v>564</c:v>
                </c:pt>
                <c:pt idx="658">
                  <c:v>564.9</c:v>
                </c:pt>
                <c:pt idx="659">
                  <c:v>565.70000000000005</c:v>
                </c:pt>
                <c:pt idx="660">
                  <c:v>566.6</c:v>
                </c:pt>
                <c:pt idx="661">
                  <c:v>567.4</c:v>
                </c:pt>
                <c:pt idx="662">
                  <c:v>568.29999999999995</c:v>
                </c:pt>
                <c:pt idx="663">
                  <c:v>569.1</c:v>
                </c:pt>
                <c:pt idx="664">
                  <c:v>570</c:v>
                </c:pt>
                <c:pt idx="665">
                  <c:v>570.9</c:v>
                </c:pt>
                <c:pt idx="666">
                  <c:v>571.70000000000005</c:v>
                </c:pt>
                <c:pt idx="667">
                  <c:v>572.6</c:v>
                </c:pt>
                <c:pt idx="668">
                  <c:v>573.4</c:v>
                </c:pt>
                <c:pt idx="669">
                  <c:v>574.29999999999995</c:v>
                </c:pt>
                <c:pt idx="670">
                  <c:v>575.1</c:v>
                </c:pt>
                <c:pt idx="671">
                  <c:v>576</c:v>
                </c:pt>
                <c:pt idx="672">
                  <c:v>576.9</c:v>
                </c:pt>
                <c:pt idx="673">
                  <c:v>577.70000000000005</c:v>
                </c:pt>
                <c:pt idx="674">
                  <c:v>578.6</c:v>
                </c:pt>
                <c:pt idx="675">
                  <c:v>579.4</c:v>
                </c:pt>
                <c:pt idx="676">
                  <c:v>580.29999999999995</c:v>
                </c:pt>
                <c:pt idx="677">
                  <c:v>581.1</c:v>
                </c:pt>
                <c:pt idx="678">
                  <c:v>582</c:v>
                </c:pt>
                <c:pt idx="679">
                  <c:v>582.9</c:v>
                </c:pt>
                <c:pt idx="680">
                  <c:v>583.70000000000005</c:v>
                </c:pt>
                <c:pt idx="681">
                  <c:v>584.6</c:v>
                </c:pt>
                <c:pt idx="682">
                  <c:v>585.4</c:v>
                </c:pt>
                <c:pt idx="683">
                  <c:v>586.29999999999995</c:v>
                </c:pt>
                <c:pt idx="684">
                  <c:v>587.1</c:v>
                </c:pt>
                <c:pt idx="685">
                  <c:v>588</c:v>
                </c:pt>
                <c:pt idx="686">
                  <c:v>588.9</c:v>
                </c:pt>
                <c:pt idx="687">
                  <c:v>589.70000000000005</c:v>
                </c:pt>
                <c:pt idx="688">
                  <c:v>590.6</c:v>
                </c:pt>
                <c:pt idx="689">
                  <c:v>591.4</c:v>
                </c:pt>
                <c:pt idx="690">
                  <c:v>592.29999999999995</c:v>
                </c:pt>
                <c:pt idx="691">
                  <c:v>593.1</c:v>
                </c:pt>
                <c:pt idx="692">
                  <c:v>594</c:v>
                </c:pt>
                <c:pt idx="693">
                  <c:v>594.9</c:v>
                </c:pt>
                <c:pt idx="694">
                  <c:v>595.70000000000005</c:v>
                </c:pt>
                <c:pt idx="695">
                  <c:v>596.6</c:v>
                </c:pt>
                <c:pt idx="696">
                  <c:v>597.4</c:v>
                </c:pt>
                <c:pt idx="697">
                  <c:v>598.29999999999995</c:v>
                </c:pt>
                <c:pt idx="698">
                  <c:v>599.1</c:v>
                </c:pt>
                <c:pt idx="699">
                  <c:v>600</c:v>
                </c:pt>
                <c:pt idx="700">
                  <c:v>600.9</c:v>
                </c:pt>
                <c:pt idx="701">
                  <c:v>601.70000000000005</c:v>
                </c:pt>
                <c:pt idx="702">
                  <c:v>602.6</c:v>
                </c:pt>
                <c:pt idx="703">
                  <c:v>603.4</c:v>
                </c:pt>
                <c:pt idx="704">
                  <c:v>604.29999999999995</c:v>
                </c:pt>
                <c:pt idx="705">
                  <c:v>605.1</c:v>
                </c:pt>
                <c:pt idx="706">
                  <c:v>606</c:v>
                </c:pt>
                <c:pt idx="707">
                  <c:v>606.9</c:v>
                </c:pt>
                <c:pt idx="708">
                  <c:v>607.70000000000005</c:v>
                </c:pt>
                <c:pt idx="709">
                  <c:v>608.6</c:v>
                </c:pt>
                <c:pt idx="710">
                  <c:v>609.4</c:v>
                </c:pt>
                <c:pt idx="711">
                  <c:v>610.29999999999995</c:v>
                </c:pt>
                <c:pt idx="712">
                  <c:v>611.1</c:v>
                </c:pt>
                <c:pt idx="713">
                  <c:v>612</c:v>
                </c:pt>
                <c:pt idx="714">
                  <c:v>612.9</c:v>
                </c:pt>
                <c:pt idx="715">
                  <c:v>613.70000000000005</c:v>
                </c:pt>
                <c:pt idx="716">
                  <c:v>614.6</c:v>
                </c:pt>
                <c:pt idx="717">
                  <c:v>615.4</c:v>
                </c:pt>
                <c:pt idx="718">
                  <c:v>616.29999999999995</c:v>
                </c:pt>
                <c:pt idx="719">
                  <c:v>617.1</c:v>
                </c:pt>
                <c:pt idx="720">
                  <c:v>618</c:v>
                </c:pt>
                <c:pt idx="721">
                  <c:v>618.9</c:v>
                </c:pt>
                <c:pt idx="722">
                  <c:v>619.70000000000005</c:v>
                </c:pt>
                <c:pt idx="723">
                  <c:v>620.6</c:v>
                </c:pt>
                <c:pt idx="724">
                  <c:v>621.4</c:v>
                </c:pt>
                <c:pt idx="725">
                  <c:v>622.29999999999995</c:v>
                </c:pt>
                <c:pt idx="726">
                  <c:v>623.1</c:v>
                </c:pt>
                <c:pt idx="727">
                  <c:v>624</c:v>
                </c:pt>
                <c:pt idx="728">
                  <c:v>624.9</c:v>
                </c:pt>
                <c:pt idx="729">
                  <c:v>625.70000000000005</c:v>
                </c:pt>
                <c:pt idx="730">
                  <c:v>626.6</c:v>
                </c:pt>
                <c:pt idx="731">
                  <c:v>627.4</c:v>
                </c:pt>
                <c:pt idx="732">
                  <c:v>628.29999999999995</c:v>
                </c:pt>
                <c:pt idx="733">
                  <c:v>629.1</c:v>
                </c:pt>
                <c:pt idx="734">
                  <c:v>630</c:v>
                </c:pt>
                <c:pt idx="735">
                  <c:v>630.9</c:v>
                </c:pt>
                <c:pt idx="736">
                  <c:v>631.70000000000005</c:v>
                </c:pt>
                <c:pt idx="737">
                  <c:v>632.6</c:v>
                </c:pt>
                <c:pt idx="738">
                  <c:v>633.4</c:v>
                </c:pt>
                <c:pt idx="739">
                  <c:v>634.29999999999995</c:v>
                </c:pt>
                <c:pt idx="740">
                  <c:v>635.1</c:v>
                </c:pt>
                <c:pt idx="741">
                  <c:v>636</c:v>
                </c:pt>
                <c:pt idx="742">
                  <c:v>636.9</c:v>
                </c:pt>
                <c:pt idx="743">
                  <c:v>637.70000000000005</c:v>
                </c:pt>
                <c:pt idx="744">
                  <c:v>638.6</c:v>
                </c:pt>
                <c:pt idx="745">
                  <c:v>639.4</c:v>
                </c:pt>
                <c:pt idx="746">
                  <c:v>640.29999999999995</c:v>
                </c:pt>
                <c:pt idx="747">
                  <c:v>641.1</c:v>
                </c:pt>
                <c:pt idx="748">
                  <c:v>642</c:v>
                </c:pt>
                <c:pt idx="749">
                  <c:v>642.9</c:v>
                </c:pt>
                <c:pt idx="750">
                  <c:v>643.70000000000005</c:v>
                </c:pt>
                <c:pt idx="751">
                  <c:v>644.6</c:v>
                </c:pt>
                <c:pt idx="752">
                  <c:v>645.4</c:v>
                </c:pt>
                <c:pt idx="753">
                  <c:v>646.29999999999995</c:v>
                </c:pt>
                <c:pt idx="754">
                  <c:v>647.1</c:v>
                </c:pt>
                <c:pt idx="755">
                  <c:v>648</c:v>
                </c:pt>
                <c:pt idx="756">
                  <c:v>648.9</c:v>
                </c:pt>
                <c:pt idx="757">
                  <c:v>649.70000000000005</c:v>
                </c:pt>
                <c:pt idx="758">
                  <c:v>650.6</c:v>
                </c:pt>
                <c:pt idx="759">
                  <c:v>651.4</c:v>
                </c:pt>
                <c:pt idx="760">
                  <c:v>652.29999999999995</c:v>
                </c:pt>
                <c:pt idx="761">
                  <c:v>653.1</c:v>
                </c:pt>
                <c:pt idx="762">
                  <c:v>654</c:v>
                </c:pt>
                <c:pt idx="763">
                  <c:v>654.9</c:v>
                </c:pt>
                <c:pt idx="764">
                  <c:v>655.7</c:v>
                </c:pt>
                <c:pt idx="765">
                  <c:v>656.6</c:v>
                </c:pt>
                <c:pt idx="766">
                  <c:v>657.4</c:v>
                </c:pt>
                <c:pt idx="767">
                  <c:v>658.3</c:v>
                </c:pt>
                <c:pt idx="768">
                  <c:v>659.1</c:v>
                </c:pt>
                <c:pt idx="769">
                  <c:v>660</c:v>
                </c:pt>
                <c:pt idx="770">
                  <c:v>660.9</c:v>
                </c:pt>
                <c:pt idx="771">
                  <c:v>661.7</c:v>
                </c:pt>
                <c:pt idx="772">
                  <c:v>662.6</c:v>
                </c:pt>
                <c:pt idx="773">
                  <c:v>663.4</c:v>
                </c:pt>
                <c:pt idx="774">
                  <c:v>664.3</c:v>
                </c:pt>
                <c:pt idx="775">
                  <c:v>665.1</c:v>
                </c:pt>
                <c:pt idx="776">
                  <c:v>666</c:v>
                </c:pt>
                <c:pt idx="777">
                  <c:v>666.9</c:v>
                </c:pt>
                <c:pt idx="778">
                  <c:v>667.7</c:v>
                </c:pt>
                <c:pt idx="779">
                  <c:v>668.6</c:v>
                </c:pt>
                <c:pt idx="780">
                  <c:v>669.4</c:v>
                </c:pt>
                <c:pt idx="781">
                  <c:v>670.3</c:v>
                </c:pt>
                <c:pt idx="782">
                  <c:v>671.1</c:v>
                </c:pt>
                <c:pt idx="783">
                  <c:v>672</c:v>
                </c:pt>
                <c:pt idx="784">
                  <c:v>672.9</c:v>
                </c:pt>
                <c:pt idx="785">
                  <c:v>673.7</c:v>
                </c:pt>
                <c:pt idx="786">
                  <c:v>674.6</c:v>
                </c:pt>
                <c:pt idx="787">
                  <c:v>675.4</c:v>
                </c:pt>
                <c:pt idx="788">
                  <c:v>676.3</c:v>
                </c:pt>
                <c:pt idx="789">
                  <c:v>677.1</c:v>
                </c:pt>
                <c:pt idx="790">
                  <c:v>678</c:v>
                </c:pt>
                <c:pt idx="791">
                  <c:v>678.9</c:v>
                </c:pt>
                <c:pt idx="792">
                  <c:v>679.7</c:v>
                </c:pt>
                <c:pt idx="793">
                  <c:v>680.6</c:v>
                </c:pt>
                <c:pt idx="794">
                  <c:v>681.4</c:v>
                </c:pt>
                <c:pt idx="795">
                  <c:v>682.3</c:v>
                </c:pt>
                <c:pt idx="796">
                  <c:v>683.1</c:v>
                </c:pt>
                <c:pt idx="797">
                  <c:v>684</c:v>
                </c:pt>
                <c:pt idx="798">
                  <c:v>684.9</c:v>
                </c:pt>
                <c:pt idx="799">
                  <c:v>685.7</c:v>
                </c:pt>
                <c:pt idx="800">
                  <c:v>686.6</c:v>
                </c:pt>
                <c:pt idx="801">
                  <c:v>687.4</c:v>
                </c:pt>
                <c:pt idx="802">
                  <c:v>688.3</c:v>
                </c:pt>
                <c:pt idx="803">
                  <c:v>689.1</c:v>
                </c:pt>
                <c:pt idx="804">
                  <c:v>690</c:v>
                </c:pt>
                <c:pt idx="805">
                  <c:v>690.9</c:v>
                </c:pt>
                <c:pt idx="806">
                  <c:v>691.7</c:v>
                </c:pt>
                <c:pt idx="807">
                  <c:v>692.6</c:v>
                </c:pt>
                <c:pt idx="808">
                  <c:v>693.4</c:v>
                </c:pt>
                <c:pt idx="809">
                  <c:v>694.3</c:v>
                </c:pt>
                <c:pt idx="810">
                  <c:v>695.1</c:v>
                </c:pt>
                <c:pt idx="811">
                  <c:v>696</c:v>
                </c:pt>
                <c:pt idx="812">
                  <c:v>696.9</c:v>
                </c:pt>
                <c:pt idx="813">
                  <c:v>697.7</c:v>
                </c:pt>
                <c:pt idx="814">
                  <c:v>698.6</c:v>
                </c:pt>
                <c:pt idx="815">
                  <c:v>699.4</c:v>
                </c:pt>
                <c:pt idx="816">
                  <c:v>700.3</c:v>
                </c:pt>
                <c:pt idx="817">
                  <c:v>701.1</c:v>
                </c:pt>
                <c:pt idx="818">
                  <c:v>702</c:v>
                </c:pt>
                <c:pt idx="819">
                  <c:v>702.9</c:v>
                </c:pt>
                <c:pt idx="820">
                  <c:v>703.7</c:v>
                </c:pt>
                <c:pt idx="821">
                  <c:v>704.6</c:v>
                </c:pt>
                <c:pt idx="822">
                  <c:v>705.4</c:v>
                </c:pt>
                <c:pt idx="823">
                  <c:v>706.3</c:v>
                </c:pt>
                <c:pt idx="824">
                  <c:v>707.1</c:v>
                </c:pt>
                <c:pt idx="825">
                  <c:v>708</c:v>
                </c:pt>
                <c:pt idx="826">
                  <c:v>708.9</c:v>
                </c:pt>
                <c:pt idx="827">
                  <c:v>709.7</c:v>
                </c:pt>
                <c:pt idx="828">
                  <c:v>710.6</c:v>
                </c:pt>
                <c:pt idx="829">
                  <c:v>711.4</c:v>
                </c:pt>
                <c:pt idx="830">
                  <c:v>712.3</c:v>
                </c:pt>
                <c:pt idx="831">
                  <c:v>713.1</c:v>
                </c:pt>
                <c:pt idx="832">
                  <c:v>714</c:v>
                </c:pt>
                <c:pt idx="833">
                  <c:v>714.9</c:v>
                </c:pt>
                <c:pt idx="834">
                  <c:v>715.7</c:v>
                </c:pt>
                <c:pt idx="835">
                  <c:v>716.6</c:v>
                </c:pt>
                <c:pt idx="836">
                  <c:v>717.4</c:v>
                </c:pt>
                <c:pt idx="837">
                  <c:v>718.3</c:v>
                </c:pt>
                <c:pt idx="838">
                  <c:v>719.1</c:v>
                </c:pt>
                <c:pt idx="839">
                  <c:v>720</c:v>
                </c:pt>
                <c:pt idx="840">
                  <c:v>720.9</c:v>
                </c:pt>
                <c:pt idx="841">
                  <c:v>721.7</c:v>
                </c:pt>
                <c:pt idx="842">
                  <c:v>722.6</c:v>
                </c:pt>
                <c:pt idx="843">
                  <c:v>723.4</c:v>
                </c:pt>
                <c:pt idx="844">
                  <c:v>724.3</c:v>
                </c:pt>
                <c:pt idx="845">
                  <c:v>725.1</c:v>
                </c:pt>
                <c:pt idx="846">
                  <c:v>726</c:v>
                </c:pt>
                <c:pt idx="847">
                  <c:v>726.9</c:v>
                </c:pt>
                <c:pt idx="848">
                  <c:v>727.7</c:v>
                </c:pt>
                <c:pt idx="849">
                  <c:v>728.6</c:v>
                </c:pt>
                <c:pt idx="850">
                  <c:v>729.4</c:v>
                </c:pt>
                <c:pt idx="851">
                  <c:v>730.3</c:v>
                </c:pt>
                <c:pt idx="852">
                  <c:v>731.1</c:v>
                </c:pt>
                <c:pt idx="853">
                  <c:v>732</c:v>
                </c:pt>
                <c:pt idx="854">
                  <c:v>732.9</c:v>
                </c:pt>
                <c:pt idx="855">
                  <c:v>733.7</c:v>
                </c:pt>
                <c:pt idx="856">
                  <c:v>734.6</c:v>
                </c:pt>
                <c:pt idx="857">
                  <c:v>735.4</c:v>
                </c:pt>
                <c:pt idx="858">
                  <c:v>736.3</c:v>
                </c:pt>
                <c:pt idx="859">
                  <c:v>737.1</c:v>
                </c:pt>
                <c:pt idx="860">
                  <c:v>738</c:v>
                </c:pt>
                <c:pt idx="861">
                  <c:v>738.9</c:v>
                </c:pt>
                <c:pt idx="862">
                  <c:v>739.7</c:v>
                </c:pt>
                <c:pt idx="863">
                  <c:v>740.6</c:v>
                </c:pt>
                <c:pt idx="864">
                  <c:v>741.4</c:v>
                </c:pt>
                <c:pt idx="865">
                  <c:v>742.3</c:v>
                </c:pt>
                <c:pt idx="866">
                  <c:v>743.1</c:v>
                </c:pt>
                <c:pt idx="867">
                  <c:v>744</c:v>
                </c:pt>
                <c:pt idx="868">
                  <c:v>744.9</c:v>
                </c:pt>
                <c:pt idx="869">
                  <c:v>745.7</c:v>
                </c:pt>
                <c:pt idx="870">
                  <c:v>746.6</c:v>
                </c:pt>
                <c:pt idx="871">
                  <c:v>747.4</c:v>
                </c:pt>
                <c:pt idx="872">
                  <c:v>748.3</c:v>
                </c:pt>
                <c:pt idx="873">
                  <c:v>749.1</c:v>
                </c:pt>
                <c:pt idx="874">
                  <c:v>750</c:v>
                </c:pt>
                <c:pt idx="875">
                  <c:v>750.9</c:v>
                </c:pt>
                <c:pt idx="876">
                  <c:v>751.7</c:v>
                </c:pt>
                <c:pt idx="877">
                  <c:v>752.6</c:v>
                </c:pt>
                <c:pt idx="878">
                  <c:v>753.4</c:v>
                </c:pt>
                <c:pt idx="879">
                  <c:v>754.3</c:v>
                </c:pt>
                <c:pt idx="880">
                  <c:v>755.1</c:v>
                </c:pt>
                <c:pt idx="881">
                  <c:v>756</c:v>
                </c:pt>
                <c:pt idx="882">
                  <c:v>756.9</c:v>
                </c:pt>
                <c:pt idx="883">
                  <c:v>757.7</c:v>
                </c:pt>
                <c:pt idx="884">
                  <c:v>758.6</c:v>
                </c:pt>
                <c:pt idx="885">
                  <c:v>759.4</c:v>
                </c:pt>
                <c:pt idx="886">
                  <c:v>760.3</c:v>
                </c:pt>
                <c:pt idx="887">
                  <c:v>761.1</c:v>
                </c:pt>
                <c:pt idx="888">
                  <c:v>762</c:v>
                </c:pt>
                <c:pt idx="889">
                  <c:v>762.9</c:v>
                </c:pt>
                <c:pt idx="890">
                  <c:v>763.7</c:v>
                </c:pt>
                <c:pt idx="891">
                  <c:v>764.6</c:v>
                </c:pt>
                <c:pt idx="892">
                  <c:v>765.4</c:v>
                </c:pt>
                <c:pt idx="893">
                  <c:v>766.3</c:v>
                </c:pt>
                <c:pt idx="894">
                  <c:v>767.1</c:v>
                </c:pt>
                <c:pt idx="895">
                  <c:v>768</c:v>
                </c:pt>
                <c:pt idx="896">
                  <c:v>768.9</c:v>
                </c:pt>
                <c:pt idx="897">
                  <c:v>769.7</c:v>
                </c:pt>
                <c:pt idx="898">
                  <c:v>770.6</c:v>
                </c:pt>
                <c:pt idx="899">
                  <c:v>771.4</c:v>
                </c:pt>
                <c:pt idx="900">
                  <c:v>772.3</c:v>
                </c:pt>
                <c:pt idx="901">
                  <c:v>773.1</c:v>
                </c:pt>
                <c:pt idx="902">
                  <c:v>774</c:v>
                </c:pt>
                <c:pt idx="903">
                  <c:v>774.9</c:v>
                </c:pt>
                <c:pt idx="904">
                  <c:v>775.7</c:v>
                </c:pt>
                <c:pt idx="905">
                  <c:v>776.6</c:v>
                </c:pt>
                <c:pt idx="906">
                  <c:v>777.4</c:v>
                </c:pt>
                <c:pt idx="907">
                  <c:v>778.3</c:v>
                </c:pt>
                <c:pt idx="908">
                  <c:v>779.1</c:v>
                </c:pt>
                <c:pt idx="909">
                  <c:v>780</c:v>
                </c:pt>
                <c:pt idx="910">
                  <c:v>780.9</c:v>
                </c:pt>
                <c:pt idx="911">
                  <c:v>781.7</c:v>
                </c:pt>
                <c:pt idx="912">
                  <c:v>782.6</c:v>
                </c:pt>
                <c:pt idx="913">
                  <c:v>783.4</c:v>
                </c:pt>
                <c:pt idx="914">
                  <c:v>784.3</c:v>
                </c:pt>
                <c:pt idx="915">
                  <c:v>785.1</c:v>
                </c:pt>
                <c:pt idx="916">
                  <c:v>786</c:v>
                </c:pt>
                <c:pt idx="917">
                  <c:v>786.9</c:v>
                </c:pt>
                <c:pt idx="918">
                  <c:v>787.7</c:v>
                </c:pt>
                <c:pt idx="919">
                  <c:v>788.6</c:v>
                </c:pt>
                <c:pt idx="920">
                  <c:v>789.4</c:v>
                </c:pt>
                <c:pt idx="921">
                  <c:v>790.3</c:v>
                </c:pt>
                <c:pt idx="922">
                  <c:v>791.1</c:v>
                </c:pt>
                <c:pt idx="923">
                  <c:v>792</c:v>
                </c:pt>
                <c:pt idx="924">
                  <c:v>792.9</c:v>
                </c:pt>
                <c:pt idx="925">
                  <c:v>793.7</c:v>
                </c:pt>
                <c:pt idx="926">
                  <c:v>794.6</c:v>
                </c:pt>
                <c:pt idx="927">
                  <c:v>795.4</c:v>
                </c:pt>
                <c:pt idx="928">
                  <c:v>796.3</c:v>
                </c:pt>
                <c:pt idx="929">
                  <c:v>797.1</c:v>
                </c:pt>
                <c:pt idx="930">
                  <c:v>798</c:v>
                </c:pt>
                <c:pt idx="931">
                  <c:v>798.9</c:v>
                </c:pt>
                <c:pt idx="932">
                  <c:v>799.7</c:v>
                </c:pt>
                <c:pt idx="933">
                  <c:v>800.6</c:v>
                </c:pt>
                <c:pt idx="934">
                  <c:v>801.4</c:v>
                </c:pt>
                <c:pt idx="935">
                  <c:v>802.3</c:v>
                </c:pt>
                <c:pt idx="936">
                  <c:v>803.1</c:v>
                </c:pt>
                <c:pt idx="937">
                  <c:v>804</c:v>
                </c:pt>
                <c:pt idx="938">
                  <c:v>804.9</c:v>
                </c:pt>
                <c:pt idx="939">
                  <c:v>805.7</c:v>
                </c:pt>
                <c:pt idx="940">
                  <c:v>806.6</c:v>
                </c:pt>
                <c:pt idx="941">
                  <c:v>807.4</c:v>
                </c:pt>
                <c:pt idx="942">
                  <c:v>808.3</c:v>
                </c:pt>
                <c:pt idx="943">
                  <c:v>809.1</c:v>
                </c:pt>
                <c:pt idx="944">
                  <c:v>810</c:v>
                </c:pt>
                <c:pt idx="945">
                  <c:v>810.9</c:v>
                </c:pt>
                <c:pt idx="946">
                  <c:v>811.7</c:v>
                </c:pt>
                <c:pt idx="947">
                  <c:v>812.6</c:v>
                </c:pt>
                <c:pt idx="948">
                  <c:v>813.4</c:v>
                </c:pt>
                <c:pt idx="949">
                  <c:v>814.3</c:v>
                </c:pt>
                <c:pt idx="950">
                  <c:v>815.1</c:v>
                </c:pt>
                <c:pt idx="951">
                  <c:v>816</c:v>
                </c:pt>
                <c:pt idx="952">
                  <c:v>816.9</c:v>
                </c:pt>
                <c:pt idx="953">
                  <c:v>817.7</c:v>
                </c:pt>
                <c:pt idx="954">
                  <c:v>818.6</c:v>
                </c:pt>
                <c:pt idx="955">
                  <c:v>819.4</c:v>
                </c:pt>
                <c:pt idx="956">
                  <c:v>820.3</c:v>
                </c:pt>
                <c:pt idx="957">
                  <c:v>821.1</c:v>
                </c:pt>
                <c:pt idx="958">
                  <c:v>822</c:v>
                </c:pt>
                <c:pt idx="959">
                  <c:v>822.9</c:v>
                </c:pt>
                <c:pt idx="960">
                  <c:v>823.7</c:v>
                </c:pt>
                <c:pt idx="961">
                  <c:v>824.6</c:v>
                </c:pt>
                <c:pt idx="962">
                  <c:v>825.4</c:v>
                </c:pt>
                <c:pt idx="963">
                  <c:v>826.3</c:v>
                </c:pt>
                <c:pt idx="964">
                  <c:v>827.1</c:v>
                </c:pt>
                <c:pt idx="965">
                  <c:v>828</c:v>
                </c:pt>
                <c:pt idx="966">
                  <c:v>828.9</c:v>
                </c:pt>
                <c:pt idx="967">
                  <c:v>829.7</c:v>
                </c:pt>
                <c:pt idx="968">
                  <c:v>830.6</c:v>
                </c:pt>
                <c:pt idx="969">
                  <c:v>831.4</c:v>
                </c:pt>
                <c:pt idx="970">
                  <c:v>832.3</c:v>
                </c:pt>
                <c:pt idx="971">
                  <c:v>833.1</c:v>
                </c:pt>
                <c:pt idx="972">
                  <c:v>834</c:v>
                </c:pt>
                <c:pt idx="973">
                  <c:v>834.9</c:v>
                </c:pt>
                <c:pt idx="974">
                  <c:v>835.7</c:v>
                </c:pt>
                <c:pt idx="975">
                  <c:v>836.6</c:v>
                </c:pt>
                <c:pt idx="976">
                  <c:v>837.4</c:v>
                </c:pt>
                <c:pt idx="977">
                  <c:v>838.3</c:v>
                </c:pt>
                <c:pt idx="978">
                  <c:v>839.1</c:v>
                </c:pt>
                <c:pt idx="979">
                  <c:v>840</c:v>
                </c:pt>
                <c:pt idx="980">
                  <c:v>840.9</c:v>
                </c:pt>
                <c:pt idx="981">
                  <c:v>841.7</c:v>
                </c:pt>
                <c:pt idx="982">
                  <c:v>842.6</c:v>
                </c:pt>
                <c:pt idx="983">
                  <c:v>843.4</c:v>
                </c:pt>
                <c:pt idx="984">
                  <c:v>844.3</c:v>
                </c:pt>
                <c:pt idx="985">
                  <c:v>845.1</c:v>
                </c:pt>
                <c:pt idx="986">
                  <c:v>846</c:v>
                </c:pt>
                <c:pt idx="987">
                  <c:v>846.9</c:v>
                </c:pt>
                <c:pt idx="988">
                  <c:v>847.7</c:v>
                </c:pt>
                <c:pt idx="989">
                  <c:v>848.6</c:v>
                </c:pt>
                <c:pt idx="990">
                  <c:v>849.4</c:v>
                </c:pt>
                <c:pt idx="991">
                  <c:v>850.3</c:v>
                </c:pt>
                <c:pt idx="992">
                  <c:v>851.1</c:v>
                </c:pt>
                <c:pt idx="993">
                  <c:v>852</c:v>
                </c:pt>
                <c:pt idx="994">
                  <c:v>852.9</c:v>
                </c:pt>
                <c:pt idx="995">
                  <c:v>853.7</c:v>
                </c:pt>
                <c:pt idx="996">
                  <c:v>854.6</c:v>
                </c:pt>
                <c:pt idx="997">
                  <c:v>855.4</c:v>
                </c:pt>
                <c:pt idx="998">
                  <c:v>856.3</c:v>
                </c:pt>
                <c:pt idx="999">
                  <c:v>857.1</c:v>
                </c:pt>
                <c:pt idx="1000">
                  <c:v>858</c:v>
                </c:pt>
                <c:pt idx="1001">
                  <c:v>858.9</c:v>
                </c:pt>
                <c:pt idx="1002">
                  <c:v>859.7</c:v>
                </c:pt>
                <c:pt idx="1003">
                  <c:v>860.6</c:v>
                </c:pt>
                <c:pt idx="1004">
                  <c:v>861.4</c:v>
                </c:pt>
                <c:pt idx="1005">
                  <c:v>862.3</c:v>
                </c:pt>
                <c:pt idx="1006">
                  <c:v>863.1</c:v>
                </c:pt>
                <c:pt idx="1007">
                  <c:v>864</c:v>
                </c:pt>
                <c:pt idx="1008">
                  <c:v>864.9</c:v>
                </c:pt>
                <c:pt idx="1009">
                  <c:v>865.7</c:v>
                </c:pt>
                <c:pt idx="1010">
                  <c:v>866.6</c:v>
                </c:pt>
                <c:pt idx="1011">
                  <c:v>867.4</c:v>
                </c:pt>
                <c:pt idx="1012">
                  <c:v>868.3</c:v>
                </c:pt>
                <c:pt idx="1013">
                  <c:v>869.1</c:v>
                </c:pt>
                <c:pt idx="1014">
                  <c:v>870</c:v>
                </c:pt>
                <c:pt idx="1015">
                  <c:v>870.9</c:v>
                </c:pt>
                <c:pt idx="1016">
                  <c:v>871.7</c:v>
                </c:pt>
                <c:pt idx="1017">
                  <c:v>872.6</c:v>
                </c:pt>
                <c:pt idx="1018">
                  <c:v>873.4</c:v>
                </c:pt>
                <c:pt idx="1019">
                  <c:v>874.3</c:v>
                </c:pt>
                <c:pt idx="1020">
                  <c:v>875.1</c:v>
                </c:pt>
                <c:pt idx="1021">
                  <c:v>876</c:v>
                </c:pt>
                <c:pt idx="1022">
                  <c:v>876.9</c:v>
                </c:pt>
                <c:pt idx="1023">
                  <c:v>877.7</c:v>
                </c:pt>
                <c:pt idx="1024">
                  <c:v>878.6</c:v>
                </c:pt>
                <c:pt idx="1025">
                  <c:v>879.4</c:v>
                </c:pt>
                <c:pt idx="1026">
                  <c:v>880.3</c:v>
                </c:pt>
                <c:pt idx="1027">
                  <c:v>881.1</c:v>
                </c:pt>
                <c:pt idx="1028">
                  <c:v>882</c:v>
                </c:pt>
                <c:pt idx="1029">
                  <c:v>882.9</c:v>
                </c:pt>
                <c:pt idx="1030">
                  <c:v>883.7</c:v>
                </c:pt>
                <c:pt idx="1031">
                  <c:v>884.6</c:v>
                </c:pt>
                <c:pt idx="1032">
                  <c:v>885.4</c:v>
                </c:pt>
                <c:pt idx="1033">
                  <c:v>886.3</c:v>
                </c:pt>
                <c:pt idx="1034">
                  <c:v>887.1</c:v>
                </c:pt>
                <c:pt idx="1035">
                  <c:v>888</c:v>
                </c:pt>
                <c:pt idx="1036">
                  <c:v>888.9</c:v>
                </c:pt>
                <c:pt idx="1037">
                  <c:v>889.7</c:v>
                </c:pt>
                <c:pt idx="1038">
                  <c:v>890.6</c:v>
                </c:pt>
                <c:pt idx="1039">
                  <c:v>891.4</c:v>
                </c:pt>
                <c:pt idx="1040">
                  <c:v>892.3</c:v>
                </c:pt>
                <c:pt idx="1041">
                  <c:v>893.1</c:v>
                </c:pt>
                <c:pt idx="1042">
                  <c:v>894</c:v>
                </c:pt>
                <c:pt idx="1043">
                  <c:v>894.9</c:v>
                </c:pt>
                <c:pt idx="1044">
                  <c:v>895.7</c:v>
                </c:pt>
                <c:pt idx="1045">
                  <c:v>896.6</c:v>
                </c:pt>
                <c:pt idx="1046">
                  <c:v>897.4</c:v>
                </c:pt>
                <c:pt idx="1047">
                  <c:v>898.3</c:v>
                </c:pt>
                <c:pt idx="1048">
                  <c:v>899.1</c:v>
                </c:pt>
                <c:pt idx="1049">
                  <c:v>900</c:v>
                </c:pt>
                <c:pt idx="1050">
                  <c:v>900.9</c:v>
                </c:pt>
                <c:pt idx="1051">
                  <c:v>901.7</c:v>
                </c:pt>
                <c:pt idx="1052">
                  <c:v>902.6</c:v>
                </c:pt>
                <c:pt idx="1053">
                  <c:v>903.4</c:v>
                </c:pt>
                <c:pt idx="1054">
                  <c:v>904.3</c:v>
                </c:pt>
                <c:pt idx="1055">
                  <c:v>905.1</c:v>
                </c:pt>
                <c:pt idx="1056">
                  <c:v>906</c:v>
                </c:pt>
                <c:pt idx="1057">
                  <c:v>906.9</c:v>
                </c:pt>
                <c:pt idx="1058">
                  <c:v>907.7</c:v>
                </c:pt>
                <c:pt idx="1059">
                  <c:v>908.6</c:v>
                </c:pt>
                <c:pt idx="1060">
                  <c:v>909.4</c:v>
                </c:pt>
                <c:pt idx="1061">
                  <c:v>910.3</c:v>
                </c:pt>
                <c:pt idx="1062">
                  <c:v>911.1</c:v>
                </c:pt>
                <c:pt idx="1063">
                  <c:v>912</c:v>
                </c:pt>
                <c:pt idx="1064">
                  <c:v>912.9</c:v>
                </c:pt>
                <c:pt idx="1065">
                  <c:v>913.7</c:v>
                </c:pt>
                <c:pt idx="1066">
                  <c:v>914.6</c:v>
                </c:pt>
                <c:pt idx="1067">
                  <c:v>915.4</c:v>
                </c:pt>
                <c:pt idx="1068">
                  <c:v>916.3</c:v>
                </c:pt>
                <c:pt idx="1069">
                  <c:v>917.1</c:v>
                </c:pt>
                <c:pt idx="1070">
                  <c:v>918</c:v>
                </c:pt>
                <c:pt idx="1071">
                  <c:v>918.9</c:v>
                </c:pt>
                <c:pt idx="1072">
                  <c:v>919.7</c:v>
                </c:pt>
                <c:pt idx="1073">
                  <c:v>920.6</c:v>
                </c:pt>
                <c:pt idx="1074">
                  <c:v>921.4</c:v>
                </c:pt>
                <c:pt idx="1075">
                  <c:v>922.3</c:v>
                </c:pt>
                <c:pt idx="1076">
                  <c:v>923.1</c:v>
                </c:pt>
                <c:pt idx="1077">
                  <c:v>924</c:v>
                </c:pt>
                <c:pt idx="1078">
                  <c:v>924.9</c:v>
                </c:pt>
                <c:pt idx="1079">
                  <c:v>925.7</c:v>
                </c:pt>
                <c:pt idx="1080">
                  <c:v>926.6</c:v>
                </c:pt>
                <c:pt idx="1081">
                  <c:v>927.4</c:v>
                </c:pt>
                <c:pt idx="1082">
                  <c:v>928.3</c:v>
                </c:pt>
                <c:pt idx="1083">
                  <c:v>929.1</c:v>
                </c:pt>
                <c:pt idx="1084">
                  <c:v>930</c:v>
                </c:pt>
                <c:pt idx="1085">
                  <c:v>930.9</c:v>
                </c:pt>
                <c:pt idx="1086">
                  <c:v>931.7</c:v>
                </c:pt>
                <c:pt idx="1087">
                  <c:v>932.6</c:v>
                </c:pt>
                <c:pt idx="1088">
                  <c:v>933.4</c:v>
                </c:pt>
                <c:pt idx="1089">
                  <c:v>934.3</c:v>
                </c:pt>
                <c:pt idx="1090">
                  <c:v>935.1</c:v>
                </c:pt>
                <c:pt idx="1091">
                  <c:v>936</c:v>
                </c:pt>
                <c:pt idx="1092">
                  <c:v>936.9</c:v>
                </c:pt>
                <c:pt idx="1093">
                  <c:v>937.7</c:v>
                </c:pt>
                <c:pt idx="1094">
                  <c:v>938.6</c:v>
                </c:pt>
                <c:pt idx="1095">
                  <c:v>939.4</c:v>
                </c:pt>
                <c:pt idx="1096">
                  <c:v>940.3</c:v>
                </c:pt>
                <c:pt idx="1097">
                  <c:v>941.1</c:v>
                </c:pt>
                <c:pt idx="1098">
                  <c:v>942</c:v>
                </c:pt>
                <c:pt idx="1099">
                  <c:v>942.9</c:v>
                </c:pt>
                <c:pt idx="1100">
                  <c:v>943.7</c:v>
                </c:pt>
                <c:pt idx="1101">
                  <c:v>944.6</c:v>
                </c:pt>
                <c:pt idx="1102">
                  <c:v>945.4</c:v>
                </c:pt>
                <c:pt idx="1103">
                  <c:v>946.3</c:v>
                </c:pt>
                <c:pt idx="1104">
                  <c:v>947.1</c:v>
                </c:pt>
                <c:pt idx="1105">
                  <c:v>948</c:v>
                </c:pt>
                <c:pt idx="1106">
                  <c:v>948.9</c:v>
                </c:pt>
                <c:pt idx="1107">
                  <c:v>949.7</c:v>
                </c:pt>
                <c:pt idx="1108">
                  <c:v>950.6</c:v>
                </c:pt>
                <c:pt idx="1109">
                  <c:v>951.4</c:v>
                </c:pt>
                <c:pt idx="1110">
                  <c:v>952.3</c:v>
                </c:pt>
                <c:pt idx="1111">
                  <c:v>953.1</c:v>
                </c:pt>
                <c:pt idx="1112">
                  <c:v>954</c:v>
                </c:pt>
                <c:pt idx="1113">
                  <c:v>954.9</c:v>
                </c:pt>
                <c:pt idx="1114">
                  <c:v>955.7</c:v>
                </c:pt>
                <c:pt idx="1115">
                  <c:v>956.6</c:v>
                </c:pt>
                <c:pt idx="1116">
                  <c:v>957.4</c:v>
                </c:pt>
                <c:pt idx="1117">
                  <c:v>958.3</c:v>
                </c:pt>
                <c:pt idx="1118">
                  <c:v>959.1</c:v>
                </c:pt>
                <c:pt idx="1119">
                  <c:v>960</c:v>
                </c:pt>
                <c:pt idx="1120">
                  <c:v>960.9</c:v>
                </c:pt>
                <c:pt idx="1121">
                  <c:v>961.7</c:v>
                </c:pt>
                <c:pt idx="1122">
                  <c:v>962.6</c:v>
                </c:pt>
                <c:pt idx="1123">
                  <c:v>963.4</c:v>
                </c:pt>
                <c:pt idx="1124">
                  <c:v>964.3</c:v>
                </c:pt>
                <c:pt idx="1125">
                  <c:v>965.1</c:v>
                </c:pt>
                <c:pt idx="1126">
                  <c:v>966</c:v>
                </c:pt>
                <c:pt idx="1127">
                  <c:v>966.9</c:v>
                </c:pt>
                <c:pt idx="1128">
                  <c:v>967.7</c:v>
                </c:pt>
                <c:pt idx="1129">
                  <c:v>968.6</c:v>
                </c:pt>
                <c:pt idx="1130">
                  <c:v>969.4</c:v>
                </c:pt>
                <c:pt idx="1131">
                  <c:v>970.3</c:v>
                </c:pt>
                <c:pt idx="1132">
                  <c:v>971.1</c:v>
                </c:pt>
                <c:pt idx="1133">
                  <c:v>972</c:v>
                </c:pt>
                <c:pt idx="1134">
                  <c:v>972.9</c:v>
                </c:pt>
                <c:pt idx="1135">
                  <c:v>973.7</c:v>
                </c:pt>
                <c:pt idx="1136">
                  <c:v>974.6</c:v>
                </c:pt>
                <c:pt idx="1137">
                  <c:v>975.4</c:v>
                </c:pt>
                <c:pt idx="1138">
                  <c:v>976.3</c:v>
                </c:pt>
                <c:pt idx="1139">
                  <c:v>977.1</c:v>
                </c:pt>
                <c:pt idx="1140">
                  <c:v>978</c:v>
                </c:pt>
                <c:pt idx="1141">
                  <c:v>978.9</c:v>
                </c:pt>
                <c:pt idx="1142">
                  <c:v>979.7</c:v>
                </c:pt>
                <c:pt idx="1143">
                  <c:v>980.6</c:v>
                </c:pt>
                <c:pt idx="1144">
                  <c:v>981.4</c:v>
                </c:pt>
                <c:pt idx="1145">
                  <c:v>982.3</c:v>
                </c:pt>
                <c:pt idx="1146">
                  <c:v>983.1</c:v>
                </c:pt>
                <c:pt idx="1147">
                  <c:v>984</c:v>
                </c:pt>
                <c:pt idx="1148">
                  <c:v>984.9</c:v>
                </c:pt>
                <c:pt idx="1149">
                  <c:v>985.7</c:v>
                </c:pt>
                <c:pt idx="1150">
                  <c:v>986.6</c:v>
                </c:pt>
                <c:pt idx="1151">
                  <c:v>987.4</c:v>
                </c:pt>
                <c:pt idx="1152">
                  <c:v>988.3</c:v>
                </c:pt>
                <c:pt idx="1153">
                  <c:v>989.1</c:v>
                </c:pt>
                <c:pt idx="1154">
                  <c:v>990</c:v>
                </c:pt>
                <c:pt idx="1155">
                  <c:v>990.9</c:v>
                </c:pt>
                <c:pt idx="1156">
                  <c:v>991.7</c:v>
                </c:pt>
                <c:pt idx="1157">
                  <c:v>992.6</c:v>
                </c:pt>
                <c:pt idx="1158">
                  <c:v>993.4</c:v>
                </c:pt>
                <c:pt idx="1159">
                  <c:v>994.3</c:v>
                </c:pt>
                <c:pt idx="1160">
                  <c:v>995.1</c:v>
                </c:pt>
                <c:pt idx="1161">
                  <c:v>996</c:v>
                </c:pt>
                <c:pt idx="1162">
                  <c:v>996.856092073382</c:v>
                </c:pt>
                <c:pt idx="1163">
                  <c:v>997.71322050422202</c:v>
                </c:pt>
                <c:pt idx="1164">
                  <c:v>998.57034893506204</c:v>
                </c:pt>
                <c:pt idx="1165">
                  <c:v>999.42747736590195</c:v>
                </c:pt>
                <c:pt idx="1166">
                  <c:v>1000.28460579674</c:v>
                </c:pt>
                <c:pt idx="1167">
                  <c:v>1001.1417342275799</c:v>
                </c:pt>
                <c:pt idx="1168">
                  <c:v>1001.99886265842</c:v>
                </c:pt>
                <c:pt idx="1169">
                  <c:v>1002.85599108926</c:v>
                </c:pt>
                <c:pt idx="1170">
                  <c:v>1003.7131195201</c:v>
                </c:pt>
                <c:pt idx="1171">
                  <c:v>1004.57024795094</c:v>
                </c:pt>
                <c:pt idx="1172">
                  <c:v>1005.42737638178</c:v>
                </c:pt>
                <c:pt idx="1173">
                  <c:v>1006.28450481262</c:v>
                </c:pt>
                <c:pt idx="1174">
                  <c:v>1007.14163324346</c:v>
                </c:pt>
                <c:pt idx="1175">
                  <c:v>1007.9987616743</c:v>
                </c:pt>
                <c:pt idx="1176">
                  <c:v>1008.85589010514</c:v>
                </c:pt>
                <c:pt idx="1177">
                  <c:v>1009.71301853598</c:v>
                </c:pt>
                <c:pt idx="1178">
                  <c:v>1010.5701469668199</c:v>
                </c:pt>
                <c:pt idx="1179">
                  <c:v>1011.42727539766</c:v>
                </c:pt>
                <c:pt idx="1180">
                  <c:v>1012.2844038285</c:v>
                </c:pt>
                <c:pt idx="1181">
                  <c:v>1013.14153225934</c:v>
                </c:pt>
                <c:pt idx="1182">
                  <c:v>1013.99866069019</c:v>
                </c:pt>
                <c:pt idx="1183">
                  <c:v>1014.8557891210301</c:v>
                </c:pt>
                <c:pt idx="1184">
                  <c:v>1015.71291755187</c:v>
                </c:pt>
                <c:pt idx="1185">
                  <c:v>1016.57004598271</c:v>
                </c:pt>
                <c:pt idx="1186">
                  <c:v>1017.42717441355</c:v>
                </c:pt>
                <c:pt idx="1187">
                  <c:v>1018.28430284439</c:v>
                </c:pt>
                <c:pt idx="1188">
                  <c:v>1019.14143127523</c:v>
                </c:pt>
                <c:pt idx="1189">
                  <c:v>1019.99855970607</c:v>
                </c:pt>
                <c:pt idx="1190">
                  <c:v>1020.85568813691</c:v>
                </c:pt>
                <c:pt idx="1191">
                  <c:v>1021.71281656775</c:v>
                </c:pt>
                <c:pt idx="1192">
                  <c:v>1022.56994499859</c:v>
                </c:pt>
                <c:pt idx="1193">
                  <c:v>1023.42707342943</c:v>
                </c:pt>
                <c:pt idx="1194">
                  <c:v>1024.2842018602701</c:v>
                </c:pt>
                <c:pt idx="1195">
                  <c:v>1025.1413302911101</c:v>
                </c:pt>
                <c:pt idx="1196">
                  <c:v>1025.9984587219501</c:v>
                </c:pt>
                <c:pt idx="1197">
                  <c:v>1026.8555871527899</c:v>
                </c:pt>
                <c:pt idx="1198">
                  <c:v>1027.7127155836299</c:v>
                </c:pt>
                <c:pt idx="1199">
                  <c:v>1028.5698440144699</c:v>
                </c:pt>
                <c:pt idx="1200">
                  <c:v>1029.42697244531</c:v>
                </c:pt>
                <c:pt idx="1201">
                  <c:v>1030.28410087615</c:v>
                </c:pt>
                <c:pt idx="1202">
                  <c:v>1031.14122930699</c:v>
                </c:pt>
                <c:pt idx="1203">
                  <c:v>1031.99835773783</c:v>
                </c:pt>
                <c:pt idx="1204">
                  <c:v>1032.85548616867</c:v>
                </c:pt>
                <c:pt idx="1205">
                  <c:v>1033.7126145995101</c:v>
                </c:pt>
                <c:pt idx="1206">
                  <c:v>1034.5697430303501</c:v>
                </c:pt>
                <c:pt idx="1207">
                  <c:v>1035.4268714611901</c:v>
                </c:pt>
                <c:pt idx="1208">
                  <c:v>1036.2839998920299</c:v>
                </c:pt>
                <c:pt idx="1209">
                  <c:v>1037.1411283228699</c:v>
                </c:pt>
                <c:pt idx="1210">
                  <c:v>1037.9982567537099</c:v>
                </c:pt>
                <c:pt idx="1211">
                  <c:v>1038.85538518455</c:v>
                </c:pt>
                <c:pt idx="1212">
                  <c:v>1039.71251361539</c:v>
                </c:pt>
                <c:pt idx="1213">
                  <c:v>1040.56964204623</c:v>
                </c:pt>
                <c:pt idx="1214">
                  <c:v>1041.42677047707</c:v>
                </c:pt>
                <c:pt idx="1215">
                  <c:v>1042.28389890791</c:v>
                </c:pt>
                <c:pt idx="1216">
                  <c:v>1043.1410273387501</c:v>
                </c:pt>
                <c:pt idx="1217">
                  <c:v>1043.9981557695901</c:v>
                </c:pt>
                <c:pt idx="1218">
                  <c:v>1044.8552842004301</c:v>
                </c:pt>
                <c:pt idx="1219">
                  <c:v>1045.7124126312699</c:v>
                </c:pt>
                <c:pt idx="1220">
                  <c:v>1046.5695410621099</c:v>
                </c:pt>
                <c:pt idx="1221">
                  <c:v>1047.4266694929499</c:v>
                </c:pt>
                <c:pt idx="1222">
                  <c:v>1048.28379792379</c:v>
                </c:pt>
                <c:pt idx="1223">
                  <c:v>1049.14092635463</c:v>
                </c:pt>
                <c:pt idx="1224">
                  <c:v>1049.99805478547</c:v>
                </c:pt>
                <c:pt idx="1225">
                  <c:v>1050.85518321631</c:v>
                </c:pt>
                <c:pt idx="1226">
                  <c:v>1051.71231164715</c:v>
                </c:pt>
                <c:pt idx="1227">
                  <c:v>1052.5694400779901</c:v>
                </c:pt>
                <c:pt idx="1228">
                  <c:v>1053.4265685088301</c:v>
                </c:pt>
                <c:pt idx="1229">
                  <c:v>1054.2836969396701</c:v>
                </c:pt>
                <c:pt idx="1230">
                  <c:v>1055.1408253705099</c:v>
                </c:pt>
                <c:pt idx="1231">
                  <c:v>1055.9979538013499</c:v>
                </c:pt>
                <c:pt idx="1232">
                  <c:v>1056.8550822321899</c:v>
                </c:pt>
                <c:pt idx="1233">
                  <c:v>1057.71221066303</c:v>
                </c:pt>
                <c:pt idx="1234">
                  <c:v>1058.56933909387</c:v>
                </c:pt>
                <c:pt idx="1235">
                  <c:v>1059.42646752471</c:v>
                </c:pt>
                <c:pt idx="1236">
                  <c:v>1060.28359595555</c:v>
                </c:pt>
                <c:pt idx="1237">
                  <c:v>1061.14072438639</c:v>
                </c:pt>
                <c:pt idx="1238">
                  <c:v>1061.9978528172301</c:v>
                </c:pt>
                <c:pt idx="1239">
                  <c:v>1062.8549812480701</c:v>
                </c:pt>
                <c:pt idx="1240">
                  <c:v>1063.7121096789101</c:v>
                </c:pt>
                <c:pt idx="1241">
                  <c:v>1064.5692381097599</c:v>
                </c:pt>
                <c:pt idx="1242">
                  <c:v>1065.4263665405999</c:v>
                </c:pt>
                <c:pt idx="1243">
                  <c:v>1066.2834949714399</c:v>
                </c:pt>
                <c:pt idx="1244">
                  <c:v>1067.14062340228</c:v>
                </c:pt>
                <c:pt idx="1245">
                  <c:v>1067.99775183312</c:v>
                </c:pt>
                <c:pt idx="1246">
                  <c:v>1068.85488026396</c:v>
                </c:pt>
                <c:pt idx="1247">
                  <c:v>1069.7120086948</c:v>
                </c:pt>
                <c:pt idx="1248">
                  <c:v>1070.5691371256401</c:v>
                </c:pt>
                <c:pt idx="1249">
                  <c:v>1071.4262655564801</c:v>
                </c:pt>
                <c:pt idx="1250">
                  <c:v>1072.2833939873201</c:v>
                </c:pt>
                <c:pt idx="1251">
                  <c:v>1073.1405224181599</c:v>
                </c:pt>
                <c:pt idx="1252">
                  <c:v>1073.9976508489999</c:v>
                </c:pt>
                <c:pt idx="1253">
                  <c:v>1074.8547792798399</c:v>
                </c:pt>
                <c:pt idx="1254">
                  <c:v>1075.71190771068</c:v>
                </c:pt>
                <c:pt idx="1255">
                  <c:v>1076.56903614152</c:v>
                </c:pt>
                <c:pt idx="1256">
                  <c:v>1077.42616457236</c:v>
                </c:pt>
                <c:pt idx="1257">
                  <c:v>1078.2832930032</c:v>
                </c:pt>
                <c:pt idx="1258">
                  <c:v>1079.14042143404</c:v>
                </c:pt>
                <c:pt idx="1259">
                  <c:v>1079.9975498648801</c:v>
                </c:pt>
                <c:pt idx="1260">
                  <c:v>1080.8546782957201</c:v>
                </c:pt>
                <c:pt idx="1261">
                  <c:v>1081.7118067265601</c:v>
                </c:pt>
                <c:pt idx="1262">
                  <c:v>1082.5689351573999</c:v>
                </c:pt>
                <c:pt idx="1263">
                  <c:v>1083.4260635882399</c:v>
                </c:pt>
                <c:pt idx="1264">
                  <c:v>1084.2831920190799</c:v>
                </c:pt>
                <c:pt idx="1265">
                  <c:v>1085.14032044992</c:v>
                </c:pt>
                <c:pt idx="1266">
                  <c:v>1085.99744888076</c:v>
                </c:pt>
                <c:pt idx="1267">
                  <c:v>1086.8545773116</c:v>
                </c:pt>
                <c:pt idx="1268">
                  <c:v>1087.71170574244</c:v>
                </c:pt>
                <c:pt idx="1269">
                  <c:v>1088.56883417328</c:v>
                </c:pt>
                <c:pt idx="1270">
                  <c:v>1089.4259626041201</c:v>
                </c:pt>
                <c:pt idx="1271">
                  <c:v>1090.2830910349601</c:v>
                </c:pt>
                <c:pt idx="1272">
                  <c:v>1091.1402194658001</c:v>
                </c:pt>
                <c:pt idx="1273">
                  <c:v>1091.9973478966399</c:v>
                </c:pt>
                <c:pt idx="1274">
                  <c:v>1092.8544763274799</c:v>
                </c:pt>
                <c:pt idx="1275">
                  <c:v>1093.7116047583199</c:v>
                </c:pt>
                <c:pt idx="1276">
                  <c:v>1094.56873318916</c:v>
                </c:pt>
                <c:pt idx="1277">
                  <c:v>1095.42586162</c:v>
                </c:pt>
                <c:pt idx="1278">
                  <c:v>1096.28299005084</c:v>
                </c:pt>
                <c:pt idx="1279">
                  <c:v>1097.14011848168</c:v>
                </c:pt>
                <c:pt idx="1280">
                  <c:v>1097.99724691252</c:v>
                </c:pt>
                <c:pt idx="1281">
                  <c:v>1098.8543753433601</c:v>
                </c:pt>
                <c:pt idx="1282">
                  <c:v>1099.7115037742001</c:v>
                </c:pt>
                <c:pt idx="1283">
                  <c:v>1100.5686322050401</c:v>
                </c:pt>
                <c:pt idx="1284">
                  <c:v>1101.4257606358799</c:v>
                </c:pt>
                <c:pt idx="1285">
                  <c:v>1102.2828890667199</c:v>
                </c:pt>
                <c:pt idx="1286">
                  <c:v>1103.1400174975599</c:v>
                </c:pt>
                <c:pt idx="1287">
                  <c:v>1103.9971459284</c:v>
                </c:pt>
                <c:pt idx="1288">
                  <c:v>1104.85427435924</c:v>
                </c:pt>
                <c:pt idx="1289">
                  <c:v>1105.71140279008</c:v>
                </c:pt>
                <c:pt idx="1290">
                  <c:v>1106.56853122092</c:v>
                </c:pt>
                <c:pt idx="1291">
                  <c:v>1107.42565965176</c:v>
                </c:pt>
                <c:pt idx="1292">
                  <c:v>1108.2827880826001</c:v>
                </c:pt>
                <c:pt idx="1293">
                  <c:v>1109.1399165134401</c:v>
                </c:pt>
                <c:pt idx="1294">
                  <c:v>1109.9970449442801</c:v>
                </c:pt>
                <c:pt idx="1295">
                  <c:v>1110.8541733751199</c:v>
                </c:pt>
                <c:pt idx="1296">
                  <c:v>1111.7113018059599</c:v>
                </c:pt>
                <c:pt idx="1297">
                  <c:v>1112.5684302367999</c:v>
                </c:pt>
                <c:pt idx="1298">
                  <c:v>1113.42555866764</c:v>
                </c:pt>
                <c:pt idx="1299">
                  <c:v>1114.28268709848</c:v>
                </c:pt>
                <c:pt idx="1300">
                  <c:v>1115.13981552933</c:v>
                </c:pt>
                <c:pt idx="1301">
                  <c:v>1115.99694396017</c:v>
                </c:pt>
                <c:pt idx="1302">
                  <c:v>1116.85407239101</c:v>
                </c:pt>
                <c:pt idx="1303">
                  <c:v>1117.7112008218501</c:v>
                </c:pt>
                <c:pt idx="1304">
                  <c:v>1118.5683292526901</c:v>
                </c:pt>
                <c:pt idx="1305">
                  <c:v>1119.4254576835301</c:v>
                </c:pt>
                <c:pt idx="1306">
                  <c:v>1120.2825861143699</c:v>
                </c:pt>
                <c:pt idx="1307">
                  <c:v>1121.1397145452099</c:v>
                </c:pt>
                <c:pt idx="1308">
                  <c:v>1121.9968429760499</c:v>
                </c:pt>
                <c:pt idx="1309">
                  <c:v>1122.85397140689</c:v>
                </c:pt>
                <c:pt idx="1310">
                  <c:v>1123.71109983773</c:v>
                </c:pt>
                <c:pt idx="1311">
                  <c:v>1124.56822826857</c:v>
                </c:pt>
                <c:pt idx="1312">
                  <c:v>1125.42535669941</c:v>
                </c:pt>
                <c:pt idx="1313">
                  <c:v>1126.2824851302501</c:v>
                </c:pt>
                <c:pt idx="1314">
                  <c:v>1127.1396135610901</c:v>
                </c:pt>
                <c:pt idx="1315">
                  <c:v>1127.9967419919301</c:v>
                </c:pt>
                <c:pt idx="1316">
                  <c:v>1128.8538704227699</c:v>
                </c:pt>
                <c:pt idx="1317">
                  <c:v>1129.7109988536099</c:v>
                </c:pt>
                <c:pt idx="1318">
                  <c:v>1130.5681272844499</c:v>
                </c:pt>
                <c:pt idx="1319">
                  <c:v>1131.4252557152899</c:v>
                </c:pt>
                <c:pt idx="1320">
                  <c:v>1132.28238414613</c:v>
                </c:pt>
                <c:pt idx="1321">
                  <c:v>1133.13951257697</c:v>
                </c:pt>
                <c:pt idx="1322">
                  <c:v>1133.99664100781</c:v>
                </c:pt>
                <c:pt idx="1323">
                  <c:v>1134.85376943865</c:v>
                </c:pt>
                <c:pt idx="1324">
                  <c:v>1135.7108978694901</c:v>
                </c:pt>
                <c:pt idx="1325">
                  <c:v>1136.5680263003301</c:v>
                </c:pt>
                <c:pt idx="1326">
                  <c:v>1137.4251547311701</c:v>
                </c:pt>
                <c:pt idx="1327">
                  <c:v>1138.2822831620099</c:v>
                </c:pt>
                <c:pt idx="1328">
                  <c:v>1139.1394115928499</c:v>
                </c:pt>
                <c:pt idx="1329">
                  <c:v>1139.9965400236899</c:v>
                </c:pt>
                <c:pt idx="1330">
                  <c:v>1140.85366845453</c:v>
                </c:pt>
                <c:pt idx="1331">
                  <c:v>1141.71079688537</c:v>
                </c:pt>
                <c:pt idx="1332">
                  <c:v>1142.56792531621</c:v>
                </c:pt>
                <c:pt idx="1333">
                  <c:v>1143.42505374705</c:v>
                </c:pt>
                <c:pt idx="1334">
                  <c:v>1144.28218217789</c:v>
                </c:pt>
                <c:pt idx="1335">
                  <c:v>1145.1393106087301</c:v>
                </c:pt>
                <c:pt idx="1336">
                  <c:v>1145.9964390395701</c:v>
                </c:pt>
                <c:pt idx="1337">
                  <c:v>1146.8535674704101</c:v>
                </c:pt>
                <c:pt idx="1338">
                  <c:v>1147.7106959012499</c:v>
                </c:pt>
                <c:pt idx="1339">
                  <c:v>1148.5678243320899</c:v>
                </c:pt>
                <c:pt idx="1340">
                  <c:v>1149.4249527629299</c:v>
                </c:pt>
                <c:pt idx="1341">
                  <c:v>1150.28208119377</c:v>
                </c:pt>
                <c:pt idx="1342">
                  <c:v>1151.13920962461</c:v>
                </c:pt>
                <c:pt idx="1343">
                  <c:v>1151.99633805545</c:v>
                </c:pt>
                <c:pt idx="1344">
                  <c:v>1152.85346648629</c:v>
                </c:pt>
                <c:pt idx="1345">
                  <c:v>1153.71059491713</c:v>
                </c:pt>
                <c:pt idx="1346">
                  <c:v>1154.5677233479701</c:v>
                </c:pt>
                <c:pt idx="1347">
                  <c:v>1155.4248517788101</c:v>
                </c:pt>
                <c:pt idx="1348">
                  <c:v>1156.2819802096501</c:v>
                </c:pt>
                <c:pt idx="1349">
                  <c:v>1157.1391086404899</c:v>
                </c:pt>
                <c:pt idx="1350">
                  <c:v>1157.9962370713299</c:v>
                </c:pt>
                <c:pt idx="1351">
                  <c:v>1158.8533655021699</c:v>
                </c:pt>
                <c:pt idx="1352">
                  <c:v>1159.71049393301</c:v>
                </c:pt>
                <c:pt idx="1353">
                  <c:v>1160.56762236385</c:v>
                </c:pt>
                <c:pt idx="1354">
                  <c:v>1161.42475079469</c:v>
                </c:pt>
                <c:pt idx="1355">
                  <c:v>1162.28187922553</c:v>
                </c:pt>
                <c:pt idx="1356">
                  <c:v>1163.13900765637</c:v>
                </c:pt>
                <c:pt idx="1357">
                  <c:v>1163.9961360872101</c:v>
                </c:pt>
                <c:pt idx="1358">
                  <c:v>1164.8532645180501</c:v>
                </c:pt>
                <c:pt idx="1359">
                  <c:v>1165.7103929489001</c:v>
                </c:pt>
                <c:pt idx="1360">
                  <c:v>1166.5675213797399</c:v>
                </c:pt>
                <c:pt idx="1361">
                  <c:v>1167.4246498105799</c:v>
                </c:pt>
                <c:pt idx="1362">
                  <c:v>1168.2817782414199</c:v>
                </c:pt>
                <c:pt idx="1363">
                  <c:v>1169.13890667226</c:v>
                </c:pt>
                <c:pt idx="1364">
                  <c:v>1169.9960351031</c:v>
                </c:pt>
                <c:pt idx="1365">
                  <c:v>1170.85316353394</c:v>
                </c:pt>
                <c:pt idx="1366">
                  <c:v>1171.71029196478</c:v>
                </c:pt>
                <c:pt idx="1367">
                  <c:v>1172.56742039562</c:v>
                </c:pt>
                <c:pt idx="1368">
                  <c:v>1173.4245488264601</c:v>
                </c:pt>
                <c:pt idx="1369">
                  <c:v>1174.2816772573001</c:v>
                </c:pt>
                <c:pt idx="1370">
                  <c:v>1175.1388056881401</c:v>
                </c:pt>
                <c:pt idx="1371">
                  <c:v>1175.9959341189799</c:v>
                </c:pt>
                <c:pt idx="1372">
                  <c:v>1176.8530625498199</c:v>
                </c:pt>
                <c:pt idx="1373">
                  <c:v>1177.7101909806599</c:v>
                </c:pt>
                <c:pt idx="1374">
                  <c:v>1178.5673194115</c:v>
                </c:pt>
                <c:pt idx="1375">
                  <c:v>1179.42444784234</c:v>
                </c:pt>
                <c:pt idx="1376">
                  <c:v>1180.28157627318</c:v>
                </c:pt>
                <c:pt idx="1377">
                  <c:v>1181.13870470402</c:v>
                </c:pt>
                <c:pt idx="1378">
                  <c:v>1181.99583313486</c:v>
                </c:pt>
                <c:pt idx="1379">
                  <c:v>1182.8529615657001</c:v>
                </c:pt>
                <c:pt idx="1380">
                  <c:v>1183.7100899965401</c:v>
                </c:pt>
                <c:pt idx="1381">
                  <c:v>1184.5672184273801</c:v>
                </c:pt>
                <c:pt idx="1382">
                  <c:v>1185.4243468582199</c:v>
                </c:pt>
                <c:pt idx="1383">
                  <c:v>1186.2814752890599</c:v>
                </c:pt>
                <c:pt idx="1384">
                  <c:v>1187.1386037198999</c:v>
                </c:pt>
                <c:pt idx="1385">
                  <c:v>1187.99573215074</c:v>
                </c:pt>
                <c:pt idx="1386">
                  <c:v>1188.85286058158</c:v>
                </c:pt>
                <c:pt idx="1387">
                  <c:v>1189.70998901242</c:v>
                </c:pt>
                <c:pt idx="1388">
                  <c:v>1190.56711744326</c:v>
                </c:pt>
                <c:pt idx="1389">
                  <c:v>1191.4242458741001</c:v>
                </c:pt>
                <c:pt idx="1390">
                  <c:v>1192.2813743049401</c:v>
                </c:pt>
                <c:pt idx="1391">
                  <c:v>1193.1385027357801</c:v>
                </c:pt>
                <c:pt idx="1392">
                  <c:v>1193.9956311666199</c:v>
                </c:pt>
                <c:pt idx="1393">
                  <c:v>1194.8527595974599</c:v>
                </c:pt>
                <c:pt idx="1394">
                  <c:v>1195.7098880282999</c:v>
                </c:pt>
                <c:pt idx="1395">
                  <c:v>1196.5670164591399</c:v>
                </c:pt>
                <c:pt idx="1396">
                  <c:v>1197.42414488998</c:v>
                </c:pt>
                <c:pt idx="1397">
                  <c:v>1198.28127332082</c:v>
                </c:pt>
                <c:pt idx="1398">
                  <c:v>1199.13840175166</c:v>
                </c:pt>
                <c:pt idx="1399">
                  <c:v>1199.9955301825</c:v>
                </c:pt>
                <c:pt idx="1400">
                  <c:v>1200.8526586133401</c:v>
                </c:pt>
                <c:pt idx="1401">
                  <c:v>1201.7097870441801</c:v>
                </c:pt>
                <c:pt idx="1402">
                  <c:v>1202.5669154750201</c:v>
                </c:pt>
                <c:pt idx="1403">
                  <c:v>1203.4240439058599</c:v>
                </c:pt>
                <c:pt idx="1404">
                  <c:v>1204.2811723366999</c:v>
                </c:pt>
                <c:pt idx="1405">
                  <c:v>1205.1383007675399</c:v>
                </c:pt>
                <c:pt idx="1406">
                  <c:v>1205.99542919838</c:v>
                </c:pt>
                <c:pt idx="1407">
                  <c:v>1206.85255762922</c:v>
                </c:pt>
                <c:pt idx="1408">
                  <c:v>1207.70968606006</c:v>
                </c:pt>
                <c:pt idx="1409">
                  <c:v>1208.5668144909</c:v>
                </c:pt>
                <c:pt idx="1410">
                  <c:v>1209.42394292174</c:v>
                </c:pt>
                <c:pt idx="1411">
                  <c:v>1210.2810713525801</c:v>
                </c:pt>
                <c:pt idx="1412">
                  <c:v>1211.1381997834201</c:v>
                </c:pt>
                <c:pt idx="1413">
                  <c:v>1211.9953282142601</c:v>
                </c:pt>
                <c:pt idx="1414">
                  <c:v>1212.8524566450999</c:v>
                </c:pt>
                <c:pt idx="1415">
                  <c:v>1213.7095850759399</c:v>
                </c:pt>
                <c:pt idx="1416">
                  <c:v>1214.5667135067799</c:v>
                </c:pt>
                <c:pt idx="1417">
                  <c:v>1215.42384193762</c:v>
                </c:pt>
                <c:pt idx="1418">
                  <c:v>1216.28097036846</c:v>
                </c:pt>
                <c:pt idx="1419">
                  <c:v>1217.13809879931</c:v>
                </c:pt>
                <c:pt idx="1420">
                  <c:v>1217.99522723015</c:v>
                </c:pt>
                <c:pt idx="1421">
                  <c:v>1218.85235566099</c:v>
                </c:pt>
                <c:pt idx="1422">
                  <c:v>1219.7094840918301</c:v>
                </c:pt>
                <c:pt idx="1423">
                  <c:v>1220.5666125226701</c:v>
                </c:pt>
                <c:pt idx="1424">
                  <c:v>1221.4237409535101</c:v>
                </c:pt>
                <c:pt idx="1425">
                  <c:v>1222.2808693843499</c:v>
                </c:pt>
                <c:pt idx="1426">
                  <c:v>1223.1379978151899</c:v>
                </c:pt>
                <c:pt idx="1427">
                  <c:v>1223.9951262460299</c:v>
                </c:pt>
                <c:pt idx="1428">
                  <c:v>1224.85225467687</c:v>
                </c:pt>
                <c:pt idx="1429">
                  <c:v>1225.70938310771</c:v>
                </c:pt>
                <c:pt idx="1430">
                  <c:v>1226.56651153855</c:v>
                </c:pt>
                <c:pt idx="1431">
                  <c:v>1227.42363996939</c:v>
                </c:pt>
                <c:pt idx="1432">
                  <c:v>1228.28076840023</c:v>
                </c:pt>
                <c:pt idx="1433">
                  <c:v>1229.1378968310701</c:v>
                </c:pt>
                <c:pt idx="1434">
                  <c:v>1229.9950252619101</c:v>
                </c:pt>
                <c:pt idx="1435">
                  <c:v>1230.8521536927501</c:v>
                </c:pt>
                <c:pt idx="1436">
                  <c:v>1231.7092821235899</c:v>
                </c:pt>
                <c:pt idx="1437">
                  <c:v>1232.5664105544299</c:v>
                </c:pt>
                <c:pt idx="1438">
                  <c:v>1233.4235389852699</c:v>
                </c:pt>
                <c:pt idx="1439">
                  <c:v>1234.28066741611</c:v>
                </c:pt>
                <c:pt idx="1440">
                  <c:v>1235.13779584695</c:v>
                </c:pt>
                <c:pt idx="1441">
                  <c:v>1235.99492427779</c:v>
                </c:pt>
                <c:pt idx="1442">
                  <c:v>1236.85205270863</c:v>
                </c:pt>
                <c:pt idx="1443">
                  <c:v>1237.70918113947</c:v>
                </c:pt>
                <c:pt idx="1444">
                  <c:v>1238.5663095703101</c:v>
                </c:pt>
                <c:pt idx="1445">
                  <c:v>1239.4234380011501</c:v>
                </c:pt>
                <c:pt idx="1446">
                  <c:v>1240.2805664319901</c:v>
                </c:pt>
                <c:pt idx="1447">
                  <c:v>1241.1376948628299</c:v>
                </c:pt>
                <c:pt idx="1448">
                  <c:v>1241.9948232936699</c:v>
                </c:pt>
                <c:pt idx="1449">
                  <c:v>1242.8519517245099</c:v>
                </c:pt>
                <c:pt idx="1450">
                  <c:v>1243.70908015535</c:v>
                </c:pt>
                <c:pt idx="1451">
                  <c:v>1244.56620858619</c:v>
                </c:pt>
                <c:pt idx="1452">
                  <c:v>1245.42333701703</c:v>
                </c:pt>
                <c:pt idx="1453">
                  <c:v>1246.28046544787</c:v>
                </c:pt>
                <c:pt idx="1454">
                  <c:v>1247.13759387871</c:v>
                </c:pt>
                <c:pt idx="1455">
                  <c:v>1247.9947223095501</c:v>
                </c:pt>
                <c:pt idx="1456">
                  <c:v>1248.8518507403901</c:v>
                </c:pt>
                <c:pt idx="1457">
                  <c:v>1249.7089791712301</c:v>
                </c:pt>
                <c:pt idx="1458">
                  <c:v>1250.5661076020699</c:v>
                </c:pt>
                <c:pt idx="1459">
                  <c:v>1251.4232360329099</c:v>
                </c:pt>
                <c:pt idx="1460">
                  <c:v>1252.2803644637499</c:v>
                </c:pt>
                <c:pt idx="1461">
                  <c:v>1253.13749289459</c:v>
                </c:pt>
                <c:pt idx="1462">
                  <c:v>1253.99462132543</c:v>
                </c:pt>
                <c:pt idx="1463">
                  <c:v>1254.85174975627</c:v>
                </c:pt>
                <c:pt idx="1464">
                  <c:v>1255.70887818711</c:v>
                </c:pt>
                <c:pt idx="1465">
                  <c:v>1256.5660066179501</c:v>
                </c:pt>
                <c:pt idx="1466">
                  <c:v>1257.4231350487901</c:v>
                </c:pt>
                <c:pt idx="1467">
                  <c:v>1258.2802634796301</c:v>
                </c:pt>
                <c:pt idx="1468">
                  <c:v>1259.1373919104699</c:v>
                </c:pt>
                <c:pt idx="1469">
                  <c:v>1259.9945203413099</c:v>
                </c:pt>
                <c:pt idx="1470">
                  <c:v>1260.8516487721499</c:v>
                </c:pt>
                <c:pt idx="1471">
                  <c:v>1261.7087772029899</c:v>
                </c:pt>
                <c:pt idx="1472">
                  <c:v>1262.56590563383</c:v>
                </c:pt>
                <c:pt idx="1473">
                  <c:v>1263.42303406467</c:v>
                </c:pt>
                <c:pt idx="1474">
                  <c:v>1264.28016249551</c:v>
                </c:pt>
                <c:pt idx="1475">
                  <c:v>1265.13729092635</c:v>
                </c:pt>
                <c:pt idx="1476">
                  <c:v>1265.9944193571901</c:v>
                </c:pt>
                <c:pt idx="1477">
                  <c:v>1266.8515477880301</c:v>
                </c:pt>
                <c:pt idx="1478">
                  <c:v>1267.7086762188801</c:v>
                </c:pt>
                <c:pt idx="1479">
                  <c:v>1268.5658046497199</c:v>
                </c:pt>
                <c:pt idx="1480">
                  <c:v>1269.4229330805599</c:v>
                </c:pt>
                <c:pt idx="1481">
                  <c:v>1270.2800615113999</c:v>
                </c:pt>
                <c:pt idx="1482">
                  <c:v>1271.13718994224</c:v>
                </c:pt>
                <c:pt idx="1483">
                  <c:v>1271.99431837308</c:v>
                </c:pt>
                <c:pt idx="1484">
                  <c:v>1272.85144680392</c:v>
                </c:pt>
                <c:pt idx="1485">
                  <c:v>1273.70857523476</c:v>
                </c:pt>
                <c:pt idx="1486">
                  <c:v>1274.5657036656</c:v>
                </c:pt>
                <c:pt idx="1487">
                  <c:v>1275.4228320964401</c:v>
                </c:pt>
                <c:pt idx="1488">
                  <c:v>1276.2799605272801</c:v>
                </c:pt>
                <c:pt idx="1489">
                  <c:v>1277.1370889581201</c:v>
                </c:pt>
                <c:pt idx="1490">
                  <c:v>1277.9942173889599</c:v>
                </c:pt>
                <c:pt idx="1491">
                  <c:v>1278.8513458197999</c:v>
                </c:pt>
                <c:pt idx="1492">
                  <c:v>1279.7084742506399</c:v>
                </c:pt>
                <c:pt idx="1493">
                  <c:v>1280.56560268148</c:v>
                </c:pt>
                <c:pt idx="1494">
                  <c:v>1281.42273111232</c:v>
                </c:pt>
                <c:pt idx="1495">
                  <c:v>1282.27985954316</c:v>
                </c:pt>
                <c:pt idx="1496">
                  <c:v>1283.136987974</c:v>
                </c:pt>
                <c:pt idx="1497">
                  <c:v>1283.99411640484</c:v>
                </c:pt>
                <c:pt idx="1498">
                  <c:v>1284.8512448356801</c:v>
                </c:pt>
                <c:pt idx="1499">
                  <c:v>1285.7083732665201</c:v>
                </c:pt>
                <c:pt idx="1500">
                  <c:v>1286.5655016973601</c:v>
                </c:pt>
                <c:pt idx="1501">
                  <c:v>1287.4226301281999</c:v>
                </c:pt>
                <c:pt idx="1502">
                  <c:v>1288.2797585590399</c:v>
                </c:pt>
                <c:pt idx="1503">
                  <c:v>1289.1368869898799</c:v>
                </c:pt>
                <c:pt idx="1504">
                  <c:v>1289.99401542072</c:v>
                </c:pt>
                <c:pt idx="1505">
                  <c:v>1290.85114385156</c:v>
                </c:pt>
                <c:pt idx="1506">
                  <c:v>1291.7082722824</c:v>
                </c:pt>
                <c:pt idx="1507">
                  <c:v>1292.56540071324</c:v>
                </c:pt>
                <c:pt idx="1508">
                  <c:v>1293.42252914408</c:v>
                </c:pt>
                <c:pt idx="1509">
                  <c:v>1294.2796575749201</c:v>
                </c:pt>
                <c:pt idx="1510">
                  <c:v>1295.1367860057601</c:v>
                </c:pt>
                <c:pt idx="1511">
                  <c:v>1295.9939144366001</c:v>
                </c:pt>
                <c:pt idx="1512">
                  <c:v>1296.8510428674399</c:v>
                </c:pt>
                <c:pt idx="1513">
                  <c:v>1297.7081712982799</c:v>
                </c:pt>
                <c:pt idx="1514">
                  <c:v>1298.5652997291199</c:v>
                </c:pt>
                <c:pt idx="1515">
                  <c:v>1299.42242815996</c:v>
                </c:pt>
                <c:pt idx="1516">
                  <c:v>1300.2795565908</c:v>
                </c:pt>
                <c:pt idx="1517">
                  <c:v>1301.13668502164</c:v>
                </c:pt>
                <c:pt idx="1518">
                  <c:v>1301.99381345248</c:v>
                </c:pt>
                <c:pt idx="1519">
                  <c:v>1302.85094188332</c:v>
                </c:pt>
                <c:pt idx="1520">
                  <c:v>1303.7080703141601</c:v>
                </c:pt>
                <c:pt idx="1521">
                  <c:v>1304.5651987450001</c:v>
                </c:pt>
                <c:pt idx="1522">
                  <c:v>1305.4223271758401</c:v>
                </c:pt>
                <c:pt idx="1523">
                  <c:v>1306.2794556066799</c:v>
                </c:pt>
                <c:pt idx="1524">
                  <c:v>1307.1365840375199</c:v>
                </c:pt>
                <c:pt idx="1525">
                  <c:v>1307.9937124683599</c:v>
                </c:pt>
                <c:pt idx="1526">
                  <c:v>1308.8508408992</c:v>
                </c:pt>
                <c:pt idx="1527">
                  <c:v>1309.70796933004</c:v>
                </c:pt>
                <c:pt idx="1528">
                  <c:v>1310.56509776088</c:v>
                </c:pt>
                <c:pt idx="1529">
                  <c:v>1311.42222619172</c:v>
                </c:pt>
                <c:pt idx="1530">
                  <c:v>1312.27935462256</c:v>
                </c:pt>
                <c:pt idx="1531">
                  <c:v>1313.1364830534001</c:v>
                </c:pt>
                <c:pt idx="1532">
                  <c:v>1313.9936114842401</c:v>
                </c:pt>
                <c:pt idx="1533">
                  <c:v>1314.8507399150801</c:v>
                </c:pt>
                <c:pt idx="1534">
                  <c:v>1315.7078683459199</c:v>
                </c:pt>
                <c:pt idx="1535">
                  <c:v>1316.5649967767599</c:v>
                </c:pt>
                <c:pt idx="1536">
                  <c:v>1317.4221252075999</c:v>
                </c:pt>
                <c:pt idx="1537">
                  <c:v>1318.27925363845</c:v>
                </c:pt>
                <c:pt idx="1538">
                  <c:v>1319.13638206929</c:v>
                </c:pt>
                <c:pt idx="1539">
                  <c:v>1319.99351050013</c:v>
                </c:pt>
                <c:pt idx="1540">
                  <c:v>1320.85063893097</c:v>
                </c:pt>
                <c:pt idx="1541">
                  <c:v>1321.7077673618101</c:v>
                </c:pt>
                <c:pt idx="1542">
                  <c:v>1322.5648957926501</c:v>
                </c:pt>
                <c:pt idx="1543">
                  <c:v>1323.4220242234901</c:v>
                </c:pt>
                <c:pt idx="1544">
                  <c:v>1324.2791526543299</c:v>
                </c:pt>
                <c:pt idx="1545">
                  <c:v>1325.1362810851699</c:v>
                </c:pt>
                <c:pt idx="1546">
                  <c:v>1325.9934095160099</c:v>
                </c:pt>
                <c:pt idx="1547">
                  <c:v>1326.85053794685</c:v>
                </c:pt>
                <c:pt idx="1548">
                  <c:v>1327.70766637769</c:v>
                </c:pt>
                <c:pt idx="1549">
                  <c:v>1328.56479480853</c:v>
                </c:pt>
                <c:pt idx="1550">
                  <c:v>1329.42192323937</c:v>
                </c:pt>
                <c:pt idx="1551">
                  <c:v>1330.27905167021</c:v>
                </c:pt>
                <c:pt idx="1552">
                  <c:v>1331.1361801010501</c:v>
                </c:pt>
                <c:pt idx="1553">
                  <c:v>1331.9933085318901</c:v>
                </c:pt>
                <c:pt idx="1554">
                  <c:v>1332.8504369627301</c:v>
                </c:pt>
                <c:pt idx="1555">
                  <c:v>1333.7075653935699</c:v>
                </c:pt>
                <c:pt idx="1556">
                  <c:v>1334.5646938244099</c:v>
                </c:pt>
                <c:pt idx="1557">
                  <c:v>1335.4218222552499</c:v>
                </c:pt>
                <c:pt idx="1558">
                  <c:v>1336.27895068609</c:v>
                </c:pt>
                <c:pt idx="1559">
                  <c:v>1337.13607911693</c:v>
                </c:pt>
                <c:pt idx="1560">
                  <c:v>1337.99320754777</c:v>
                </c:pt>
                <c:pt idx="1561">
                  <c:v>1338.85033597861</c:v>
                </c:pt>
                <c:pt idx="1562">
                  <c:v>1339.70746440945</c:v>
                </c:pt>
                <c:pt idx="1563">
                  <c:v>1340.5645928402901</c:v>
                </c:pt>
                <c:pt idx="1564">
                  <c:v>1341.4217212711301</c:v>
                </c:pt>
                <c:pt idx="1565">
                  <c:v>1342.2788497019701</c:v>
                </c:pt>
                <c:pt idx="1566">
                  <c:v>1343.1359781328099</c:v>
                </c:pt>
                <c:pt idx="1567">
                  <c:v>1343.9931065636499</c:v>
                </c:pt>
                <c:pt idx="1568">
                  <c:v>1344.8502349944899</c:v>
                </c:pt>
                <c:pt idx="1569">
                  <c:v>1345.70736342533</c:v>
                </c:pt>
                <c:pt idx="1570">
                  <c:v>1346.56449185617</c:v>
                </c:pt>
                <c:pt idx="1571">
                  <c:v>1347.42162028701</c:v>
                </c:pt>
                <c:pt idx="1572">
                  <c:v>1348.27874871785</c:v>
                </c:pt>
                <c:pt idx="1573">
                  <c:v>1349.13587714869</c:v>
                </c:pt>
                <c:pt idx="1574">
                  <c:v>1349.9930055795301</c:v>
                </c:pt>
                <c:pt idx="1575">
                  <c:v>1350.8501340103701</c:v>
                </c:pt>
                <c:pt idx="1576">
                  <c:v>1351.7072624412101</c:v>
                </c:pt>
                <c:pt idx="1577">
                  <c:v>1352.5643908720499</c:v>
                </c:pt>
                <c:pt idx="1578">
                  <c:v>1353.4215193028899</c:v>
                </c:pt>
                <c:pt idx="1579">
                  <c:v>1354.2786477337299</c:v>
                </c:pt>
                <c:pt idx="1580">
                  <c:v>1355.13577616457</c:v>
                </c:pt>
                <c:pt idx="1581">
                  <c:v>1355.99290459541</c:v>
                </c:pt>
                <c:pt idx="1582">
                  <c:v>1356.85003302625</c:v>
                </c:pt>
                <c:pt idx="1583">
                  <c:v>1357.70716145709</c:v>
                </c:pt>
                <c:pt idx="1584">
                  <c:v>1358.56428988793</c:v>
                </c:pt>
                <c:pt idx="1585">
                  <c:v>1359.4214183187701</c:v>
                </c:pt>
                <c:pt idx="1586">
                  <c:v>1360.2785467496101</c:v>
                </c:pt>
                <c:pt idx="1587">
                  <c:v>1361.1356751804501</c:v>
                </c:pt>
                <c:pt idx="1588">
                  <c:v>1361.9928036112899</c:v>
                </c:pt>
                <c:pt idx="1589">
                  <c:v>1362.8499320421299</c:v>
                </c:pt>
                <c:pt idx="1590">
                  <c:v>1363.7070604729699</c:v>
                </c:pt>
                <c:pt idx="1591">
                  <c:v>1364.56418890381</c:v>
                </c:pt>
                <c:pt idx="1592">
                  <c:v>1365.42131733465</c:v>
                </c:pt>
                <c:pt idx="1593">
                  <c:v>1366.27844576549</c:v>
                </c:pt>
                <c:pt idx="1594">
                  <c:v>1367.13557419633</c:v>
                </c:pt>
                <c:pt idx="1595">
                  <c:v>1367.99270262717</c:v>
                </c:pt>
                <c:pt idx="1596">
                  <c:v>1368.8498310580201</c:v>
                </c:pt>
                <c:pt idx="1597">
                  <c:v>1369.7069594888601</c:v>
                </c:pt>
                <c:pt idx="1598">
                  <c:v>1370.5640879196999</c:v>
                </c:pt>
                <c:pt idx="1599">
                  <c:v>1371.4212163505399</c:v>
                </c:pt>
                <c:pt idx="1600">
                  <c:v>1372.2783447813799</c:v>
                </c:pt>
                <c:pt idx="1601">
                  <c:v>1373.1354732122199</c:v>
                </c:pt>
                <c:pt idx="1602">
                  <c:v>1373.99260164306</c:v>
                </c:pt>
                <c:pt idx="1603">
                  <c:v>1374.8497300739</c:v>
                </c:pt>
                <c:pt idx="1604">
                  <c:v>1375.70685850474</c:v>
                </c:pt>
                <c:pt idx="1605">
                  <c:v>1376.56398693558</c:v>
                </c:pt>
                <c:pt idx="1606">
                  <c:v>1377.4211153664201</c:v>
                </c:pt>
                <c:pt idx="1607">
                  <c:v>1378.2782437972601</c:v>
                </c:pt>
                <c:pt idx="1608">
                  <c:v>1379.1353722281001</c:v>
                </c:pt>
                <c:pt idx="1609">
                  <c:v>1379.9925006589399</c:v>
                </c:pt>
                <c:pt idx="1610">
                  <c:v>1380.8496290897799</c:v>
                </c:pt>
                <c:pt idx="1611">
                  <c:v>1381.7067575206199</c:v>
                </c:pt>
                <c:pt idx="1612">
                  <c:v>1382.56388595146</c:v>
                </c:pt>
                <c:pt idx="1613">
                  <c:v>1383.4210143823</c:v>
                </c:pt>
                <c:pt idx="1614">
                  <c:v>1384.27814281314</c:v>
                </c:pt>
                <c:pt idx="1615">
                  <c:v>1385.13527124398</c:v>
                </c:pt>
                <c:pt idx="1616">
                  <c:v>1385.99239967482</c:v>
                </c:pt>
                <c:pt idx="1617">
                  <c:v>1386.8495281056601</c:v>
                </c:pt>
                <c:pt idx="1618">
                  <c:v>1387.7066565365001</c:v>
                </c:pt>
                <c:pt idx="1619">
                  <c:v>1388.5637849673401</c:v>
                </c:pt>
                <c:pt idx="1620">
                  <c:v>1389.4209133981799</c:v>
                </c:pt>
                <c:pt idx="1621">
                  <c:v>1390.2780418290199</c:v>
                </c:pt>
                <c:pt idx="1622">
                  <c:v>1391.1351702598599</c:v>
                </c:pt>
                <c:pt idx="1623">
                  <c:v>1391.9922986907</c:v>
                </c:pt>
                <c:pt idx="1624">
                  <c:v>1392.84942712154</c:v>
                </c:pt>
                <c:pt idx="1625">
                  <c:v>1393.70655555238</c:v>
                </c:pt>
                <c:pt idx="1626">
                  <c:v>1394.56368398322</c:v>
                </c:pt>
                <c:pt idx="1627">
                  <c:v>1395.42081241406</c:v>
                </c:pt>
                <c:pt idx="1628">
                  <c:v>1396.2779408449001</c:v>
                </c:pt>
                <c:pt idx="1629">
                  <c:v>1397.1350692757401</c:v>
                </c:pt>
                <c:pt idx="1630">
                  <c:v>1397.9921977065801</c:v>
                </c:pt>
                <c:pt idx="1631">
                  <c:v>1398.8493261374199</c:v>
                </c:pt>
                <c:pt idx="1632">
                  <c:v>1399.7064545682599</c:v>
                </c:pt>
                <c:pt idx="1633">
                  <c:v>1400.5635829990999</c:v>
                </c:pt>
                <c:pt idx="1634">
                  <c:v>1401.42071142994</c:v>
                </c:pt>
                <c:pt idx="1635">
                  <c:v>1402.27783986078</c:v>
                </c:pt>
                <c:pt idx="1636">
                  <c:v>1403.13496829162</c:v>
                </c:pt>
                <c:pt idx="1637">
                  <c:v>1403.99209672246</c:v>
                </c:pt>
                <c:pt idx="1638">
                  <c:v>1404.8492251533</c:v>
                </c:pt>
                <c:pt idx="1639">
                  <c:v>1405.7063535841401</c:v>
                </c:pt>
                <c:pt idx="1640">
                  <c:v>1406.5634820149801</c:v>
                </c:pt>
                <c:pt idx="1641">
                  <c:v>1407.4206104458201</c:v>
                </c:pt>
                <c:pt idx="1642">
                  <c:v>1408.2777388766599</c:v>
                </c:pt>
                <c:pt idx="1643">
                  <c:v>1409.1348673074999</c:v>
                </c:pt>
                <c:pt idx="1644">
                  <c:v>1409.9919957383399</c:v>
                </c:pt>
                <c:pt idx="1645">
                  <c:v>1410.84912416918</c:v>
                </c:pt>
                <c:pt idx="1646">
                  <c:v>1411.70625260002</c:v>
                </c:pt>
                <c:pt idx="1647">
                  <c:v>1412.56338103086</c:v>
                </c:pt>
                <c:pt idx="1648">
                  <c:v>1413.4205094617</c:v>
                </c:pt>
                <c:pt idx="1649">
                  <c:v>1414.27763789254</c:v>
                </c:pt>
                <c:pt idx="1650">
                  <c:v>1415.1347663233801</c:v>
                </c:pt>
                <c:pt idx="1651">
                  <c:v>1415.9918947542201</c:v>
                </c:pt>
                <c:pt idx="1652">
                  <c:v>1416.8490231850601</c:v>
                </c:pt>
                <c:pt idx="1653">
                  <c:v>1417.7061516158999</c:v>
                </c:pt>
                <c:pt idx="1654">
                  <c:v>1418.5632800467399</c:v>
                </c:pt>
                <c:pt idx="1655">
                  <c:v>1419.4204084775799</c:v>
                </c:pt>
                <c:pt idx="1656">
                  <c:v>1420.27753690843</c:v>
                </c:pt>
                <c:pt idx="1657">
                  <c:v>1421.13466533927</c:v>
                </c:pt>
                <c:pt idx="1658">
                  <c:v>1421.99179377011</c:v>
                </c:pt>
                <c:pt idx="1659">
                  <c:v>1422.84892220095</c:v>
                </c:pt>
                <c:pt idx="1660">
                  <c:v>1423.70605063179</c:v>
                </c:pt>
                <c:pt idx="1661">
                  <c:v>1424.5631790626301</c:v>
                </c:pt>
                <c:pt idx="1662">
                  <c:v>1425.4203074934701</c:v>
                </c:pt>
                <c:pt idx="1663">
                  <c:v>1426.2774359243101</c:v>
                </c:pt>
                <c:pt idx="1664">
                  <c:v>1427.1345643551499</c:v>
                </c:pt>
                <c:pt idx="1665">
                  <c:v>1427.9916927859899</c:v>
                </c:pt>
                <c:pt idx="1666">
                  <c:v>1428.8488212168299</c:v>
                </c:pt>
                <c:pt idx="1667">
                  <c:v>1429.70594964767</c:v>
                </c:pt>
                <c:pt idx="1668">
                  <c:v>1430.56307807851</c:v>
                </c:pt>
                <c:pt idx="1669">
                  <c:v>1431.42020650935</c:v>
                </c:pt>
                <c:pt idx="1670">
                  <c:v>1432.27733494019</c:v>
                </c:pt>
                <c:pt idx="1671">
                  <c:v>1433.1344633710301</c:v>
                </c:pt>
                <c:pt idx="1672">
                  <c:v>1433.9915918018701</c:v>
                </c:pt>
                <c:pt idx="1673">
                  <c:v>1434.8487202327101</c:v>
                </c:pt>
                <c:pt idx="1674">
                  <c:v>1435.7058486635499</c:v>
                </c:pt>
                <c:pt idx="1675">
                  <c:v>1436.5629770943899</c:v>
                </c:pt>
                <c:pt idx="1676">
                  <c:v>1437.4201055252299</c:v>
                </c:pt>
                <c:pt idx="1677">
                  <c:v>1438.2772339560699</c:v>
                </c:pt>
                <c:pt idx="1678">
                  <c:v>1439.13436238691</c:v>
                </c:pt>
                <c:pt idx="1679">
                  <c:v>1439.99149081775</c:v>
                </c:pt>
                <c:pt idx="1680">
                  <c:v>1440.84861924859</c:v>
                </c:pt>
                <c:pt idx="1681">
                  <c:v>1441.70574767943</c:v>
                </c:pt>
                <c:pt idx="1682">
                  <c:v>1442.5628761102701</c:v>
                </c:pt>
                <c:pt idx="1683">
                  <c:v>1443.4200045411101</c:v>
                </c:pt>
                <c:pt idx="1684">
                  <c:v>1444.2771329719501</c:v>
                </c:pt>
                <c:pt idx="1685">
                  <c:v>1445.1342614027899</c:v>
                </c:pt>
                <c:pt idx="1686">
                  <c:v>1445.9913898336299</c:v>
                </c:pt>
                <c:pt idx="1687">
                  <c:v>1446.8485182644699</c:v>
                </c:pt>
                <c:pt idx="1688">
                  <c:v>1447.70564669531</c:v>
                </c:pt>
                <c:pt idx="1689">
                  <c:v>1448.56277512615</c:v>
                </c:pt>
                <c:pt idx="1690">
                  <c:v>1449.41990355699</c:v>
                </c:pt>
                <c:pt idx="1691">
                  <c:v>1450.27703198783</c:v>
                </c:pt>
                <c:pt idx="1692">
                  <c:v>1451.13416041867</c:v>
                </c:pt>
                <c:pt idx="1693">
                  <c:v>1451.9912888495101</c:v>
                </c:pt>
                <c:pt idx="1694">
                  <c:v>1452.8484172803501</c:v>
                </c:pt>
                <c:pt idx="1695">
                  <c:v>1453.7055457111901</c:v>
                </c:pt>
                <c:pt idx="1696">
                  <c:v>1454.5626741420299</c:v>
                </c:pt>
                <c:pt idx="1697">
                  <c:v>1455.4198025728699</c:v>
                </c:pt>
              </c:numCache>
            </c:numRef>
          </c:xVal>
          <c:yVal>
            <c:numRef>
              <c:f>[1]DynamRot_DFN!$E$3:$E$2500</c:f>
              <c:numCache>
                <c:formatCode>General</c:formatCode>
                <c:ptCount val="2498"/>
                <c:pt idx="0">
                  <c:v>2.1</c:v>
                </c:pt>
                <c:pt idx="1">
                  <c:v>6</c:v>
                </c:pt>
                <c:pt idx="2">
                  <c:v>8.1999999999999993</c:v>
                </c:pt>
                <c:pt idx="3">
                  <c:v>9</c:v>
                </c:pt>
                <c:pt idx="4">
                  <c:v>9.4</c:v>
                </c:pt>
                <c:pt idx="5">
                  <c:v>9.6999999999999993</c:v>
                </c:pt>
                <c:pt idx="6">
                  <c:v>10</c:v>
                </c:pt>
                <c:pt idx="7">
                  <c:v>10.4</c:v>
                </c:pt>
                <c:pt idx="8">
                  <c:v>10.7</c:v>
                </c:pt>
                <c:pt idx="9">
                  <c:v>11</c:v>
                </c:pt>
                <c:pt idx="10">
                  <c:v>11.2</c:v>
                </c:pt>
                <c:pt idx="11">
                  <c:v>11.4</c:v>
                </c:pt>
                <c:pt idx="12">
                  <c:v>11.6</c:v>
                </c:pt>
                <c:pt idx="13">
                  <c:v>11.7</c:v>
                </c:pt>
                <c:pt idx="14">
                  <c:v>11.7</c:v>
                </c:pt>
                <c:pt idx="15">
                  <c:v>11.9</c:v>
                </c:pt>
                <c:pt idx="16">
                  <c:v>12.3</c:v>
                </c:pt>
                <c:pt idx="17">
                  <c:v>12.1</c:v>
                </c:pt>
                <c:pt idx="18">
                  <c:v>12</c:v>
                </c:pt>
                <c:pt idx="19">
                  <c:v>12.3</c:v>
                </c:pt>
                <c:pt idx="20">
                  <c:v>12.6</c:v>
                </c:pt>
                <c:pt idx="21">
                  <c:v>12.7</c:v>
                </c:pt>
                <c:pt idx="22">
                  <c:v>12.4</c:v>
                </c:pt>
                <c:pt idx="23">
                  <c:v>12.8</c:v>
                </c:pt>
                <c:pt idx="24">
                  <c:v>12.9</c:v>
                </c:pt>
                <c:pt idx="25">
                  <c:v>12.9</c:v>
                </c:pt>
                <c:pt idx="26">
                  <c:v>12.9</c:v>
                </c:pt>
                <c:pt idx="27">
                  <c:v>12.8</c:v>
                </c:pt>
                <c:pt idx="28">
                  <c:v>12.9</c:v>
                </c:pt>
                <c:pt idx="29">
                  <c:v>12.9</c:v>
                </c:pt>
                <c:pt idx="30">
                  <c:v>13</c:v>
                </c:pt>
                <c:pt idx="31">
                  <c:v>12.9</c:v>
                </c:pt>
                <c:pt idx="32">
                  <c:v>12.8</c:v>
                </c:pt>
                <c:pt idx="33">
                  <c:v>12.6</c:v>
                </c:pt>
                <c:pt idx="34">
                  <c:v>12.8</c:v>
                </c:pt>
                <c:pt idx="35">
                  <c:v>12.9</c:v>
                </c:pt>
                <c:pt idx="36">
                  <c:v>12.8</c:v>
                </c:pt>
                <c:pt idx="37">
                  <c:v>12.9</c:v>
                </c:pt>
                <c:pt idx="38">
                  <c:v>12.8</c:v>
                </c:pt>
                <c:pt idx="39">
                  <c:v>12.6</c:v>
                </c:pt>
                <c:pt idx="40">
                  <c:v>12.7</c:v>
                </c:pt>
                <c:pt idx="41">
                  <c:v>12.6</c:v>
                </c:pt>
                <c:pt idx="42">
                  <c:v>12.5</c:v>
                </c:pt>
                <c:pt idx="43">
                  <c:v>12.5</c:v>
                </c:pt>
                <c:pt idx="44">
                  <c:v>12.7</c:v>
                </c:pt>
                <c:pt idx="45">
                  <c:v>12.5</c:v>
                </c:pt>
                <c:pt idx="46">
                  <c:v>12.5</c:v>
                </c:pt>
                <c:pt idx="47">
                  <c:v>12.6</c:v>
                </c:pt>
                <c:pt idx="48">
                  <c:v>12.6</c:v>
                </c:pt>
                <c:pt idx="49">
                  <c:v>12.6</c:v>
                </c:pt>
                <c:pt idx="50">
                  <c:v>12.6</c:v>
                </c:pt>
                <c:pt idx="51">
                  <c:v>12.5</c:v>
                </c:pt>
                <c:pt idx="52">
                  <c:v>12.4</c:v>
                </c:pt>
                <c:pt idx="53">
                  <c:v>12.5</c:v>
                </c:pt>
                <c:pt idx="54">
                  <c:v>12.6</c:v>
                </c:pt>
                <c:pt idx="55">
                  <c:v>12.5</c:v>
                </c:pt>
                <c:pt idx="56">
                  <c:v>12.4</c:v>
                </c:pt>
                <c:pt idx="57">
                  <c:v>12.4</c:v>
                </c:pt>
                <c:pt idx="58">
                  <c:v>12.4</c:v>
                </c:pt>
                <c:pt idx="59">
                  <c:v>12.5</c:v>
                </c:pt>
                <c:pt idx="60">
                  <c:v>12.4</c:v>
                </c:pt>
                <c:pt idx="61">
                  <c:v>12.4</c:v>
                </c:pt>
                <c:pt idx="62">
                  <c:v>12.3</c:v>
                </c:pt>
                <c:pt idx="63">
                  <c:v>12.3</c:v>
                </c:pt>
                <c:pt idx="64">
                  <c:v>12.3</c:v>
                </c:pt>
                <c:pt idx="65">
                  <c:v>12.3</c:v>
                </c:pt>
                <c:pt idx="66">
                  <c:v>12.2</c:v>
                </c:pt>
                <c:pt idx="67">
                  <c:v>12.2</c:v>
                </c:pt>
                <c:pt idx="68">
                  <c:v>12.2</c:v>
                </c:pt>
                <c:pt idx="69">
                  <c:v>12.2</c:v>
                </c:pt>
                <c:pt idx="70">
                  <c:v>12.2</c:v>
                </c:pt>
                <c:pt idx="71">
                  <c:v>12.2</c:v>
                </c:pt>
                <c:pt idx="72">
                  <c:v>12.2</c:v>
                </c:pt>
                <c:pt idx="73">
                  <c:v>12.2</c:v>
                </c:pt>
                <c:pt idx="74">
                  <c:v>12.2</c:v>
                </c:pt>
                <c:pt idx="75">
                  <c:v>12.2</c:v>
                </c:pt>
                <c:pt idx="76">
                  <c:v>12.2</c:v>
                </c:pt>
                <c:pt idx="77">
                  <c:v>12.2</c:v>
                </c:pt>
                <c:pt idx="78">
                  <c:v>12.3</c:v>
                </c:pt>
                <c:pt idx="79">
                  <c:v>12.3</c:v>
                </c:pt>
                <c:pt idx="80">
                  <c:v>12.3</c:v>
                </c:pt>
                <c:pt idx="81">
                  <c:v>12.3</c:v>
                </c:pt>
                <c:pt idx="82">
                  <c:v>12.2</c:v>
                </c:pt>
                <c:pt idx="83">
                  <c:v>12.2</c:v>
                </c:pt>
                <c:pt idx="84">
                  <c:v>12.2</c:v>
                </c:pt>
                <c:pt idx="85">
                  <c:v>12.1</c:v>
                </c:pt>
                <c:pt idx="86">
                  <c:v>12.1</c:v>
                </c:pt>
                <c:pt idx="87">
                  <c:v>12.1</c:v>
                </c:pt>
                <c:pt idx="88">
                  <c:v>12.1</c:v>
                </c:pt>
                <c:pt idx="89">
                  <c:v>12.2</c:v>
                </c:pt>
                <c:pt idx="90">
                  <c:v>12.1</c:v>
                </c:pt>
                <c:pt idx="91">
                  <c:v>12.1</c:v>
                </c:pt>
                <c:pt idx="92">
                  <c:v>12.1</c:v>
                </c:pt>
                <c:pt idx="93">
                  <c:v>12</c:v>
                </c:pt>
                <c:pt idx="94">
                  <c:v>12</c:v>
                </c:pt>
                <c:pt idx="95">
                  <c:v>12</c:v>
                </c:pt>
                <c:pt idx="96">
                  <c:v>12</c:v>
                </c:pt>
                <c:pt idx="97">
                  <c:v>12.1</c:v>
                </c:pt>
                <c:pt idx="98">
                  <c:v>12.1</c:v>
                </c:pt>
                <c:pt idx="99">
                  <c:v>12</c:v>
                </c:pt>
                <c:pt idx="100">
                  <c:v>12</c:v>
                </c:pt>
                <c:pt idx="101">
                  <c:v>12</c:v>
                </c:pt>
                <c:pt idx="102">
                  <c:v>12</c:v>
                </c:pt>
                <c:pt idx="103">
                  <c:v>12</c:v>
                </c:pt>
                <c:pt idx="104">
                  <c:v>12</c:v>
                </c:pt>
                <c:pt idx="105">
                  <c:v>12</c:v>
                </c:pt>
                <c:pt idx="106">
                  <c:v>12</c:v>
                </c:pt>
                <c:pt idx="107">
                  <c:v>12</c:v>
                </c:pt>
                <c:pt idx="108">
                  <c:v>11.9</c:v>
                </c:pt>
                <c:pt idx="109">
                  <c:v>11.9</c:v>
                </c:pt>
                <c:pt idx="110">
                  <c:v>11.9</c:v>
                </c:pt>
                <c:pt idx="111">
                  <c:v>11.9</c:v>
                </c:pt>
                <c:pt idx="112">
                  <c:v>11.9</c:v>
                </c:pt>
                <c:pt idx="113">
                  <c:v>11.9</c:v>
                </c:pt>
                <c:pt idx="114">
                  <c:v>11.8</c:v>
                </c:pt>
                <c:pt idx="115">
                  <c:v>11.8</c:v>
                </c:pt>
                <c:pt idx="116">
                  <c:v>11.8</c:v>
                </c:pt>
                <c:pt idx="117">
                  <c:v>11.8</c:v>
                </c:pt>
                <c:pt idx="118">
                  <c:v>11.8</c:v>
                </c:pt>
                <c:pt idx="119">
                  <c:v>11.8</c:v>
                </c:pt>
                <c:pt idx="120">
                  <c:v>11.8</c:v>
                </c:pt>
                <c:pt idx="121">
                  <c:v>11.8</c:v>
                </c:pt>
                <c:pt idx="122">
                  <c:v>11.8</c:v>
                </c:pt>
                <c:pt idx="123">
                  <c:v>11.8</c:v>
                </c:pt>
                <c:pt idx="124">
                  <c:v>11.8</c:v>
                </c:pt>
                <c:pt idx="125">
                  <c:v>11.8</c:v>
                </c:pt>
                <c:pt idx="126">
                  <c:v>11.8</c:v>
                </c:pt>
                <c:pt idx="127">
                  <c:v>11.8</c:v>
                </c:pt>
                <c:pt idx="128">
                  <c:v>11.7</c:v>
                </c:pt>
                <c:pt idx="129">
                  <c:v>11.7</c:v>
                </c:pt>
                <c:pt idx="130">
                  <c:v>11.7</c:v>
                </c:pt>
                <c:pt idx="131">
                  <c:v>11.7</c:v>
                </c:pt>
                <c:pt idx="132">
                  <c:v>11.7</c:v>
                </c:pt>
                <c:pt idx="133">
                  <c:v>11.7</c:v>
                </c:pt>
                <c:pt idx="134">
                  <c:v>11.7</c:v>
                </c:pt>
                <c:pt idx="135">
                  <c:v>11.7</c:v>
                </c:pt>
                <c:pt idx="136">
                  <c:v>11.7</c:v>
                </c:pt>
                <c:pt idx="137">
                  <c:v>11.7</c:v>
                </c:pt>
                <c:pt idx="138">
                  <c:v>11.7</c:v>
                </c:pt>
                <c:pt idx="139">
                  <c:v>11.7</c:v>
                </c:pt>
                <c:pt idx="140">
                  <c:v>11.6</c:v>
                </c:pt>
                <c:pt idx="141">
                  <c:v>11.6</c:v>
                </c:pt>
                <c:pt idx="142">
                  <c:v>11.6</c:v>
                </c:pt>
                <c:pt idx="143">
                  <c:v>11.6</c:v>
                </c:pt>
                <c:pt idx="144">
                  <c:v>11.6</c:v>
                </c:pt>
                <c:pt idx="145">
                  <c:v>11.6</c:v>
                </c:pt>
                <c:pt idx="146">
                  <c:v>11.6</c:v>
                </c:pt>
                <c:pt idx="147">
                  <c:v>11.6</c:v>
                </c:pt>
                <c:pt idx="148">
                  <c:v>11.6</c:v>
                </c:pt>
                <c:pt idx="149">
                  <c:v>11.6</c:v>
                </c:pt>
                <c:pt idx="150">
                  <c:v>11.6</c:v>
                </c:pt>
                <c:pt idx="151">
                  <c:v>11.6</c:v>
                </c:pt>
                <c:pt idx="152">
                  <c:v>11.6</c:v>
                </c:pt>
                <c:pt idx="153">
                  <c:v>11.6</c:v>
                </c:pt>
                <c:pt idx="154">
                  <c:v>11.6</c:v>
                </c:pt>
                <c:pt idx="155">
                  <c:v>11.6</c:v>
                </c:pt>
                <c:pt idx="156">
                  <c:v>11.6</c:v>
                </c:pt>
                <c:pt idx="157">
                  <c:v>11.6</c:v>
                </c:pt>
                <c:pt idx="158">
                  <c:v>11.6</c:v>
                </c:pt>
                <c:pt idx="159">
                  <c:v>11.6</c:v>
                </c:pt>
                <c:pt idx="160">
                  <c:v>11.6</c:v>
                </c:pt>
                <c:pt idx="161">
                  <c:v>11.6</c:v>
                </c:pt>
                <c:pt idx="162">
                  <c:v>11.6</c:v>
                </c:pt>
                <c:pt idx="163">
                  <c:v>11.6</c:v>
                </c:pt>
                <c:pt idx="164">
                  <c:v>11.6</c:v>
                </c:pt>
                <c:pt idx="165">
                  <c:v>11.6</c:v>
                </c:pt>
                <c:pt idx="166">
                  <c:v>11.6</c:v>
                </c:pt>
                <c:pt idx="167">
                  <c:v>11.6</c:v>
                </c:pt>
                <c:pt idx="168">
                  <c:v>11.6</c:v>
                </c:pt>
                <c:pt idx="169">
                  <c:v>11.6</c:v>
                </c:pt>
                <c:pt idx="170">
                  <c:v>11.6</c:v>
                </c:pt>
                <c:pt idx="171">
                  <c:v>11.6</c:v>
                </c:pt>
                <c:pt idx="172">
                  <c:v>11.6</c:v>
                </c:pt>
                <c:pt idx="173">
                  <c:v>11.6</c:v>
                </c:pt>
                <c:pt idx="174">
                  <c:v>11.6</c:v>
                </c:pt>
                <c:pt idx="175">
                  <c:v>11.6</c:v>
                </c:pt>
                <c:pt idx="176">
                  <c:v>11.6</c:v>
                </c:pt>
                <c:pt idx="177">
                  <c:v>11.6</c:v>
                </c:pt>
                <c:pt idx="178">
                  <c:v>11.6</c:v>
                </c:pt>
                <c:pt idx="179">
                  <c:v>11.6</c:v>
                </c:pt>
                <c:pt idx="180">
                  <c:v>11.6</c:v>
                </c:pt>
                <c:pt idx="181">
                  <c:v>11.6</c:v>
                </c:pt>
                <c:pt idx="182">
                  <c:v>11.6</c:v>
                </c:pt>
                <c:pt idx="183">
                  <c:v>11.6</c:v>
                </c:pt>
                <c:pt idx="184">
                  <c:v>11.6</c:v>
                </c:pt>
                <c:pt idx="185">
                  <c:v>11.6</c:v>
                </c:pt>
                <c:pt idx="186">
                  <c:v>11.6</c:v>
                </c:pt>
                <c:pt idx="187">
                  <c:v>11.6</c:v>
                </c:pt>
                <c:pt idx="188">
                  <c:v>11.6</c:v>
                </c:pt>
                <c:pt idx="189">
                  <c:v>11.6</c:v>
                </c:pt>
                <c:pt idx="190">
                  <c:v>11.5</c:v>
                </c:pt>
                <c:pt idx="191">
                  <c:v>11.5</c:v>
                </c:pt>
                <c:pt idx="192">
                  <c:v>11.5</c:v>
                </c:pt>
                <c:pt idx="193">
                  <c:v>11.5</c:v>
                </c:pt>
                <c:pt idx="194">
                  <c:v>11.5</c:v>
                </c:pt>
                <c:pt idx="195">
                  <c:v>11.5</c:v>
                </c:pt>
                <c:pt idx="196">
                  <c:v>11.5</c:v>
                </c:pt>
                <c:pt idx="197">
                  <c:v>11.5</c:v>
                </c:pt>
                <c:pt idx="198">
                  <c:v>11.5</c:v>
                </c:pt>
                <c:pt idx="199">
                  <c:v>11.5</c:v>
                </c:pt>
                <c:pt idx="200">
                  <c:v>11.5</c:v>
                </c:pt>
                <c:pt idx="201">
                  <c:v>11.5</c:v>
                </c:pt>
                <c:pt idx="202">
                  <c:v>11.5</c:v>
                </c:pt>
                <c:pt idx="203">
                  <c:v>11.5</c:v>
                </c:pt>
                <c:pt idx="204">
                  <c:v>11.5</c:v>
                </c:pt>
                <c:pt idx="205">
                  <c:v>11.5</c:v>
                </c:pt>
                <c:pt idx="206">
                  <c:v>11.5</c:v>
                </c:pt>
                <c:pt idx="207">
                  <c:v>11.5</c:v>
                </c:pt>
                <c:pt idx="208">
                  <c:v>11.5</c:v>
                </c:pt>
                <c:pt idx="209">
                  <c:v>11.5</c:v>
                </c:pt>
                <c:pt idx="210">
                  <c:v>11.5</c:v>
                </c:pt>
                <c:pt idx="211">
                  <c:v>11.5</c:v>
                </c:pt>
                <c:pt idx="212">
                  <c:v>11.5</c:v>
                </c:pt>
                <c:pt idx="213">
                  <c:v>11.5</c:v>
                </c:pt>
                <c:pt idx="214">
                  <c:v>11.5</c:v>
                </c:pt>
                <c:pt idx="215">
                  <c:v>11.5</c:v>
                </c:pt>
                <c:pt idx="216">
                  <c:v>11.5</c:v>
                </c:pt>
                <c:pt idx="217">
                  <c:v>11.5</c:v>
                </c:pt>
                <c:pt idx="218">
                  <c:v>11.5</c:v>
                </c:pt>
                <c:pt idx="219">
                  <c:v>11.5</c:v>
                </c:pt>
                <c:pt idx="220">
                  <c:v>11.5</c:v>
                </c:pt>
                <c:pt idx="221">
                  <c:v>11.5</c:v>
                </c:pt>
                <c:pt idx="222">
                  <c:v>11.5</c:v>
                </c:pt>
                <c:pt idx="223">
                  <c:v>11.5</c:v>
                </c:pt>
                <c:pt idx="224">
                  <c:v>11.5</c:v>
                </c:pt>
                <c:pt idx="225">
                  <c:v>11.5</c:v>
                </c:pt>
                <c:pt idx="226">
                  <c:v>11.5</c:v>
                </c:pt>
                <c:pt idx="227">
                  <c:v>11.5</c:v>
                </c:pt>
                <c:pt idx="228">
                  <c:v>11.5</c:v>
                </c:pt>
                <c:pt idx="229">
                  <c:v>11.5</c:v>
                </c:pt>
                <c:pt idx="230">
                  <c:v>11.5</c:v>
                </c:pt>
                <c:pt idx="231">
                  <c:v>11.5</c:v>
                </c:pt>
                <c:pt idx="232">
                  <c:v>11.5</c:v>
                </c:pt>
                <c:pt idx="233">
                  <c:v>11.5</c:v>
                </c:pt>
                <c:pt idx="234">
                  <c:v>11.5</c:v>
                </c:pt>
                <c:pt idx="235">
                  <c:v>11.5</c:v>
                </c:pt>
                <c:pt idx="236">
                  <c:v>11.5</c:v>
                </c:pt>
                <c:pt idx="237">
                  <c:v>11.5</c:v>
                </c:pt>
                <c:pt idx="238">
                  <c:v>11.5</c:v>
                </c:pt>
                <c:pt idx="239">
                  <c:v>11.5</c:v>
                </c:pt>
                <c:pt idx="240">
                  <c:v>11.5</c:v>
                </c:pt>
                <c:pt idx="241">
                  <c:v>11.5</c:v>
                </c:pt>
                <c:pt idx="242">
                  <c:v>11.5</c:v>
                </c:pt>
                <c:pt idx="243">
                  <c:v>11.5</c:v>
                </c:pt>
                <c:pt idx="244">
                  <c:v>11.5</c:v>
                </c:pt>
                <c:pt idx="245">
                  <c:v>11.5</c:v>
                </c:pt>
                <c:pt idx="246">
                  <c:v>11.5</c:v>
                </c:pt>
                <c:pt idx="247">
                  <c:v>11.5</c:v>
                </c:pt>
                <c:pt idx="248">
                  <c:v>11.5</c:v>
                </c:pt>
                <c:pt idx="249">
                  <c:v>11.5</c:v>
                </c:pt>
                <c:pt idx="250">
                  <c:v>11.5</c:v>
                </c:pt>
                <c:pt idx="251">
                  <c:v>11.5</c:v>
                </c:pt>
                <c:pt idx="252">
                  <c:v>11.5</c:v>
                </c:pt>
                <c:pt idx="253">
                  <c:v>11.5</c:v>
                </c:pt>
                <c:pt idx="254">
                  <c:v>11.5</c:v>
                </c:pt>
                <c:pt idx="255">
                  <c:v>11.5</c:v>
                </c:pt>
                <c:pt idx="256">
                  <c:v>11.5</c:v>
                </c:pt>
                <c:pt idx="257">
                  <c:v>11.5</c:v>
                </c:pt>
                <c:pt idx="258">
                  <c:v>11.5</c:v>
                </c:pt>
                <c:pt idx="259">
                  <c:v>11.5</c:v>
                </c:pt>
                <c:pt idx="260">
                  <c:v>11.5</c:v>
                </c:pt>
                <c:pt idx="261">
                  <c:v>11.5</c:v>
                </c:pt>
                <c:pt idx="262">
                  <c:v>11.5</c:v>
                </c:pt>
                <c:pt idx="263">
                  <c:v>11.5</c:v>
                </c:pt>
                <c:pt idx="264">
                  <c:v>11.5</c:v>
                </c:pt>
                <c:pt idx="265">
                  <c:v>11.5</c:v>
                </c:pt>
                <c:pt idx="266">
                  <c:v>11.5</c:v>
                </c:pt>
                <c:pt idx="267">
                  <c:v>11.5</c:v>
                </c:pt>
                <c:pt idx="268">
                  <c:v>11.5</c:v>
                </c:pt>
                <c:pt idx="269">
                  <c:v>11.5</c:v>
                </c:pt>
                <c:pt idx="270">
                  <c:v>11.5</c:v>
                </c:pt>
                <c:pt idx="271">
                  <c:v>11.5</c:v>
                </c:pt>
                <c:pt idx="272">
                  <c:v>11.5</c:v>
                </c:pt>
                <c:pt idx="273">
                  <c:v>11.5</c:v>
                </c:pt>
                <c:pt idx="274">
                  <c:v>11.5</c:v>
                </c:pt>
                <c:pt idx="275">
                  <c:v>11.5</c:v>
                </c:pt>
                <c:pt idx="276">
                  <c:v>11.5</c:v>
                </c:pt>
                <c:pt idx="277">
                  <c:v>11.5</c:v>
                </c:pt>
                <c:pt idx="278">
                  <c:v>11.5</c:v>
                </c:pt>
                <c:pt idx="279">
                  <c:v>11.5</c:v>
                </c:pt>
                <c:pt idx="280">
                  <c:v>11.5</c:v>
                </c:pt>
                <c:pt idx="281">
                  <c:v>11.5</c:v>
                </c:pt>
                <c:pt idx="282">
                  <c:v>11.5</c:v>
                </c:pt>
                <c:pt idx="283">
                  <c:v>11.5</c:v>
                </c:pt>
                <c:pt idx="284">
                  <c:v>11.5</c:v>
                </c:pt>
                <c:pt idx="285">
                  <c:v>11.5</c:v>
                </c:pt>
                <c:pt idx="286">
                  <c:v>11.5</c:v>
                </c:pt>
                <c:pt idx="287">
                  <c:v>11.5</c:v>
                </c:pt>
                <c:pt idx="288">
                  <c:v>11.4</c:v>
                </c:pt>
                <c:pt idx="289">
                  <c:v>11.4</c:v>
                </c:pt>
                <c:pt idx="290">
                  <c:v>11.4</c:v>
                </c:pt>
                <c:pt idx="291">
                  <c:v>11.4</c:v>
                </c:pt>
                <c:pt idx="292">
                  <c:v>11.4</c:v>
                </c:pt>
                <c:pt idx="293">
                  <c:v>11.4</c:v>
                </c:pt>
                <c:pt idx="294">
                  <c:v>11.5</c:v>
                </c:pt>
                <c:pt idx="295">
                  <c:v>11.5</c:v>
                </c:pt>
                <c:pt idx="296">
                  <c:v>11.5</c:v>
                </c:pt>
                <c:pt idx="297">
                  <c:v>11.5</c:v>
                </c:pt>
                <c:pt idx="298">
                  <c:v>11.5</c:v>
                </c:pt>
                <c:pt idx="299">
                  <c:v>11.5</c:v>
                </c:pt>
                <c:pt idx="300">
                  <c:v>11.5</c:v>
                </c:pt>
                <c:pt idx="301">
                  <c:v>11.5</c:v>
                </c:pt>
                <c:pt idx="302">
                  <c:v>11.5</c:v>
                </c:pt>
                <c:pt idx="303">
                  <c:v>11.6</c:v>
                </c:pt>
                <c:pt idx="304">
                  <c:v>11.6</c:v>
                </c:pt>
                <c:pt idx="305">
                  <c:v>11.6</c:v>
                </c:pt>
                <c:pt idx="306">
                  <c:v>11.6</c:v>
                </c:pt>
                <c:pt idx="307">
                  <c:v>11.6</c:v>
                </c:pt>
                <c:pt idx="308">
                  <c:v>11.6</c:v>
                </c:pt>
                <c:pt idx="309">
                  <c:v>11.5</c:v>
                </c:pt>
                <c:pt idx="310">
                  <c:v>11.5</c:v>
                </c:pt>
                <c:pt idx="311">
                  <c:v>11.5</c:v>
                </c:pt>
                <c:pt idx="312">
                  <c:v>11.5</c:v>
                </c:pt>
                <c:pt idx="313">
                  <c:v>11.5</c:v>
                </c:pt>
                <c:pt idx="314">
                  <c:v>11.5</c:v>
                </c:pt>
                <c:pt idx="315">
                  <c:v>11.5</c:v>
                </c:pt>
                <c:pt idx="316">
                  <c:v>11.5</c:v>
                </c:pt>
                <c:pt idx="317">
                  <c:v>11.5</c:v>
                </c:pt>
                <c:pt idx="318">
                  <c:v>11.5</c:v>
                </c:pt>
                <c:pt idx="319">
                  <c:v>11.5</c:v>
                </c:pt>
                <c:pt idx="320">
                  <c:v>11.5</c:v>
                </c:pt>
                <c:pt idx="321">
                  <c:v>11.5</c:v>
                </c:pt>
                <c:pt idx="322">
                  <c:v>11.5</c:v>
                </c:pt>
                <c:pt idx="323">
                  <c:v>11.5</c:v>
                </c:pt>
                <c:pt idx="324">
                  <c:v>11.5</c:v>
                </c:pt>
                <c:pt idx="325">
                  <c:v>11.5</c:v>
                </c:pt>
                <c:pt idx="326">
                  <c:v>11.5</c:v>
                </c:pt>
                <c:pt idx="327">
                  <c:v>11.5</c:v>
                </c:pt>
                <c:pt idx="328">
                  <c:v>11.5</c:v>
                </c:pt>
                <c:pt idx="329">
                  <c:v>11.5</c:v>
                </c:pt>
                <c:pt idx="330">
                  <c:v>11.5</c:v>
                </c:pt>
                <c:pt idx="331">
                  <c:v>11.5</c:v>
                </c:pt>
                <c:pt idx="332">
                  <c:v>11.5</c:v>
                </c:pt>
                <c:pt idx="333">
                  <c:v>11.5</c:v>
                </c:pt>
                <c:pt idx="334">
                  <c:v>11.5</c:v>
                </c:pt>
                <c:pt idx="335">
                  <c:v>11.5</c:v>
                </c:pt>
                <c:pt idx="336">
                  <c:v>11.5</c:v>
                </c:pt>
                <c:pt idx="337">
                  <c:v>11.5</c:v>
                </c:pt>
                <c:pt idx="338">
                  <c:v>11.5</c:v>
                </c:pt>
                <c:pt idx="339">
                  <c:v>11.5</c:v>
                </c:pt>
                <c:pt idx="340">
                  <c:v>11.5</c:v>
                </c:pt>
                <c:pt idx="341">
                  <c:v>11.5</c:v>
                </c:pt>
                <c:pt idx="342">
                  <c:v>11.5</c:v>
                </c:pt>
                <c:pt idx="343">
                  <c:v>11.5</c:v>
                </c:pt>
                <c:pt idx="344">
                  <c:v>11.5</c:v>
                </c:pt>
                <c:pt idx="345">
                  <c:v>11.5</c:v>
                </c:pt>
                <c:pt idx="346">
                  <c:v>11.5</c:v>
                </c:pt>
                <c:pt idx="347">
                  <c:v>11.5</c:v>
                </c:pt>
                <c:pt idx="348">
                  <c:v>11.5</c:v>
                </c:pt>
                <c:pt idx="349">
                  <c:v>11.5</c:v>
                </c:pt>
                <c:pt idx="350">
                  <c:v>11.5</c:v>
                </c:pt>
                <c:pt idx="351">
                  <c:v>11.5</c:v>
                </c:pt>
                <c:pt idx="352">
                  <c:v>11.5</c:v>
                </c:pt>
                <c:pt idx="353">
                  <c:v>11.5</c:v>
                </c:pt>
                <c:pt idx="354">
                  <c:v>11.5</c:v>
                </c:pt>
                <c:pt idx="355">
                  <c:v>11.5</c:v>
                </c:pt>
                <c:pt idx="356">
                  <c:v>11.5</c:v>
                </c:pt>
                <c:pt idx="357">
                  <c:v>11.5</c:v>
                </c:pt>
                <c:pt idx="358">
                  <c:v>11.5</c:v>
                </c:pt>
                <c:pt idx="359">
                  <c:v>11.5</c:v>
                </c:pt>
                <c:pt idx="360">
                  <c:v>11.5</c:v>
                </c:pt>
                <c:pt idx="361">
                  <c:v>11.5</c:v>
                </c:pt>
                <c:pt idx="362">
                  <c:v>11.5</c:v>
                </c:pt>
                <c:pt idx="363">
                  <c:v>11.5</c:v>
                </c:pt>
                <c:pt idx="364">
                  <c:v>11.5</c:v>
                </c:pt>
                <c:pt idx="365">
                  <c:v>11.5</c:v>
                </c:pt>
                <c:pt idx="366">
                  <c:v>11.5</c:v>
                </c:pt>
                <c:pt idx="367">
                  <c:v>11.5</c:v>
                </c:pt>
                <c:pt idx="368">
                  <c:v>11.5</c:v>
                </c:pt>
                <c:pt idx="369">
                  <c:v>11.5</c:v>
                </c:pt>
                <c:pt idx="370">
                  <c:v>11.5</c:v>
                </c:pt>
                <c:pt idx="371">
                  <c:v>11.5</c:v>
                </c:pt>
                <c:pt idx="372">
                  <c:v>11.5</c:v>
                </c:pt>
                <c:pt idx="373">
                  <c:v>11.5</c:v>
                </c:pt>
                <c:pt idx="374">
                  <c:v>11.5</c:v>
                </c:pt>
                <c:pt idx="375">
                  <c:v>11.5</c:v>
                </c:pt>
                <c:pt idx="376">
                  <c:v>11.5</c:v>
                </c:pt>
                <c:pt idx="377">
                  <c:v>11.5</c:v>
                </c:pt>
                <c:pt idx="378">
                  <c:v>11.5</c:v>
                </c:pt>
                <c:pt idx="379">
                  <c:v>11.5</c:v>
                </c:pt>
                <c:pt idx="380">
                  <c:v>11.5</c:v>
                </c:pt>
                <c:pt idx="381">
                  <c:v>11.5</c:v>
                </c:pt>
                <c:pt idx="382">
                  <c:v>11.5</c:v>
                </c:pt>
                <c:pt idx="383">
                  <c:v>11.5</c:v>
                </c:pt>
                <c:pt idx="384">
                  <c:v>11.5</c:v>
                </c:pt>
                <c:pt idx="385">
                  <c:v>11.5</c:v>
                </c:pt>
                <c:pt idx="386">
                  <c:v>11.5</c:v>
                </c:pt>
                <c:pt idx="387">
                  <c:v>11.5</c:v>
                </c:pt>
                <c:pt idx="388">
                  <c:v>11.5</c:v>
                </c:pt>
                <c:pt idx="389">
                  <c:v>11.5</c:v>
                </c:pt>
                <c:pt idx="390">
                  <c:v>11.5</c:v>
                </c:pt>
                <c:pt idx="391">
                  <c:v>11.5</c:v>
                </c:pt>
                <c:pt idx="392">
                  <c:v>11.5</c:v>
                </c:pt>
                <c:pt idx="393">
                  <c:v>11.5</c:v>
                </c:pt>
                <c:pt idx="394">
                  <c:v>11.5</c:v>
                </c:pt>
                <c:pt idx="395">
                  <c:v>11.5</c:v>
                </c:pt>
                <c:pt idx="396">
                  <c:v>11.6</c:v>
                </c:pt>
                <c:pt idx="397">
                  <c:v>11.6</c:v>
                </c:pt>
                <c:pt idx="398">
                  <c:v>11.6</c:v>
                </c:pt>
                <c:pt idx="399">
                  <c:v>11.6</c:v>
                </c:pt>
                <c:pt idx="400">
                  <c:v>11.6</c:v>
                </c:pt>
                <c:pt idx="401">
                  <c:v>11.6</c:v>
                </c:pt>
                <c:pt idx="402">
                  <c:v>11.6</c:v>
                </c:pt>
                <c:pt idx="403">
                  <c:v>11.6</c:v>
                </c:pt>
                <c:pt idx="404">
                  <c:v>11.6</c:v>
                </c:pt>
                <c:pt idx="405">
                  <c:v>11.6</c:v>
                </c:pt>
                <c:pt idx="406">
                  <c:v>11.6</c:v>
                </c:pt>
                <c:pt idx="407">
                  <c:v>11.6</c:v>
                </c:pt>
                <c:pt idx="408">
                  <c:v>11.6</c:v>
                </c:pt>
                <c:pt idx="409">
                  <c:v>11.6</c:v>
                </c:pt>
                <c:pt idx="410">
                  <c:v>11.6</c:v>
                </c:pt>
                <c:pt idx="411">
                  <c:v>11.6</c:v>
                </c:pt>
                <c:pt idx="412">
                  <c:v>11.6</c:v>
                </c:pt>
                <c:pt idx="413">
                  <c:v>11.6</c:v>
                </c:pt>
                <c:pt idx="414">
                  <c:v>11.6</c:v>
                </c:pt>
                <c:pt idx="415">
                  <c:v>11.6</c:v>
                </c:pt>
                <c:pt idx="416">
                  <c:v>11.6</c:v>
                </c:pt>
                <c:pt idx="417">
                  <c:v>11.6</c:v>
                </c:pt>
                <c:pt idx="418">
                  <c:v>11.6</c:v>
                </c:pt>
                <c:pt idx="419">
                  <c:v>11.6</c:v>
                </c:pt>
                <c:pt idx="420">
                  <c:v>11.6</c:v>
                </c:pt>
                <c:pt idx="421">
                  <c:v>11.6</c:v>
                </c:pt>
                <c:pt idx="422">
                  <c:v>11.6</c:v>
                </c:pt>
                <c:pt idx="423">
                  <c:v>11.6</c:v>
                </c:pt>
                <c:pt idx="424">
                  <c:v>11.6</c:v>
                </c:pt>
                <c:pt idx="425">
                  <c:v>11.6</c:v>
                </c:pt>
                <c:pt idx="426">
                  <c:v>11.6</c:v>
                </c:pt>
                <c:pt idx="427">
                  <c:v>11.6</c:v>
                </c:pt>
                <c:pt idx="428">
                  <c:v>11.6</c:v>
                </c:pt>
                <c:pt idx="429">
                  <c:v>11.6</c:v>
                </c:pt>
                <c:pt idx="430">
                  <c:v>11.6</c:v>
                </c:pt>
                <c:pt idx="431">
                  <c:v>11.6</c:v>
                </c:pt>
                <c:pt idx="432">
                  <c:v>11.6</c:v>
                </c:pt>
                <c:pt idx="433">
                  <c:v>11.6</c:v>
                </c:pt>
                <c:pt idx="434">
                  <c:v>11.6</c:v>
                </c:pt>
                <c:pt idx="435">
                  <c:v>11.6</c:v>
                </c:pt>
                <c:pt idx="436">
                  <c:v>11.5</c:v>
                </c:pt>
                <c:pt idx="437">
                  <c:v>11.5</c:v>
                </c:pt>
                <c:pt idx="438">
                  <c:v>11.5</c:v>
                </c:pt>
                <c:pt idx="439">
                  <c:v>11.5</c:v>
                </c:pt>
                <c:pt idx="440">
                  <c:v>11.5</c:v>
                </c:pt>
                <c:pt idx="441">
                  <c:v>11.6</c:v>
                </c:pt>
                <c:pt idx="442">
                  <c:v>11.6</c:v>
                </c:pt>
                <c:pt idx="443">
                  <c:v>11.6</c:v>
                </c:pt>
                <c:pt idx="444">
                  <c:v>11.6</c:v>
                </c:pt>
                <c:pt idx="445">
                  <c:v>11.6</c:v>
                </c:pt>
                <c:pt idx="446">
                  <c:v>11.6</c:v>
                </c:pt>
                <c:pt idx="447">
                  <c:v>11.6</c:v>
                </c:pt>
                <c:pt idx="448">
                  <c:v>11.6</c:v>
                </c:pt>
                <c:pt idx="449">
                  <c:v>11.6</c:v>
                </c:pt>
                <c:pt idx="450">
                  <c:v>11.6</c:v>
                </c:pt>
                <c:pt idx="451">
                  <c:v>11.6</c:v>
                </c:pt>
                <c:pt idx="452">
                  <c:v>11.6</c:v>
                </c:pt>
                <c:pt idx="453">
                  <c:v>11.6</c:v>
                </c:pt>
                <c:pt idx="454">
                  <c:v>11.6</c:v>
                </c:pt>
                <c:pt idx="455">
                  <c:v>11.6</c:v>
                </c:pt>
                <c:pt idx="456">
                  <c:v>11.6</c:v>
                </c:pt>
                <c:pt idx="457">
                  <c:v>11.6</c:v>
                </c:pt>
                <c:pt idx="458">
                  <c:v>11.6</c:v>
                </c:pt>
                <c:pt idx="459">
                  <c:v>11.6</c:v>
                </c:pt>
                <c:pt idx="460">
                  <c:v>11.6</c:v>
                </c:pt>
                <c:pt idx="461">
                  <c:v>11.6</c:v>
                </c:pt>
                <c:pt idx="462">
                  <c:v>11.6</c:v>
                </c:pt>
                <c:pt idx="463">
                  <c:v>11.6</c:v>
                </c:pt>
                <c:pt idx="464">
                  <c:v>11.6</c:v>
                </c:pt>
                <c:pt idx="465">
                  <c:v>11.6</c:v>
                </c:pt>
                <c:pt idx="466">
                  <c:v>11.6</c:v>
                </c:pt>
                <c:pt idx="467">
                  <c:v>11.6</c:v>
                </c:pt>
                <c:pt idx="468">
                  <c:v>11.6</c:v>
                </c:pt>
                <c:pt idx="469">
                  <c:v>11.6</c:v>
                </c:pt>
                <c:pt idx="470">
                  <c:v>11.6</c:v>
                </c:pt>
                <c:pt idx="471">
                  <c:v>11.6</c:v>
                </c:pt>
                <c:pt idx="472">
                  <c:v>11.6</c:v>
                </c:pt>
                <c:pt idx="473">
                  <c:v>11.6</c:v>
                </c:pt>
                <c:pt idx="474">
                  <c:v>11.6</c:v>
                </c:pt>
                <c:pt idx="475">
                  <c:v>11.6</c:v>
                </c:pt>
                <c:pt idx="476">
                  <c:v>11.6</c:v>
                </c:pt>
                <c:pt idx="477">
                  <c:v>11.6</c:v>
                </c:pt>
                <c:pt idx="478">
                  <c:v>11.6</c:v>
                </c:pt>
                <c:pt idx="479">
                  <c:v>11.6</c:v>
                </c:pt>
                <c:pt idx="480">
                  <c:v>11.6</c:v>
                </c:pt>
                <c:pt idx="481">
                  <c:v>11.6</c:v>
                </c:pt>
                <c:pt idx="482">
                  <c:v>11.6</c:v>
                </c:pt>
                <c:pt idx="483">
                  <c:v>11.6</c:v>
                </c:pt>
                <c:pt idx="484">
                  <c:v>11.5</c:v>
                </c:pt>
                <c:pt idx="485">
                  <c:v>11.5</c:v>
                </c:pt>
                <c:pt idx="486">
                  <c:v>11.5</c:v>
                </c:pt>
                <c:pt idx="487">
                  <c:v>11.5</c:v>
                </c:pt>
                <c:pt idx="488">
                  <c:v>11.5</c:v>
                </c:pt>
                <c:pt idx="489">
                  <c:v>11.5</c:v>
                </c:pt>
                <c:pt idx="490">
                  <c:v>11.5</c:v>
                </c:pt>
                <c:pt idx="491">
                  <c:v>11.5</c:v>
                </c:pt>
                <c:pt idx="492">
                  <c:v>11.5</c:v>
                </c:pt>
                <c:pt idx="493">
                  <c:v>11.5</c:v>
                </c:pt>
                <c:pt idx="494">
                  <c:v>11.5</c:v>
                </c:pt>
                <c:pt idx="495">
                  <c:v>11.5</c:v>
                </c:pt>
                <c:pt idx="496">
                  <c:v>11.5</c:v>
                </c:pt>
                <c:pt idx="497">
                  <c:v>11.6</c:v>
                </c:pt>
                <c:pt idx="498">
                  <c:v>11.6</c:v>
                </c:pt>
                <c:pt idx="499">
                  <c:v>11.6</c:v>
                </c:pt>
                <c:pt idx="500">
                  <c:v>11.6</c:v>
                </c:pt>
                <c:pt idx="501">
                  <c:v>11.6</c:v>
                </c:pt>
                <c:pt idx="502">
                  <c:v>11.6</c:v>
                </c:pt>
                <c:pt idx="503">
                  <c:v>11.6</c:v>
                </c:pt>
                <c:pt idx="504">
                  <c:v>11.6</c:v>
                </c:pt>
                <c:pt idx="505">
                  <c:v>11.6</c:v>
                </c:pt>
                <c:pt idx="506">
                  <c:v>11.6</c:v>
                </c:pt>
                <c:pt idx="507">
                  <c:v>11.6</c:v>
                </c:pt>
                <c:pt idx="508">
                  <c:v>11.6</c:v>
                </c:pt>
                <c:pt idx="509">
                  <c:v>11.6</c:v>
                </c:pt>
                <c:pt idx="510">
                  <c:v>11.6</c:v>
                </c:pt>
                <c:pt idx="511">
                  <c:v>11.6</c:v>
                </c:pt>
                <c:pt idx="512">
                  <c:v>11.6</c:v>
                </c:pt>
                <c:pt idx="513">
                  <c:v>11.6</c:v>
                </c:pt>
                <c:pt idx="514">
                  <c:v>11.6</c:v>
                </c:pt>
                <c:pt idx="515">
                  <c:v>11.6</c:v>
                </c:pt>
                <c:pt idx="516">
                  <c:v>11.6</c:v>
                </c:pt>
                <c:pt idx="517">
                  <c:v>11.6</c:v>
                </c:pt>
                <c:pt idx="518">
                  <c:v>11.6</c:v>
                </c:pt>
                <c:pt idx="519">
                  <c:v>11.6</c:v>
                </c:pt>
                <c:pt idx="520">
                  <c:v>11.6</c:v>
                </c:pt>
                <c:pt idx="521">
                  <c:v>11.6</c:v>
                </c:pt>
                <c:pt idx="522">
                  <c:v>11.6</c:v>
                </c:pt>
                <c:pt idx="523">
                  <c:v>11.6</c:v>
                </c:pt>
                <c:pt idx="524">
                  <c:v>11.6</c:v>
                </c:pt>
                <c:pt idx="525">
                  <c:v>11.6</c:v>
                </c:pt>
                <c:pt idx="526">
                  <c:v>11.6</c:v>
                </c:pt>
                <c:pt idx="527">
                  <c:v>11.6</c:v>
                </c:pt>
                <c:pt idx="528">
                  <c:v>11.6</c:v>
                </c:pt>
                <c:pt idx="529">
                  <c:v>11.6</c:v>
                </c:pt>
                <c:pt idx="530">
                  <c:v>11.6</c:v>
                </c:pt>
                <c:pt idx="531">
                  <c:v>11.6</c:v>
                </c:pt>
                <c:pt idx="532">
                  <c:v>11.6</c:v>
                </c:pt>
                <c:pt idx="533">
                  <c:v>11.6</c:v>
                </c:pt>
                <c:pt idx="534">
                  <c:v>11.6</c:v>
                </c:pt>
                <c:pt idx="535">
                  <c:v>11.6</c:v>
                </c:pt>
                <c:pt idx="536">
                  <c:v>11.6</c:v>
                </c:pt>
                <c:pt idx="537">
                  <c:v>11.6</c:v>
                </c:pt>
                <c:pt idx="538">
                  <c:v>11.6</c:v>
                </c:pt>
                <c:pt idx="539">
                  <c:v>11.6</c:v>
                </c:pt>
                <c:pt idx="540">
                  <c:v>11.6</c:v>
                </c:pt>
                <c:pt idx="541">
                  <c:v>11.6</c:v>
                </c:pt>
                <c:pt idx="542">
                  <c:v>11.6</c:v>
                </c:pt>
                <c:pt idx="543">
                  <c:v>11.6</c:v>
                </c:pt>
                <c:pt idx="544">
                  <c:v>11.6</c:v>
                </c:pt>
                <c:pt idx="545">
                  <c:v>11.6</c:v>
                </c:pt>
                <c:pt idx="546">
                  <c:v>11.6</c:v>
                </c:pt>
                <c:pt idx="547">
                  <c:v>11.6</c:v>
                </c:pt>
                <c:pt idx="548">
                  <c:v>11.6</c:v>
                </c:pt>
                <c:pt idx="549">
                  <c:v>11.6</c:v>
                </c:pt>
                <c:pt idx="550">
                  <c:v>11.6</c:v>
                </c:pt>
                <c:pt idx="551">
                  <c:v>11.6</c:v>
                </c:pt>
                <c:pt idx="552">
                  <c:v>11.6</c:v>
                </c:pt>
                <c:pt idx="553">
                  <c:v>11.6</c:v>
                </c:pt>
                <c:pt idx="554">
                  <c:v>11.6</c:v>
                </c:pt>
                <c:pt idx="555">
                  <c:v>11.6</c:v>
                </c:pt>
                <c:pt idx="556">
                  <c:v>11.6</c:v>
                </c:pt>
                <c:pt idx="557">
                  <c:v>11.6</c:v>
                </c:pt>
                <c:pt idx="558">
                  <c:v>11.6</c:v>
                </c:pt>
                <c:pt idx="559">
                  <c:v>11.6</c:v>
                </c:pt>
                <c:pt idx="560">
                  <c:v>11.6</c:v>
                </c:pt>
                <c:pt idx="561">
                  <c:v>11.6</c:v>
                </c:pt>
                <c:pt idx="562">
                  <c:v>11.6</c:v>
                </c:pt>
                <c:pt idx="563">
                  <c:v>11.6</c:v>
                </c:pt>
                <c:pt idx="564">
                  <c:v>11.6</c:v>
                </c:pt>
                <c:pt idx="565">
                  <c:v>11.6</c:v>
                </c:pt>
                <c:pt idx="566">
                  <c:v>11.6</c:v>
                </c:pt>
                <c:pt idx="567">
                  <c:v>11.6</c:v>
                </c:pt>
                <c:pt idx="568">
                  <c:v>11.6</c:v>
                </c:pt>
                <c:pt idx="569">
                  <c:v>11.6</c:v>
                </c:pt>
                <c:pt idx="570">
                  <c:v>11.6</c:v>
                </c:pt>
                <c:pt idx="571">
                  <c:v>11.6</c:v>
                </c:pt>
                <c:pt idx="572">
                  <c:v>11.6</c:v>
                </c:pt>
                <c:pt idx="573">
                  <c:v>11.6</c:v>
                </c:pt>
                <c:pt idx="574">
                  <c:v>11.6</c:v>
                </c:pt>
                <c:pt idx="575">
                  <c:v>11.6</c:v>
                </c:pt>
                <c:pt idx="576">
                  <c:v>11.6</c:v>
                </c:pt>
                <c:pt idx="577">
                  <c:v>11.6</c:v>
                </c:pt>
                <c:pt idx="578">
                  <c:v>11.6</c:v>
                </c:pt>
                <c:pt idx="579">
                  <c:v>11.6</c:v>
                </c:pt>
                <c:pt idx="580">
                  <c:v>11.6</c:v>
                </c:pt>
                <c:pt idx="581">
                  <c:v>11.6</c:v>
                </c:pt>
                <c:pt idx="582">
                  <c:v>11.6</c:v>
                </c:pt>
                <c:pt idx="583">
                  <c:v>11.6</c:v>
                </c:pt>
                <c:pt idx="584">
                  <c:v>11.6</c:v>
                </c:pt>
                <c:pt idx="585">
                  <c:v>11.6</c:v>
                </c:pt>
                <c:pt idx="586">
                  <c:v>11.6</c:v>
                </c:pt>
                <c:pt idx="587">
                  <c:v>11.6</c:v>
                </c:pt>
                <c:pt idx="588">
                  <c:v>11.6</c:v>
                </c:pt>
                <c:pt idx="589">
                  <c:v>11.6</c:v>
                </c:pt>
                <c:pt idx="590">
                  <c:v>11.6</c:v>
                </c:pt>
                <c:pt idx="591">
                  <c:v>11.6</c:v>
                </c:pt>
                <c:pt idx="592">
                  <c:v>11.6</c:v>
                </c:pt>
                <c:pt idx="593">
                  <c:v>11.6</c:v>
                </c:pt>
                <c:pt idx="594">
                  <c:v>11.6</c:v>
                </c:pt>
                <c:pt idx="595">
                  <c:v>11.6</c:v>
                </c:pt>
                <c:pt idx="596">
                  <c:v>11.6</c:v>
                </c:pt>
                <c:pt idx="597">
                  <c:v>11.6</c:v>
                </c:pt>
                <c:pt idx="598">
                  <c:v>11.6</c:v>
                </c:pt>
                <c:pt idx="599">
                  <c:v>11.6</c:v>
                </c:pt>
                <c:pt idx="600">
                  <c:v>11.6</c:v>
                </c:pt>
                <c:pt idx="601">
                  <c:v>11.6</c:v>
                </c:pt>
                <c:pt idx="602">
                  <c:v>11.6</c:v>
                </c:pt>
                <c:pt idx="603">
                  <c:v>11.6</c:v>
                </c:pt>
                <c:pt idx="604">
                  <c:v>11.6</c:v>
                </c:pt>
                <c:pt idx="605">
                  <c:v>11.6</c:v>
                </c:pt>
                <c:pt idx="606">
                  <c:v>11.6</c:v>
                </c:pt>
                <c:pt idx="607">
                  <c:v>11.6</c:v>
                </c:pt>
                <c:pt idx="608">
                  <c:v>11.6</c:v>
                </c:pt>
                <c:pt idx="609">
                  <c:v>11.6</c:v>
                </c:pt>
                <c:pt idx="610">
                  <c:v>11.6</c:v>
                </c:pt>
                <c:pt idx="611">
                  <c:v>11.6</c:v>
                </c:pt>
                <c:pt idx="612">
                  <c:v>11.6</c:v>
                </c:pt>
                <c:pt idx="613">
                  <c:v>11.6</c:v>
                </c:pt>
                <c:pt idx="614">
                  <c:v>11.6</c:v>
                </c:pt>
                <c:pt idx="615">
                  <c:v>11.6</c:v>
                </c:pt>
                <c:pt idx="616">
                  <c:v>11.6</c:v>
                </c:pt>
                <c:pt idx="617">
                  <c:v>11.6</c:v>
                </c:pt>
                <c:pt idx="618">
                  <c:v>11.6</c:v>
                </c:pt>
                <c:pt idx="619">
                  <c:v>11.6</c:v>
                </c:pt>
                <c:pt idx="620">
                  <c:v>11.6</c:v>
                </c:pt>
                <c:pt idx="621">
                  <c:v>11.6</c:v>
                </c:pt>
                <c:pt idx="622">
                  <c:v>11.6</c:v>
                </c:pt>
                <c:pt idx="623">
                  <c:v>11.6</c:v>
                </c:pt>
                <c:pt idx="624">
                  <c:v>11.6</c:v>
                </c:pt>
                <c:pt idx="625">
                  <c:v>11.6</c:v>
                </c:pt>
                <c:pt idx="626">
                  <c:v>11.6</c:v>
                </c:pt>
                <c:pt idx="627">
                  <c:v>11.6</c:v>
                </c:pt>
                <c:pt idx="628">
                  <c:v>11.6</c:v>
                </c:pt>
                <c:pt idx="629">
                  <c:v>11.6</c:v>
                </c:pt>
                <c:pt idx="630">
                  <c:v>11.6</c:v>
                </c:pt>
                <c:pt idx="631">
                  <c:v>11.6</c:v>
                </c:pt>
                <c:pt idx="632">
                  <c:v>11.6</c:v>
                </c:pt>
                <c:pt idx="633">
                  <c:v>11.6</c:v>
                </c:pt>
                <c:pt idx="634">
                  <c:v>11.6</c:v>
                </c:pt>
                <c:pt idx="635">
                  <c:v>11.6</c:v>
                </c:pt>
                <c:pt idx="636">
                  <c:v>11.6</c:v>
                </c:pt>
                <c:pt idx="637">
                  <c:v>11.6</c:v>
                </c:pt>
                <c:pt idx="638">
                  <c:v>11.6</c:v>
                </c:pt>
                <c:pt idx="639">
                  <c:v>11.6</c:v>
                </c:pt>
                <c:pt idx="640">
                  <c:v>11.6</c:v>
                </c:pt>
                <c:pt idx="641">
                  <c:v>11.6</c:v>
                </c:pt>
                <c:pt idx="642">
                  <c:v>11.6</c:v>
                </c:pt>
                <c:pt idx="643">
                  <c:v>11.6</c:v>
                </c:pt>
                <c:pt idx="644">
                  <c:v>11.6</c:v>
                </c:pt>
                <c:pt idx="645">
                  <c:v>11.6</c:v>
                </c:pt>
                <c:pt idx="646">
                  <c:v>11.6</c:v>
                </c:pt>
                <c:pt idx="647">
                  <c:v>11.6</c:v>
                </c:pt>
                <c:pt idx="648">
                  <c:v>11.6</c:v>
                </c:pt>
                <c:pt idx="649">
                  <c:v>11.6</c:v>
                </c:pt>
                <c:pt idx="650">
                  <c:v>11.6</c:v>
                </c:pt>
                <c:pt idx="651">
                  <c:v>11.6</c:v>
                </c:pt>
                <c:pt idx="652">
                  <c:v>11.6</c:v>
                </c:pt>
                <c:pt idx="653">
                  <c:v>11.6</c:v>
                </c:pt>
                <c:pt idx="654">
                  <c:v>11.6</c:v>
                </c:pt>
                <c:pt idx="655">
                  <c:v>11.6</c:v>
                </c:pt>
                <c:pt idx="656">
                  <c:v>11.6</c:v>
                </c:pt>
                <c:pt idx="657">
                  <c:v>11.6</c:v>
                </c:pt>
                <c:pt idx="658">
                  <c:v>11.6</c:v>
                </c:pt>
                <c:pt idx="659">
                  <c:v>11.6</c:v>
                </c:pt>
                <c:pt idx="660">
                  <c:v>11.6</c:v>
                </c:pt>
                <c:pt idx="661">
                  <c:v>11.6</c:v>
                </c:pt>
                <c:pt idx="662">
                  <c:v>11.6</c:v>
                </c:pt>
                <c:pt idx="663">
                  <c:v>11.6</c:v>
                </c:pt>
                <c:pt idx="664">
                  <c:v>11.6</c:v>
                </c:pt>
                <c:pt idx="665">
                  <c:v>11.6</c:v>
                </c:pt>
                <c:pt idx="666">
                  <c:v>11.6</c:v>
                </c:pt>
                <c:pt idx="667">
                  <c:v>11.6</c:v>
                </c:pt>
                <c:pt idx="668">
                  <c:v>11.6</c:v>
                </c:pt>
                <c:pt idx="669">
                  <c:v>11.6</c:v>
                </c:pt>
                <c:pt idx="670">
                  <c:v>11.6</c:v>
                </c:pt>
                <c:pt idx="671">
                  <c:v>11.6</c:v>
                </c:pt>
                <c:pt idx="672">
                  <c:v>11.6</c:v>
                </c:pt>
                <c:pt idx="673">
                  <c:v>11.6</c:v>
                </c:pt>
                <c:pt idx="674">
                  <c:v>11.6</c:v>
                </c:pt>
                <c:pt idx="675">
                  <c:v>11.6</c:v>
                </c:pt>
                <c:pt idx="676">
                  <c:v>11.6</c:v>
                </c:pt>
                <c:pt idx="677">
                  <c:v>11.6</c:v>
                </c:pt>
                <c:pt idx="678">
                  <c:v>11.6</c:v>
                </c:pt>
                <c:pt idx="679">
                  <c:v>11.6</c:v>
                </c:pt>
                <c:pt idx="680">
                  <c:v>11.6</c:v>
                </c:pt>
                <c:pt idx="681">
                  <c:v>11.6</c:v>
                </c:pt>
                <c:pt idx="682">
                  <c:v>11.6</c:v>
                </c:pt>
                <c:pt idx="683">
                  <c:v>11.6</c:v>
                </c:pt>
                <c:pt idx="684">
                  <c:v>11.6</c:v>
                </c:pt>
                <c:pt idx="685">
                  <c:v>11.6</c:v>
                </c:pt>
                <c:pt idx="686">
                  <c:v>11.6</c:v>
                </c:pt>
                <c:pt idx="687">
                  <c:v>11.6</c:v>
                </c:pt>
                <c:pt idx="688">
                  <c:v>11.6</c:v>
                </c:pt>
                <c:pt idx="689">
                  <c:v>11.6</c:v>
                </c:pt>
                <c:pt idx="690">
                  <c:v>11.6</c:v>
                </c:pt>
                <c:pt idx="691">
                  <c:v>11.6</c:v>
                </c:pt>
                <c:pt idx="692">
                  <c:v>11.6</c:v>
                </c:pt>
                <c:pt idx="693">
                  <c:v>11.6</c:v>
                </c:pt>
                <c:pt idx="694">
                  <c:v>11.6</c:v>
                </c:pt>
                <c:pt idx="695">
                  <c:v>11.6</c:v>
                </c:pt>
                <c:pt idx="696">
                  <c:v>11.6</c:v>
                </c:pt>
                <c:pt idx="697">
                  <c:v>11.6</c:v>
                </c:pt>
                <c:pt idx="698">
                  <c:v>11.6</c:v>
                </c:pt>
                <c:pt idx="699">
                  <c:v>11.6</c:v>
                </c:pt>
                <c:pt idx="700">
                  <c:v>11.6</c:v>
                </c:pt>
                <c:pt idx="701">
                  <c:v>11.6</c:v>
                </c:pt>
                <c:pt idx="702">
                  <c:v>11.6</c:v>
                </c:pt>
                <c:pt idx="703">
                  <c:v>11.6</c:v>
                </c:pt>
                <c:pt idx="704">
                  <c:v>11.6</c:v>
                </c:pt>
                <c:pt idx="705">
                  <c:v>11.6</c:v>
                </c:pt>
                <c:pt idx="706">
                  <c:v>11.6</c:v>
                </c:pt>
                <c:pt idx="707">
                  <c:v>11.6</c:v>
                </c:pt>
                <c:pt idx="708">
                  <c:v>11.6</c:v>
                </c:pt>
                <c:pt idx="709">
                  <c:v>11.6</c:v>
                </c:pt>
                <c:pt idx="710">
                  <c:v>11.6</c:v>
                </c:pt>
                <c:pt idx="711">
                  <c:v>11.6</c:v>
                </c:pt>
                <c:pt idx="712">
                  <c:v>11.6</c:v>
                </c:pt>
                <c:pt idx="713">
                  <c:v>11.6</c:v>
                </c:pt>
                <c:pt idx="714">
                  <c:v>11.6</c:v>
                </c:pt>
                <c:pt idx="715">
                  <c:v>11.6</c:v>
                </c:pt>
                <c:pt idx="716">
                  <c:v>11.6</c:v>
                </c:pt>
                <c:pt idx="717">
                  <c:v>11.6</c:v>
                </c:pt>
                <c:pt idx="718">
                  <c:v>11.6</c:v>
                </c:pt>
                <c:pt idx="719">
                  <c:v>11.6</c:v>
                </c:pt>
                <c:pt idx="720">
                  <c:v>11.6</c:v>
                </c:pt>
                <c:pt idx="721">
                  <c:v>11.6</c:v>
                </c:pt>
                <c:pt idx="722">
                  <c:v>11.6</c:v>
                </c:pt>
                <c:pt idx="723">
                  <c:v>11.6</c:v>
                </c:pt>
                <c:pt idx="724">
                  <c:v>11.6</c:v>
                </c:pt>
                <c:pt idx="725">
                  <c:v>11.6</c:v>
                </c:pt>
                <c:pt idx="726">
                  <c:v>11.6</c:v>
                </c:pt>
                <c:pt idx="727">
                  <c:v>11.6</c:v>
                </c:pt>
                <c:pt idx="728">
                  <c:v>11.6</c:v>
                </c:pt>
                <c:pt idx="729">
                  <c:v>11.6</c:v>
                </c:pt>
                <c:pt idx="730">
                  <c:v>11.6</c:v>
                </c:pt>
                <c:pt idx="731">
                  <c:v>11.6</c:v>
                </c:pt>
                <c:pt idx="732">
                  <c:v>11.6</c:v>
                </c:pt>
                <c:pt idx="733">
                  <c:v>11.6</c:v>
                </c:pt>
                <c:pt idx="734">
                  <c:v>11.6</c:v>
                </c:pt>
                <c:pt idx="735">
                  <c:v>11.6</c:v>
                </c:pt>
                <c:pt idx="736">
                  <c:v>11.6</c:v>
                </c:pt>
                <c:pt idx="737">
                  <c:v>11.6</c:v>
                </c:pt>
                <c:pt idx="738">
                  <c:v>11.6</c:v>
                </c:pt>
                <c:pt idx="739">
                  <c:v>11.6</c:v>
                </c:pt>
                <c:pt idx="740">
                  <c:v>11.6</c:v>
                </c:pt>
                <c:pt idx="741">
                  <c:v>11.6</c:v>
                </c:pt>
                <c:pt idx="742">
                  <c:v>11.6</c:v>
                </c:pt>
                <c:pt idx="743">
                  <c:v>11.6</c:v>
                </c:pt>
                <c:pt idx="744">
                  <c:v>11.6</c:v>
                </c:pt>
                <c:pt idx="745">
                  <c:v>11.6</c:v>
                </c:pt>
                <c:pt idx="746">
                  <c:v>11.6</c:v>
                </c:pt>
                <c:pt idx="747">
                  <c:v>11.6</c:v>
                </c:pt>
                <c:pt idx="748">
                  <c:v>11.6</c:v>
                </c:pt>
                <c:pt idx="749">
                  <c:v>11.6</c:v>
                </c:pt>
                <c:pt idx="750">
                  <c:v>11.6</c:v>
                </c:pt>
                <c:pt idx="751">
                  <c:v>11.6</c:v>
                </c:pt>
                <c:pt idx="752">
                  <c:v>11.6</c:v>
                </c:pt>
                <c:pt idx="753">
                  <c:v>11.6</c:v>
                </c:pt>
                <c:pt idx="754">
                  <c:v>11.6</c:v>
                </c:pt>
                <c:pt idx="755">
                  <c:v>11.6</c:v>
                </c:pt>
                <c:pt idx="756">
                  <c:v>11.6</c:v>
                </c:pt>
                <c:pt idx="757">
                  <c:v>11.6</c:v>
                </c:pt>
                <c:pt idx="758">
                  <c:v>11.6</c:v>
                </c:pt>
                <c:pt idx="759">
                  <c:v>11.6</c:v>
                </c:pt>
                <c:pt idx="760">
                  <c:v>11.6</c:v>
                </c:pt>
                <c:pt idx="761">
                  <c:v>11.6</c:v>
                </c:pt>
                <c:pt idx="762">
                  <c:v>11.6</c:v>
                </c:pt>
                <c:pt idx="763">
                  <c:v>11.6</c:v>
                </c:pt>
                <c:pt idx="764">
                  <c:v>11.6</c:v>
                </c:pt>
                <c:pt idx="765">
                  <c:v>11.6</c:v>
                </c:pt>
                <c:pt idx="766">
                  <c:v>11.6</c:v>
                </c:pt>
                <c:pt idx="767">
                  <c:v>11.6</c:v>
                </c:pt>
                <c:pt idx="768">
                  <c:v>11.6</c:v>
                </c:pt>
                <c:pt idx="769">
                  <c:v>11.6</c:v>
                </c:pt>
                <c:pt idx="770">
                  <c:v>11.6</c:v>
                </c:pt>
                <c:pt idx="771">
                  <c:v>11.6</c:v>
                </c:pt>
                <c:pt idx="772">
                  <c:v>11.6</c:v>
                </c:pt>
                <c:pt idx="773">
                  <c:v>11.6</c:v>
                </c:pt>
                <c:pt idx="774">
                  <c:v>11.6</c:v>
                </c:pt>
                <c:pt idx="775">
                  <c:v>11.6</c:v>
                </c:pt>
                <c:pt idx="776">
                  <c:v>11.6</c:v>
                </c:pt>
                <c:pt idx="777">
                  <c:v>11.6</c:v>
                </c:pt>
                <c:pt idx="778">
                  <c:v>11.6</c:v>
                </c:pt>
                <c:pt idx="779">
                  <c:v>11.6</c:v>
                </c:pt>
                <c:pt idx="780">
                  <c:v>11.6</c:v>
                </c:pt>
                <c:pt idx="781">
                  <c:v>11.6</c:v>
                </c:pt>
                <c:pt idx="782">
                  <c:v>11.6</c:v>
                </c:pt>
                <c:pt idx="783">
                  <c:v>11.6</c:v>
                </c:pt>
                <c:pt idx="784">
                  <c:v>11.6</c:v>
                </c:pt>
                <c:pt idx="785">
                  <c:v>11.6</c:v>
                </c:pt>
                <c:pt idx="786">
                  <c:v>11.6</c:v>
                </c:pt>
                <c:pt idx="787">
                  <c:v>11.6</c:v>
                </c:pt>
                <c:pt idx="788">
                  <c:v>11.6</c:v>
                </c:pt>
                <c:pt idx="789">
                  <c:v>11.6</c:v>
                </c:pt>
                <c:pt idx="790">
                  <c:v>11.6</c:v>
                </c:pt>
                <c:pt idx="791">
                  <c:v>11.6</c:v>
                </c:pt>
                <c:pt idx="792">
                  <c:v>11.6</c:v>
                </c:pt>
                <c:pt idx="793">
                  <c:v>11.6</c:v>
                </c:pt>
                <c:pt idx="794">
                  <c:v>11.6</c:v>
                </c:pt>
                <c:pt idx="795">
                  <c:v>11.6</c:v>
                </c:pt>
                <c:pt idx="796">
                  <c:v>11.6</c:v>
                </c:pt>
                <c:pt idx="797">
                  <c:v>11.6</c:v>
                </c:pt>
                <c:pt idx="798">
                  <c:v>11.6</c:v>
                </c:pt>
                <c:pt idx="799">
                  <c:v>11.6</c:v>
                </c:pt>
                <c:pt idx="800">
                  <c:v>11.6</c:v>
                </c:pt>
                <c:pt idx="801">
                  <c:v>11.6</c:v>
                </c:pt>
                <c:pt idx="802">
                  <c:v>11.6</c:v>
                </c:pt>
                <c:pt idx="803">
                  <c:v>11.6</c:v>
                </c:pt>
                <c:pt idx="804">
                  <c:v>11.6</c:v>
                </c:pt>
                <c:pt idx="805">
                  <c:v>11.6</c:v>
                </c:pt>
                <c:pt idx="806">
                  <c:v>11.6</c:v>
                </c:pt>
                <c:pt idx="807">
                  <c:v>11.6</c:v>
                </c:pt>
                <c:pt idx="808">
                  <c:v>11.6</c:v>
                </c:pt>
                <c:pt idx="809">
                  <c:v>11.6</c:v>
                </c:pt>
                <c:pt idx="810">
                  <c:v>11.6</c:v>
                </c:pt>
                <c:pt idx="811">
                  <c:v>11.6</c:v>
                </c:pt>
                <c:pt idx="812">
                  <c:v>11.6</c:v>
                </c:pt>
                <c:pt idx="813">
                  <c:v>11.6</c:v>
                </c:pt>
                <c:pt idx="814">
                  <c:v>11.6</c:v>
                </c:pt>
                <c:pt idx="815">
                  <c:v>11.6</c:v>
                </c:pt>
                <c:pt idx="816">
                  <c:v>11.6</c:v>
                </c:pt>
                <c:pt idx="817">
                  <c:v>11.6</c:v>
                </c:pt>
                <c:pt idx="818">
                  <c:v>11.6</c:v>
                </c:pt>
                <c:pt idx="819">
                  <c:v>11.6</c:v>
                </c:pt>
                <c:pt idx="820">
                  <c:v>11.6</c:v>
                </c:pt>
                <c:pt idx="821">
                  <c:v>11.6</c:v>
                </c:pt>
                <c:pt idx="822">
                  <c:v>11.6</c:v>
                </c:pt>
                <c:pt idx="823">
                  <c:v>11.6</c:v>
                </c:pt>
                <c:pt idx="824">
                  <c:v>11.6</c:v>
                </c:pt>
                <c:pt idx="825">
                  <c:v>11.6</c:v>
                </c:pt>
                <c:pt idx="826">
                  <c:v>11.6</c:v>
                </c:pt>
                <c:pt idx="827">
                  <c:v>11.6</c:v>
                </c:pt>
                <c:pt idx="828">
                  <c:v>11.6</c:v>
                </c:pt>
                <c:pt idx="829">
                  <c:v>11.6</c:v>
                </c:pt>
                <c:pt idx="830">
                  <c:v>11.6</c:v>
                </c:pt>
                <c:pt idx="831">
                  <c:v>11.6</c:v>
                </c:pt>
                <c:pt idx="832">
                  <c:v>11.6</c:v>
                </c:pt>
                <c:pt idx="833">
                  <c:v>11.6</c:v>
                </c:pt>
                <c:pt idx="834">
                  <c:v>11.6</c:v>
                </c:pt>
                <c:pt idx="835">
                  <c:v>11.6</c:v>
                </c:pt>
                <c:pt idx="836">
                  <c:v>11.6</c:v>
                </c:pt>
                <c:pt idx="837">
                  <c:v>11.6</c:v>
                </c:pt>
                <c:pt idx="838">
                  <c:v>11.6</c:v>
                </c:pt>
                <c:pt idx="839">
                  <c:v>11.6</c:v>
                </c:pt>
                <c:pt idx="840">
                  <c:v>11.6</c:v>
                </c:pt>
                <c:pt idx="841">
                  <c:v>11.6</c:v>
                </c:pt>
                <c:pt idx="842">
                  <c:v>11.6</c:v>
                </c:pt>
                <c:pt idx="843">
                  <c:v>11.6</c:v>
                </c:pt>
                <c:pt idx="844">
                  <c:v>11.6</c:v>
                </c:pt>
                <c:pt idx="845">
                  <c:v>11.6</c:v>
                </c:pt>
                <c:pt idx="846">
                  <c:v>11.6</c:v>
                </c:pt>
                <c:pt idx="847">
                  <c:v>11.6</c:v>
                </c:pt>
                <c:pt idx="848">
                  <c:v>11.6</c:v>
                </c:pt>
                <c:pt idx="849">
                  <c:v>11.6</c:v>
                </c:pt>
                <c:pt idx="850">
                  <c:v>11.6</c:v>
                </c:pt>
                <c:pt idx="851">
                  <c:v>11.6</c:v>
                </c:pt>
                <c:pt idx="852">
                  <c:v>11.6</c:v>
                </c:pt>
                <c:pt idx="853">
                  <c:v>11.6</c:v>
                </c:pt>
                <c:pt idx="854">
                  <c:v>11.6</c:v>
                </c:pt>
                <c:pt idx="855">
                  <c:v>11.6</c:v>
                </c:pt>
                <c:pt idx="856">
                  <c:v>11.6</c:v>
                </c:pt>
                <c:pt idx="857">
                  <c:v>11.6</c:v>
                </c:pt>
                <c:pt idx="858">
                  <c:v>11.6</c:v>
                </c:pt>
                <c:pt idx="859">
                  <c:v>11.6</c:v>
                </c:pt>
                <c:pt idx="860">
                  <c:v>11.6</c:v>
                </c:pt>
                <c:pt idx="861">
                  <c:v>11.6</c:v>
                </c:pt>
                <c:pt idx="862">
                  <c:v>11.6</c:v>
                </c:pt>
                <c:pt idx="863">
                  <c:v>11.6</c:v>
                </c:pt>
                <c:pt idx="864">
                  <c:v>11.6</c:v>
                </c:pt>
                <c:pt idx="865">
                  <c:v>11.6</c:v>
                </c:pt>
                <c:pt idx="866">
                  <c:v>11.6</c:v>
                </c:pt>
                <c:pt idx="867">
                  <c:v>11.6</c:v>
                </c:pt>
                <c:pt idx="868">
                  <c:v>11.6</c:v>
                </c:pt>
                <c:pt idx="869">
                  <c:v>11.6</c:v>
                </c:pt>
                <c:pt idx="870">
                  <c:v>11.6</c:v>
                </c:pt>
                <c:pt idx="871">
                  <c:v>11.6</c:v>
                </c:pt>
                <c:pt idx="872">
                  <c:v>11.6</c:v>
                </c:pt>
                <c:pt idx="873">
                  <c:v>11.6</c:v>
                </c:pt>
                <c:pt idx="874">
                  <c:v>11.6</c:v>
                </c:pt>
                <c:pt idx="875">
                  <c:v>11.6</c:v>
                </c:pt>
                <c:pt idx="876">
                  <c:v>11.6</c:v>
                </c:pt>
                <c:pt idx="877">
                  <c:v>11.6</c:v>
                </c:pt>
                <c:pt idx="878">
                  <c:v>11.6</c:v>
                </c:pt>
                <c:pt idx="879">
                  <c:v>11.6</c:v>
                </c:pt>
                <c:pt idx="880">
                  <c:v>11.6</c:v>
                </c:pt>
                <c:pt idx="881">
                  <c:v>11.6</c:v>
                </c:pt>
                <c:pt idx="882">
                  <c:v>11.6</c:v>
                </c:pt>
                <c:pt idx="883">
                  <c:v>11.6</c:v>
                </c:pt>
                <c:pt idx="884">
                  <c:v>11.6</c:v>
                </c:pt>
                <c:pt idx="885">
                  <c:v>11.6</c:v>
                </c:pt>
                <c:pt idx="886">
                  <c:v>11.6</c:v>
                </c:pt>
                <c:pt idx="887">
                  <c:v>11.6</c:v>
                </c:pt>
                <c:pt idx="888">
                  <c:v>11.6</c:v>
                </c:pt>
                <c:pt idx="889">
                  <c:v>11.6</c:v>
                </c:pt>
                <c:pt idx="890">
                  <c:v>11.6</c:v>
                </c:pt>
                <c:pt idx="891">
                  <c:v>11.6</c:v>
                </c:pt>
                <c:pt idx="892">
                  <c:v>11.6</c:v>
                </c:pt>
                <c:pt idx="893">
                  <c:v>11.6</c:v>
                </c:pt>
                <c:pt idx="894">
                  <c:v>11.6</c:v>
                </c:pt>
                <c:pt idx="895">
                  <c:v>11.6</c:v>
                </c:pt>
                <c:pt idx="896">
                  <c:v>11.6</c:v>
                </c:pt>
                <c:pt idx="897">
                  <c:v>11.6</c:v>
                </c:pt>
                <c:pt idx="898">
                  <c:v>11.6</c:v>
                </c:pt>
                <c:pt idx="899">
                  <c:v>11.6</c:v>
                </c:pt>
                <c:pt idx="900">
                  <c:v>11.6</c:v>
                </c:pt>
                <c:pt idx="901">
                  <c:v>11.6</c:v>
                </c:pt>
                <c:pt idx="902">
                  <c:v>11.6</c:v>
                </c:pt>
                <c:pt idx="903">
                  <c:v>11.6</c:v>
                </c:pt>
                <c:pt idx="904">
                  <c:v>11.6</c:v>
                </c:pt>
                <c:pt idx="905">
                  <c:v>11.6</c:v>
                </c:pt>
                <c:pt idx="906">
                  <c:v>11.6</c:v>
                </c:pt>
                <c:pt idx="907">
                  <c:v>11.6</c:v>
                </c:pt>
                <c:pt idx="908">
                  <c:v>11.6</c:v>
                </c:pt>
                <c:pt idx="909">
                  <c:v>11.6</c:v>
                </c:pt>
                <c:pt idx="910">
                  <c:v>11.6</c:v>
                </c:pt>
                <c:pt idx="911">
                  <c:v>11.6</c:v>
                </c:pt>
                <c:pt idx="912">
                  <c:v>11.6</c:v>
                </c:pt>
                <c:pt idx="913">
                  <c:v>11.6</c:v>
                </c:pt>
                <c:pt idx="914">
                  <c:v>11.6</c:v>
                </c:pt>
                <c:pt idx="915">
                  <c:v>11.6</c:v>
                </c:pt>
                <c:pt idx="916">
                  <c:v>11.6</c:v>
                </c:pt>
                <c:pt idx="917">
                  <c:v>11.6</c:v>
                </c:pt>
                <c:pt idx="918">
                  <c:v>11.6</c:v>
                </c:pt>
                <c:pt idx="919">
                  <c:v>11.6</c:v>
                </c:pt>
                <c:pt idx="920">
                  <c:v>11.6</c:v>
                </c:pt>
                <c:pt idx="921">
                  <c:v>11.6</c:v>
                </c:pt>
                <c:pt idx="922">
                  <c:v>11.6</c:v>
                </c:pt>
                <c:pt idx="923">
                  <c:v>11.6</c:v>
                </c:pt>
                <c:pt idx="924">
                  <c:v>11.6</c:v>
                </c:pt>
                <c:pt idx="925">
                  <c:v>11.6</c:v>
                </c:pt>
                <c:pt idx="926">
                  <c:v>11.6</c:v>
                </c:pt>
                <c:pt idx="927">
                  <c:v>11.6</c:v>
                </c:pt>
                <c:pt idx="928">
                  <c:v>11.6</c:v>
                </c:pt>
                <c:pt idx="929">
                  <c:v>11.6</c:v>
                </c:pt>
                <c:pt idx="930">
                  <c:v>11.6</c:v>
                </c:pt>
                <c:pt idx="931">
                  <c:v>11.6</c:v>
                </c:pt>
                <c:pt idx="932">
                  <c:v>11.6</c:v>
                </c:pt>
                <c:pt idx="933">
                  <c:v>11.6</c:v>
                </c:pt>
                <c:pt idx="934">
                  <c:v>11.6</c:v>
                </c:pt>
                <c:pt idx="935">
                  <c:v>11.6</c:v>
                </c:pt>
                <c:pt idx="936">
                  <c:v>11.6</c:v>
                </c:pt>
                <c:pt idx="937">
                  <c:v>11.6</c:v>
                </c:pt>
                <c:pt idx="938">
                  <c:v>11.6</c:v>
                </c:pt>
                <c:pt idx="939">
                  <c:v>11.6</c:v>
                </c:pt>
                <c:pt idx="940">
                  <c:v>11.6</c:v>
                </c:pt>
                <c:pt idx="941">
                  <c:v>11.6</c:v>
                </c:pt>
                <c:pt idx="942">
                  <c:v>11.6</c:v>
                </c:pt>
                <c:pt idx="943">
                  <c:v>11.6</c:v>
                </c:pt>
                <c:pt idx="944">
                  <c:v>11.6</c:v>
                </c:pt>
                <c:pt idx="945">
                  <c:v>11.6</c:v>
                </c:pt>
                <c:pt idx="946">
                  <c:v>11.6</c:v>
                </c:pt>
                <c:pt idx="947">
                  <c:v>11.6</c:v>
                </c:pt>
                <c:pt idx="948">
                  <c:v>11.6</c:v>
                </c:pt>
                <c:pt idx="949">
                  <c:v>11.6</c:v>
                </c:pt>
                <c:pt idx="950">
                  <c:v>11.6</c:v>
                </c:pt>
                <c:pt idx="951">
                  <c:v>11.6</c:v>
                </c:pt>
                <c:pt idx="952">
                  <c:v>11.6</c:v>
                </c:pt>
                <c:pt idx="953">
                  <c:v>11.6</c:v>
                </c:pt>
                <c:pt idx="954">
                  <c:v>11.6</c:v>
                </c:pt>
                <c:pt idx="955">
                  <c:v>11.6</c:v>
                </c:pt>
                <c:pt idx="956">
                  <c:v>11.6</c:v>
                </c:pt>
                <c:pt idx="957">
                  <c:v>11.6</c:v>
                </c:pt>
                <c:pt idx="958">
                  <c:v>11.6</c:v>
                </c:pt>
                <c:pt idx="959">
                  <c:v>11.6</c:v>
                </c:pt>
                <c:pt idx="960">
                  <c:v>11.6</c:v>
                </c:pt>
                <c:pt idx="961">
                  <c:v>11.6</c:v>
                </c:pt>
                <c:pt idx="962">
                  <c:v>11.6</c:v>
                </c:pt>
                <c:pt idx="963">
                  <c:v>11.6</c:v>
                </c:pt>
                <c:pt idx="964">
                  <c:v>11.6</c:v>
                </c:pt>
                <c:pt idx="965">
                  <c:v>11.6</c:v>
                </c:pt>
                <c:pt idx="966">
                  <c:v>11.6</c:v>
                </c:pt>
                <c:pt idx="967">
                  <c:v>11.6</c:v>
                </c:pt>
                <c:pt idx="968">
                  <c:v>11.6</c:v>
                </c:pt>
                <c:pt idx="969">
                  <c:v>11.6</c:v>
                </c:pt>
                <c:pt idx="970">
                  <c:v>11.6</c:v>
                </c:pt>
                <c:pt idx="971">
                  <c:v>11.6</c:v>
                </c:pt>
                <c:pt idx="972">
                  <c:v>11.6</c:v>
                </c:pt>
                <c:pt idx="973">
                  <c:v>11.6</c:v>
                </c:pt>
                <c:pt idx="974">
                  <c:v>11.6</c:v>
                </c:pt>
                <c:pt idx="975">
                  <c:v>11.6</c:v>
                </c:pt>
                <c:pt idx="976">
                  <c:v>11.6</c:v>
                </c:pt>
                <c:pt idx="977">
                  <c:v>11.6</c:v>
                </c:pt>
                <c:pt idx="978">
                  <c:v>11.6</c:v>
                </c:pt>
                <c:pt idx="979">
                  <c:v>11.6</c:v>
                </c:pt>
                <c:pt idx="980">
                  <c:v>11.6</c:v>
                </c:pt>
                <c:pt idx="981">
                  <c:v>11.6</c:v>
                </c:pt>
                <c:pt idx="982">
                  <c:v>11.6</c:v>
                </c:pt>
                <c:pt idx="983">
                  <c:v>11.6</c:v>
                </c:pt>
                <c:pt idx="984">
                  <c:v>11.6</c:v>
                </c:pt>
                <c:pt idx="985">
                  <c:v>11.6</c:v>
                </c:pt>
                <c:pt idx="986">
                  <c:v>11.6</c:v>
                </c:pt>
                <c:pt idx="987">
                  <c:v>11.6</c:v>
                </c:pt>
                <c:pt idx="988">
                  <c:v>11.6</c:v>
                </c:pt>
                <c:pt idx="989">
                  <c:v>11.6</c:v>
                </c:pt>
                <c:pt idx="990">
                  <c:v>11.6</c:v>
                </c:pt>
                <c:pt idx="991">
                  <c:v>11.6</c:v>
                </c:pt>
                <c:pt idx="992">
                  <c:v>11.6</c:v>
                </c:pt>
                <c:pt idx="993">
                  <c:v>11.6</c:v>
                </c:pt>
                <c:pt idx="994">
                  <c:v>11.6</c:v>
                </c:pt>
                <c:pt idx="995">
                  <c:v>11.6</c:v>
                </c:pt>
                <c:pt idx="996">
                  <c:v>11.6</c:v>
                </c:pt>
                <c:pt idx="997">
                  <c:v>11.6</c:v>
                </c:pt>
                <c:pt idx="998">
                  <c:v>11.6</c:v>
                </c:pt>
                <c:pt idx="999">
                  <c:v>11.6</c:v>
                </c:pt>
                <c:pt idx="1000">
                  <c:v>11.6</c:v>
                </c:pt>
                <c:pt idx="1001">
                  <c:v>11.6</c:v>
                </c:pt>
                <c:pt idx="1002">
                  <c:v>11.6</c:v>
                </c:pt>
                <c:pt idx="1003">
                  <c:v>11.6</c:v>
                </c:pt>
                <c:pt idx="1004">
                  <c:v>11.6</c:v>
                </c:pt>
                <c:pt idx="1005">
                  <c:v>11.6</c:v>
                </c:pt>
                <c:pt idx="1006">
                  <c:v>11.6</c:v>
                </c:pt>
                <c:pt idx="1007">
                  <c:v>11.6</c:v>
                </c:pt>
                <c:pt idx="1008">
                  <c:v>11.6</c:v>
                </c:pt>
                <c:pt idx="1009">
                  <c:v>11.6</c:v>
                </c:pt>
                <c:pt idx="1010">
                  <c:v>11.6</c:v>
                </c:pt>
                <c:pt idx="1011">
                  <c:v>11.6</c:v>
                </c:pt>
                <c:pt idx="1012">
                  <c:v>11.6</c:v>
                </c:pt>
                <c:pt idx="1013">
                  <c:v>11.6</c:v>
                </c:pt>
                <c:pt idx="1014">
                  <c:v>11.6</c:v>
                </c:pt>
                <c:pt idx="1015">
                  <c:v>11.6</c:v>
                </c:pt>
                <c:pt idx="1016">
                  <c:v>11.6</c:v>
                </c:pt>
                <c:pt idx="1017">
                  <c:v>11.6</c:v>
                </c:pt>
                <c:pt idx="1018">
                  <c:v>11.6</c:v>
                </c:pt>
                <c:pt idx="1019">
                  <c:v>11.6</c:v>
                </c:pt>
                <c:pt idx="1020">
                  <c:v>11.6</c:v>
                </c:pt>
                <c:pt idx="1021">
                  <c:v>11.6</c:v>
                </c:pt>
                <c:pt idx="1022">
                  <c:v>11.6</c:v>
                </c:pt>
                <c:pt idx="1023">
                  <c:v>11.6</c:v>
                </c:pt>
                <c:pt idx="1024">
                  <c:v>11.6</c:v>
                </c:pt>
                <c:pt idx="1025">
                  <c:v>11.6</c:v>
                </c:pt>
                <c:pt idx="1026">
                  <c:v>11.6</c:v>
                </c:pt>
                <c:pt idx="1027">
                  <c:v>11.6</c:v>
                </c:pt>
                <c:pt idx="1028">
                  <c:v>11.6</c:v>
                </c:pt>
                <c:pt idx="1029">
                  <c:v>11.6</c:v>
                </c:pt>
                <c:pt idx="1030">
                  <c:v>11.6</c:v>
                </c:pt>
                <c:pt idx="1031">
                  <c:v>11.6</c:v>
                </c:pt>
                <c:pt idx="1032">
                  <c:v>11.6</c:v>
                </c:pt>
                <c:pt idx="1033">
                  <c:v>11.6</c:v>
                </c:pt>
                <c:pt idx="1034">
                  <c:v>11.6</c:v>
                </c:pt>
                <c:pt idx="1035">
                  <c:v>11.6</c:v>
                </c:pt>
                <c:pt idx="1036">
                  <c:v>11.6</c:v>
                </c:pt>
                <c:pt idx="1037">
                  <c:v>11.6</c:v>
                </c:pt>
                <c:pt idx="1038">
                  <c:v>11.6</c:v>
                </c:pt>
                <c:pt idx="1039">
                  <c:v>11.6</c:v>
                </c:pt>
                <c:pt idx="1040">
                  <c:v>11.6</c:v>
                </c:pt>
                <c:pt idx="1041">
                  <c:v>11.6</c:v>
                </c:pt>
                <c:pt idx="1042">
                  <c:v>11.6</c:v>
                </c:pt>
                <c:pt idx="1043">
                  <c:v>11.6</c:v>
                </c:pt>
                <c:pt idx="1044">
                  <c:v>11.6</c:v>
                </c:pt>
                <c:pt idx="1045">
                  <c:v>11.6</c:v>
                </c:pt>
                <c:pt idx="1046">
                  <c:v>11.6</c:v>
                </c:pt>
                <c:pt idx="1047">
                  <c:v>11.6</c:v>
                </c:pt>
                <c:pt idx="1048">
                  <c:v>11.6</c:v>
                </c:pt>
                <c:pt idx="1049">
                  <c:v>11.6</c:v>
                </c:pt>
                <c:pt idx="1050">
                  <c:v>11.6</c:v>
                </c:pt>
                <c:pt idx="1051">
                  <c:v>11.6</c:v>
                </c:pt>
                <c:pt idx="1052">
                  <c:v>11.6</c:v>
                </c:pt>
                <c:pt idx="1053">
                  <c:v>11.6</c:v>
                </c:pt>
                <c:pt idx="1054">
                  <c:v>11.6</c:v>
                </c:pt>
                <c:pt idx="1055">
                  <c:v>11.6</c:v>
                </c:pt>
                <c:pt idx="1056">
                  <c:v>11.6</c:v>
                </c:pt>
                <c:pt idx="1057">
                  <c:v>11.6</c:v>
                </c:pt>
                <c:pt idx="1058">
                  <c:v>11.6</c:v>
                </c:pt>
                <c:pt idx="1059">
                  <c:v>11.6</c:v>
                </c:pt>
                <c:pt idx="1060">
                  <c:v>11.6</c:v>
                </c:pt>
                <c:pt idx="1061">
                  <c:v>11.6</c:v>
                </c:pt>
                <c:pt idx="1062">
                  <c:v>11.6</c:v>
                </c:pt>
                <c:pt idx="1063">
                  <c:v>11.6</c:v>
                </c:pt>
                <c:pt idx="1064">
                  <c:v>11.6</c:v>
                </c:pt>
                <c:pt idx="1065">
                  <c:v>11.6</c:v>
                </c:pt>
                <c:pt idx="1066">
                  <c:v>11.6</c:v>
                </c:pt>
                <c:pt idx="1067">
                  <c:v>11.6</c:v>
                </c:pt>
                <c:pt idx="1068">
                  <c:v>11.6</c:v>
                </c:pt>
                <c:pt idx="1069">
                  <c:v>11.6</c:v>
                </c:pt>
                <c:pt idx="1070">
                  <c:v>11.6</c:v>
                </c:pt>
                <c:pt idx="1071">
                  <c:v>11.6</c:v>
                </c:pt>
                <c:pt idx="1072">
                  <c:v>11.6</c:v>
                </c:pt>
                <c:pt idx="1073">
                  <c:v>11.6</c:v>
                </c:pt>
                <c:pt idx="1074">
                  <c:v>11.6</c:v>
                </c:pt>
                <c:pt idx="1075">
                  <c:v>11.6</c:v>
                </c:pt>
                <c:pt idx="1076">
                  <c:v>11.6</c:v>
                </c:pt>
                <c:pt idx="1077">
                  <c:v>11.6</c:v>
                </c:pt>
                <c:pt idx="1078">
                  <c:v>11.6</c:v>
                </c:pt>
                <c:pt idx="1079">
                  <c:v>11.6</c:v>
                </c:pt>
                <c:pt idx="1080">
                  <c:v>11.6</c:v>
                </c:pt>
                <c:pt idx="1081">
                  <c:v>11.6</c:v>
                </c:pt>
                <c:pt idx="1082">
                  <c:v>11.6</c:v>
                </c:pt>
                <c:pt idx="1083">
                  <c:v>11.6</c:v>
                </c:pt>
                <c:pt idx="1084">
                  <c:v>11.6</c:v>
                </c:pt>
                <c:pt idx="1085">
                  <c:v>11.6</c:v>
                </c:pt>
                <c:pt idx="1086">
                  <c:v>11.6</c:v>
                </c:pt>
                <c:pt idx="1087">
                  <c:v>11.6</c:v>
                </c:pt>
                <c:pt idx="1088">
                  <c:v>11.6</c:v>
                </c:pt>
                <c:pt idx="1089">
                  <c:v>11.6</c:v>
                </c:pt>
                <c:pt idx="1090">
                  <c:v>11.6</c:v>
                </c:pt>
                <c:pt idx="1091">
                  <c:v>11.6</c:v>
                </c:pt>
                <c:pt idx="1092">
                  <c:v>11.6</c:v>
                </c:pt>
                <c:pt idx="1093">
                  <c:v>11.6</c:v>
                </c:pt>
                <c:pt idx="1094">
                  <c:v>11.6</c:v>
                </c:pt>
                <c:pt idx="1095">
                  <c:v>11.6</c:v>
                </c:pt>
                <c:pt idx="1096">
                  <c:v>11.6</c:v>
                </c:pt>
                <c:pt idx="1097">
                  <c:v>11.6</c:v>
                </c:pt>
                <c:pt idx="1098">
                  <c:v>11.6</c:v>
                </c:pt>
                <c:pt idx="1099">
                  <c:v>11.6</c:v>
                </c:pt>
                <c:pt idx="1100">
                  <c:v>11.6</c:v>
                </c:pt>
                <c:pt idx="1101">
                  <c:v>11.6</c:v>
                </c:pt>
                <c:pt idx="1102">
                  <c:v>11.6</c:v>
                </c:pt>
                <c:pt idx="1103">
                  <c:v>11.6</c:v>
                </c:pt>
                <c:pt idx="1104">
                  <c:v>11.6</c:v>
                </c:pt>
                <c:pt idx="1105">
                  <c:v>11.6</c:v>
                </c:pt>
                <c:pt idx="1106">
                  <c:v>11.6</c:v>
                </c:pt>
                <c:pt idx="1107">
                  <c:v>11.6</c:v>
                </c:pt>
                <c:pt idx="1108">
                  <c:v>11.6</c:v>
                </c:pt>
                <c:pt idx="1109">
                  <c:v>11.6</c:v>
                </c:pt>
                <c:pt idx="1110">
                  <c:v>11.6</c:v>
                </c:pt>
                <c:pt idx="1111">
                  <c:v>11.6</c:v>
                </c:pt>
                <c:pt idx="1112">
                  <c:v>11.6</c:v>
                </c:pt>
                <c:pt idx="1113">
                  <c:v>11.6</c:v>
                </c:pt>
                <c:pt idx="1114">
                  <c:v>11.6</c:v>
                </c:pt>
                <c:pt idx="1115">
                  <c:v>11.6</c:v>
                </c:pt>
                <c:pt idx="1116">
                  <c:v>11.6</c:v>
                </c:pt>
                <c:pt idx="1117">
                  <c:v>11.6</c:v>
                </c:pt>
                <c:pt idx="1118">
                  <c:v>11.6</c:v>
                </c:pt>
                <c:pt idx="1119">
                  <c:v>11.6</c:v>
                </c:pt>
                <c:pt idx="1120">
                  <c:v>11.6</c:v>
                </c:pt>
                <c:pt idx="1121">
                  <c:v>11.6</c:v>
                </c:pt>
                <c:pt idx="1122">
                  <c:v>11.6</c:v>
                </c:pt>
                <c:pt idx="1123">
                  <c:v>11.6</c:v>
                </c:pt>
                <c:pt idx="1124">
                  <c:v>11.6</c:v>
                </c:pt>
                <c:pt idx="1125">
                  <c:v>11.6</c:v>
                </c:pt>
                <c:pt idx="1126">
                  <c:v>11.6</c:v>
                </c:pt>
                <c:pt idx="1127">
                  <c:v>11.6</c:v>
                </c:pt>
                <c:pt idx="1128">
                  <c:v>11.6</c:v>
                </c:pt>
                <c:pt idx="1129">
                  <c:v>11.6</c:v>
                </c:pt>
                <c:pt idx="1130">
                  <c:v>11.6</c:v>
                </c:pt>
                <c:pt idx="1131">
                  <c:v>11.6</c:v>
                </c:pt>
                <c:pt idx="1132">
                  <c:v>11.6</c:v>
                </c:pt>
                <c:pt idx="1133">
                  <c:v>11.6</c:v>
                </c:pt>
                <c:pt idx="1134">
                  <c:v>11.6</c:v>
                </c:pt>
                <c:pt idx="1135">
                  <c:v>11.6</c:v>
                </c:pt>
                <c:pt idx="1136">
                  <c:v>11.6</c:v>
                </c:pt>
                <c:pt idx="1137">
                  <c:v>11.6</c:v>
                </c:pt>
                <c:pt idx="1138">
                  <c:v>11.6</c:v>
                </c:pt>
                <c:pt idx="1139">
                  <c:v>11.6</c:v>
                </c:pt>
                <c:pt idx="1140">
                  <c:v>11.6</c:v>
                </c:pt>
                <c:pt idx="1141">
                  <c:v>11.6</c:v>
                </c:pt>
                <c:pt idx="1142">
                  <c:v>11.6</c:v>
                </c:pt>
                <c:pt idx="1143">
                  <c:v>11.6</c:v>
                </c:pt>
                <c:pt idx="1144">
                  <c:v>11.6</c:v>
                </c:pt>
                <c:pt idx="1145">
                  <c:v>11.6</c:v>
                </c:pt>
                <c:pt idx="1146">
                  <c:v>11.6</c:v>
                </c:pt>
                <c:pt idx="1147">
                  <c:v>11.6</c:v>
                </c:pt>
                <c:pt idx="1148">
                  <c:v>11.6</c:v>
                </c:pt>
                <c:pt idx="1149">
                  <c:v>11.6</c:v>
                </c:pt>
                <c:pt idx="1150">
                  <c:v>11.6</c:v>
                </c:pt>
                <c:pt idx="1151">
                  <c:v>11.6</c:v>
                </c:pt>
                <c:pt idx="1152">
                  <c:v>11.6</c:v>
                </c:pt>
                <c:pt idx="1153">
                  <c:v>11.6</c:v>
                </c:pt>
                <c:pt idx="1154">
                  <c:v>11.6</c:v>
                </c:pt>
                <c:pt idx="1155">
                  <c:v>11.6</c:v>
                </c:pt>
                <c:pt idx="1156">
                  <c:v>11.6</c:v>
                </c:pt>
                <c:pt idx="1157">
                  <c:v>11.6</c:v>
                </c:pt>
                <c:pt idx="1158">
                  <c:v>11.6</c:v>
                </c:pt>
                <c:pt idx="1159">
                  <c:v>11.6</c:v>
                </c:pt>
                <c:pt idx="1160">
                  <c:v>11.6</c:v>
                </c:pt>
                <c:pt idx="1161">
                  <c:v>11.6</c:v>
                </c:pt>
                <c:pt idx="1162">
                  <c:v>11.6</c:v>
                </c:pt>
                <c:pt idx="1163">
                  <c:v>11.6</c:v>
                </c:pt>
                <c:pt idx="1164">
                  <c:v>11.6</c:v>
                </c:pt>
                <c:pt idx="1165">
                  <c:v>11.6</c:v>
                </c:pt>
                <c:pt idx="1166">
                  <c:v>11.6</c:v>
                </c:pt>
                <c:pt idx="1167">
                  <c:v>11.6</c:v>
                </c:pt>
                <c:pt idx="1168">
                  <c:v>11.6</c:v>
                </c:pt>
                <c:pt idx="1169">
                  <c:v>11.6</c:v>
                </c:pt>
                <c:pt idx="1170">
                  <c:v>11.6</c:v>
                </c:pt>
                <c:pt idx="1171">
                  <c:v>11.6</c:v>
                </c:pt>
                <c:pt idx="1172">
                  <c:v>11.6</c:v>
                </c:pt>
                <c:pt idx="1173">
                  <c:v>11.6</c:v>
                </c:pt>
                <c:pt idx="1174">
                  <c:v>11.6</c:v>
                </c:pt>
                <c:pt idx="1175">
                  <c:v>11.6</c:v>
                </c:pt>
                <c:pt idx="1176">
                  <c:v>11.6</c:v>
                </c:pt>
                <c:pt idx="1177">
                  <c:v>11.6</c:v>
                </c:pt>
                <c:pt idx="1178">
                  <c:v>11.6</c:v>
                </c:pt>
                <c:pt idx="1179">
                  <c:v>11.6</c:v>
                </c:pt>
                <c:pt idx="1180">
                  <c:v>11.6</c:v>
                </c:pt>
                <c:pt idx="1181">
                  <c:v>11.6</c:v>
                </c:pt>
                <c:pt idx="1182">
                  <c:v>11.6</c:v>
                </c:pt>
                <c:pt idx="1183">
                  <c:v>11.6</c:v>
                </c:pt>
                <c:pt idx="1184">
                  <c:v>11.6</c:v>
                </c:pt>
                <c:pt idx="1185">
                  <c:v>11.6</c:v>
                </c:pt>
                <c:pt idx="1186">
                  <c:v>11.6</c:v>
                </c:pt>
                <c:pt idx="1187">
                  <c:v>11.6</c:v>
                </c:pt>
                <c:pt idx="1188">
                  <c:v>11.6</c:v>
                </c:pt>
                <c:pt idx="1189">
                  <c:v>11.6</c:v>
                </c:pt>
                <c:pt idx="1190">
                  <c:v>11.6</c:v>
                </c:pt>
                <c:pt idx="1191">
                  <c:v>11.6</c:v>
                </c:pt>
                <c:pt idx="1192">
                  <c:v>11.6</c:v>
                </c:pt>
                <c:pt idx="1193">
                  <c:v>11.6</c:v>
                </c:pt>
                <c:pt idx="1194">
                  <c:v>11.6</c:v>
                </c:pt>
                <c:pt idx="1195">
                  <c:v>11.6</c:v>
                </c:pt>
                <c:pt idx="1196">
                  <c:v>11.6</c:v>
                </c:pt>
                <c:pt idx="1197">
                  <c:v>11.6</c:v>
                </c:pt>
                <c:pt idx="1198">
                  <c:v>11.6</c:v>
                </c:pt>
                <c:pt idx="1199">
                  <c:v>11.6</c:v>
                </c:pt>
                <c:pt idx="1200">
                  <c:v>11.6</c:v>
                </c:pt>
                <c:pt idx="1201">
                  <c:v>11.6</c:v>
                </c:pt>
                <c:pt idx="1202">
                  <c:v>11.6</c:v>
                </c:pt>
                <c:pt idx="1203">
                  <c:v>11.6</c:v>
                </c:pt>
                <c:pt idx="1204">
                  <c:v>11.6</c:v>
                </c:pt>
                <c:pt idx="1205">
                  <c:v>11.6</c:v>
                </c:pt>
                <c:pt idx="1206">
                  <c:v>11.6</c:v>
                </c:pt>
                <c:pt idx="1207">
                  <c:v>11.6</c:v>
                </c:pt>
                <c:pt idx="1208">
                  <c:v>11.6</c:v>
                </c:pt>
                <c:pt idx="1209">
                  <c:v>11.6</c:v>
                </c:pt>
                <c:pt idx="1210">
                  <c:v>11.6</c:v>
                </c:pt>
                <c:pt idx="1211">
                  <c:v>11.6</c:v>
                </c:pt>
                <c:pt idx="1212">
                  <c:v>11.6</c:v>
                </c:pt>
                <c:pt idx="1213">
                  <c:v>11.6</c:v>
                </c:pt>
                <c:pt idx="1214">
                  <c:v>11.6</c:v>
                </c:pt>
                <c:pt idx="1215">
                  <c:v>11.6</c:v>
                </c:pt>
                <c:pt idx="1216">
                  <c:v>11.6</c:v>
                </c:pt>
                <c:pt idx="1217">
                  <c:v>11.6</c:v>
                </c:pt>
                <c:pt idx="1218">
                  <c:v>11.6</c:v>
                </c:pt>
                <c:pt idx="1219">
                  <c:v>11.6</c:v>
                </c:pt>
                <c:pt idx="1220">
                  <c:v>11.6</c:v>
                </c:pt>
                <c:pt idx="1221">
                  <c:v>11.6</c:v>
                </c:pt>
                <c:pt idx="1222">
                  <c:v>11.6</c:v>
                </c:pt>
                <c:pt idx="1223">
                  <c:v>11.6</c:v>
                </c:pt>
                <c:pt idx="1224">
                  <c:v>11.6</c:v>
                </c:pt>
                <c:pt idx="1225">
                  <c:v>11.6</c:v>
                </c:pt>
                <c:pt idx="1226">
                  <c:v>11.6</c:v>
                </c:pt>
                <c:pt idx="1227">
                  <c:v>11.6</c:v>
                </c:pt>
                <c:pt idx="1228">
                  <c:v>11.6</c:v>
                </c:pt>
                <c:pt idx="1229">
                  <c:v>11.6</c:v>
                </c:pt>
                <c:pt idx="1230">
                  <c:v>11.6</c:v>
                </c:pt>
                <c:pt idx="1231">
                  <c:v>11.6</c:v>
                </c:pt>
                <c:pt idx="1232">
                  <c:v>11.6</c:v>
                </c:pt>
                <c:pt idx="1233">
                  <c:v>11.6</c:v>
                </c:pt>
                <c:pt idx="1234">
                  <c:v>11.6</c:v>
                </c:pt>
                <c:pt idx="1235">
                  <c:v>11.6</c:v>
                </c:pt>
                <c:pt idx="1236">
                  <c:v>11.6</c:v>
                </c:pt>
                <c:pt idx="1237">
                  <c:v>11.6</c:v>
                </c:pt>
                <c:pt idx="1238">
                  <c:v>11.6</c:v>
                </c:pt>
                <c:pt idx="1239">
                  <c:v>11.6</c:v>
                </c:pt>
                <c:pt idx="1240">
                  <c:v>11.6</c:v>
                </c:pt>
                <c:pt idx="1241">
                  <c:v>11.6</c:v>
                </c:pt>
                <c:pt idx="1242">
                  <c:v>11.6</c:v>
                </c:pt>
                <c:pt idx="1243">
                  <c:v>11.6</c:v>
                </c:pt>
                <c:pt idx="1244">
                  <c:v>11.6</c:v>
                </c:pt>
                <c:pt idx="1245">
                  <c:v>11.6</c:v>
                </c:pt>
                <c:pt idx="1246">
                  <c:v>11.6</c:v>
                </c:pt>
                <c:pt idx="1247">
                  <c:v>11.6</c:v>
                </c:pt>
                <c:pt idx="1248">
                  <c:v>11.6</c:v>
                </c:pt>
                <c:pt idx="1249">
                  <c:v>11.6</c:v>
                </c:pt>
                <c:pt idx="1250">
                  <c:v>11.6</c:v>
                </c:pt>
                <c:pt idx="1251">
                  <c:v>11.6</c:v>
                </c:pt>
                <c:pt idx="1252">
                  <c:v>11.6</c:v>
                </c:pt>
                <c:pt idx="1253">
                  <c:v>11.6</c:v>
                </c:pt>
                <c:pt idx="1254">
                  <c:v>11.6</c:v>
                </c:pt>
                <c:pt idx="1255">
                  <c:v>11.6</c:v>
                </c:pt>
                <c:pt idx="1256">
                  <c:v>11.6</c:v>
                </c:pt>
                <c:pt idx="1257">
                  <c:v>11.6</c:v>
                </c:pt>
                <c:pt idx="1258">
                  <c:v>11.6</c:v>
                </c:pt>
                <c:pt idx="1259">
                  <c:v>11.6</c:v>
                </c:pt>
                <c:pt idx="1260">
                  <c:v>11.6</c:v>
                </c:pt>
                <c:pt idx="1261">
                  <c:v>11.6</c:v>
                </c:pt>
                <c:pt idx="1262">
                  <c:v>11.6</c:v>
                </c:pt>
                <c:pt idx="1263">
                  <c:v>11.6</c:v>
                </c:pt>
                <c:pt idx="1264">
                  <c:v>11.6</c:v>
                </c:pt>
                <c:pt idx="1265">
                  <c:v>11.6</c:v>
                </c:pt>
                <c:pt idx="1266">
                  <c:v>11.6</c:v>
                </c:pt>
                <c:pt idx="1267">
                  <c:v>11.6</c:v>
                </c:pt>
                <c:pt idx="1268">
                  <c:v>11.6</c:v>
                </c:pt>
                <c:pt idx="1269">
                  <c:v>11.6</c:v>
                </c:pt>
                <c:pt idx="1270">
                  <c:v>11.6</c:v>
                </c:pt>
                <c:pt idx="1271">
                  <c:v>11.6</c:v>
                </c:pt>
                <c:pt idx="1272">
                  <c:v>11.6</c:v>
                </c:pt>
                <c:pt idx="1273">
                  <c:v>11.6</c:v>
                </c:pt>
                <c:pt idx="1274">
                  <c:v>11.6</c:v>
                </c:pt>
                <c:pt idx="1275">
                  <c:v>11.6</c:v>
                </c:pt>
                <c:pt idx="1276">
                  <c:v>11.6</c:v>
                </c:pt>
                <c:pt idx="1277">
                  <c:v>11.6</c:v>
                </c:pt>
                <c:pt idx="1278">
                  <c:v>11.6</c:v>
                </c:pt>
                <c:pt idx="1279">
                  <c:v>11.6</c:v>
                </c:pt>
                <c:pt idx="1280">
                  <c:v>11.6</c:v>
                </c:pt>
                <c:pt idx="1281">
                  <c:v>11.6</c:v>
                </c:pt>
                <c:pt idx="1282">
                  <c:v>11.6</c:v>
                </c:pt>
                <c:pt idx="1283">
                  <c:v>11.6</c:v>
                </c:pt>
                <c:pt idx="1284">
                  <c:v>11.6</c:v>
                </c:pt>
                <c:pt idx="1285">
                  <c:v>11.6</c:v>
                </c:pt>
                <c:pt idx="1286">
                  <c:v>11.6</c:v>
                </c:pt>
                <c:pt idx="1287">
                  <c:v>11.6</c:v>
                </c:pt>
                <c:pt idx="1288">
                  <c:v>11.6</c:v>
                </c:pt>
                <c:pt idx="1289">
                  <c:v>11.6</c:v>
                </c:pt>
                <c:pt idx="1290">
                  <c:v>11.6</c:v>
                </c:pt>
                <c:pt idx="1291">
                  <c:v>11.6</c:v>
                </c:pt>
                <c:pt idx="1292">
                  <c:v>11.6</c:v>
                </c:pt>
                <c:pt idx="1293">
                  <c:v>11.6</c:v>
                </c:pt>
                <c:pt idx="1294">
                  <c:v>11.6</c:v>
                </c:pt>
                <c:pt idx="1295">
                  <c:v>11.6</c:v>
                </c:pt>
                <c:pt idx="1296">
                  <c:v>11.6</c:v>
                </c:pt>
                <c:pt idx="1297">
                  <c:v>11.6</c:v>
                </c:pt>
                <c:pt idx="1298">
                  <c:v>11.6</c:v>
                </c:pt>
                <c:pt idx="1299">
                  <c:v>11.6</c:v>
                </c:pt>
                <c:pt idx="1300">
                  <c:v>11.6</c:v>
                </c:pt>
                <c:pt idx="1301">
                  <c:v>11.6</c:v>
                </c:pt>
                <c:pt idx="1302">
                  <c:v>11.6</c:v>
                </c:pt>
                <c:pt idx="1303">
                  <c:v>11.6</c:v>
                </c:pt>
                <c:pt idx="1304">
                  <c:v>11.6</c:v>
                </c:pt>
                <c:pt idx="1305">
                  <c:v>11.6</c:v>
                </c:pt>
                <c:pt idx="1306">
                  <c:v>11.6</c:v>
                </c:pt>
                <c:pt idx="1307">
                  <c:v>11.6</c:v>
                </c:pt>
                <c:pt idx="1308">
                  <c:v>11.6</c:v>
                </c:pt>
                <c:pt idx="1309">
                  <c:v>11.6</c:v>
                </c:pt>
                <c:pt idx="1310">
                  <c:v>11.6</c:v>
                </c:pt>
                <c:pt idx="1311">
                  <c:v>11.6</c:v>
                </c:pt>
                <c:pt idx="1312">
                  <c:v>11.6</c:v>
                </c:pt>
                <c:pt idx="1313">
                  <c:v>11.6</c:v>
                </c:pt>
                <c:pt idx="1314">
                  <c:v>11.6</c:v>
                </c:pt>
                <c:pt idx="1315">
                  <c:v>11.6</c:v>
                </c:pt>
                <c:pt idx="1316">
                  <c:v>11.6</c:v>
                </c:pt>
                <c:pt idx="1317">
                  <c:v>11.6</c:v>
                </c:pt>
                <c:pt idx="1318">
                  <c:v>11.6</c:v>
                </c:pt>
                <c:pt idx="1319">
                  <c:v>11.6</c:v>
                </c:pt>
                <c:pt idx="1320">
                  <c:v>11.6</c:v>
                </c:pt>
                <c:pt idx="1321">
                  <c:v>11.6</c:v>
                </c:pt>
                <c:pt idx="1322">
                  <c:v>11.6</c:v>
                </c:pt>
                <c:pt idx="1323">
                  <c:v>11.6</c:v>
                </c:pt>
                <c:pt idx="1324">
                  <c:v>11.6</c:v>
                </c:pt>
                <c:pt idx="1325">
                  <c:v>11.6</c:v>
                </c:pt>
                <c:pt idx="1326">
                  <c:v>11.6</c:v>
                </c:pt>
                <c:pt idx="1327">
                  <c:v>11.6</c:v>
                </c:pt>
                <c:pt idx="1328">
                  <c:v>11.6</c:v>
                </c:pt>
                <c:pt idx="1329">
                  <c:v>11.6</c:v>
                </c:pt>
                <c:pt idx="1330">
                  <c:v>11.6</c:v>
                </c:pt>
                <c:pt idx="1331">
                  <c:v>11.6</c:v>
                </c:pt>
                <c:pt idx="1332">
                  <c:v>11.6</c:v>
                </c:pt>
                <c:pt idx="1333">
                  <c:v>11.6</c:v>
                </c:pt>
                <c:pt idx="1334">
                  <c:v>11.6</c:v>
                </c:pt>
                <c:pt idx="1335">
                  <c:v>11.6</c:v>
                </c:pt>
                <c:pt idx="1336">
                  <c:v>11.6</c:v>
                </c:pt>
                <c:pt idx="1337">
                  <c:v>11.6</c:v>
                </c:pt>
                <c:pt idx="1338">
                  <c:v>11.6</c:v>
                </c:pt>
                <c:pt idx="1339">
                  <c:v>11.6</c:v>
                </c:pt>
                <c:pt idx="1340">
                  <c:v>11.6</c:v>
                </c:pt>
                <c:pt idx="1341">
                  <c:v>11.6</c:v>
                </c:pt>
                <c:pt idx="1342">
                  <c:v>11.6</c:v>
                </c:pt>
                <c:pt idx="1343">
                  <c:v>11.6</c:v>
                </c:pt>
                <c:pt idx="1344">
                  <c:v>11.6</c:v>
                </c:pt>
                <c:pt idx="1345">
                  <c:v>11.6</c:v>
                </c:pt>
                <c:pt idx="1346">
                  <c:v>11.6</c:v>
                </c:pt>
                <c:pt idx="1347">
                  <c:v>11.6</c:v>
                </c:pt>
                <c:pt idx="1348">
                  <c:v>11.6</c:v>
                </c:pt>
                <c:pt idx="1349">
                  <c:v>11.6</c:v>
                </c:pt>
                <c:pt idx="1350">
                  <c:v>11.6</c:v>
                </c:pt>
                <c:pt idx="1351">
                  <c:v>11.6</c:v>
                </c:pt>
                <c:pt idx="1352">
                  <c:v>11.6</c:v>
                </c:pt>
                <c:pt idx="1353">
                  <c:v>11.6</c:v>
                </c:pt>
                <c:pt idx="1354">
                  <c:v>11.6</c:v>
                </c:pt>
                <c:pt idx="1355">
                  <c:v>11.6</c:v>
                </c:pt>
                <c:pt idx="1356">
                  <c:v>11.6</c:v>
                </c:pt>
                <c:pt idx="1357">
                  <c:v>11.6</c:v>
                </c:pt>
                <c:pt idx="1358">
                  <c:v>11.6</c:v>
                </c:pt>
                <c:pt idx="1359">
                  <c:v>11.6</c:v>
                </c:pt>
                <c:pt idx="1360">
                  <c:v>11.6</c:v>
                </c:pt>
                <c:pt idx="1361">
                  <c:v>11.6</c:v>
                </c:pt>
                <c:pt idx="1362">
                  <c:v>11.6</c:v>
                </c:pt>
                <c:pt idx="1363">
                  <c:v>11.6</c:v>
                </c:pt>
                <c:pt idx="1364">
                  <c:v>11.6</c:v>
                </c:pt>
                <c:pt idx="1365">
                  <c:v>11.6</c:v>
                </c:pt>
                <c:pt idx="1366">
                  <c:v>11.6</c:v>
                </c:pt>
                <c:pt idx="1367">
                  <c:v>11.6</c:v>
                </c:pt>
                <c:pt idx="1368">
                  <c:v>11.6</c:v>
                </c:pt>
                <c:pt idx="1369">
                  <c:v>11.6</c:v>
                </c:pt>
                <c:pt idx="1370">
                  <c:v>11.6</c:v>
                </c:pt>
                <c:pt idx="1371">
                  <c:v>11.6</c:v>
                </c:pt>
                <c:pt idx="1372">
                  <c:v>11.6</c:v>
                </c:pt>
                <c:pt idx="1373">
                  <c:v>11.6</c:v>
                </c:pt>
                <c:pt idx="1374">
                  <c:v>11.6</c:v>
                </c:pt>
                <c:pt idx="1375">
                  <c:v>11.6</c:v>
                </c:pt>
                <c:pt idx="1376">
                  <c:v>11.6</c:v>
                </c:pt>
                <c:pt idx="1377">
                  <c:v>11.6</c:v>
                </c:pt>
                <c:pt idx="1378">
                  <c:v>11.6</c:v>
                </c:pt>
                <c:pt idx="1379">
                  <c:v>11.6</c:v>
                </c:pt>
                <c:pt idx="1380">
                  <c:v>11.6</c:v>
                </c:pt>
                <c:pt idx="1381">
                  <c:v>11.6</c:v>
                </c:pt>
                <c:pt idx="1382">
                  <c:v>11.6</c:v>
                </c:pt>
                <c:pt idx="1383">
                  <c:v>11.6</c:v>
                </c:pt>
                <c:pt idx="1384">
                  <c:v>11.6</c:v>
                </c:pt>
                <c:pt idx="1385">
                  <c:v>11.6</c:v>
                </c:pt>
                <c:pt idx="1386">
                  <c:v>11.6</c:v>
                </c:pt>
                <c:pt idx="1387">
                  <c:v>11.6</c:v>
                </c:pt>
                <c:pt idx="1388">
                  <c:v>11.6</c:v>
                </c:pt>
                <c:pt idx="1389">
                  <c:v>11.6</c:v>
                </c:pt>
                <c:pt idx="1390">
                  <c:v>11.6</c:v>
                </c:pt>
                <c:pt idx="1391">
                  <c:v>11.6</c:v>
                </c:pt>
                <c:pt idx="1392">
                  <c:v>11.6</c:v>
                </c:pt>
                <c:pt idx="1393">
                  <c:v>11.6</c:v>
                </c:pt>
                <c:pt idx="1394">
                  <c:v>11.6</c:v>
                </c:pt>
                <c:pt idx="1395">
                  <c:v>11.6</c:v>
                </c:pt>
                <c:pt idx="1396">
                  <c:v>11.6</c:v>
                </c:pt>
                <c:pt idx="1397">
                  <c:v>11.6</c:v>
                </c:pt>
                <c:pt idx="1398">
                  <c:v>11.6</c:v>
                </c:pt>
                <c:pt idx="1399">
                  <c:v>11.6</c:v>
                </c:pt>
                <c:pt idx="1400">
                  <c:v>11.6</c:v>
                </c:pt>
                <c:pt idx="1401">
                  <c:v>11.6</c:v>
                </c:pt>
                <c:pt idx="1402">
                  <c:v>11.6</c:v>
                </c:pt>
                <c:pt idx="1403">
                  <c:v>11.6</c:v>
                </c:pt>
                <c:pt idx="1404">
                  <c:v>11.6</c:v>
                </c:pt>
                <c:pt idx="1405">
                  <c:v>11.6</c:v>
                </c:pt>
                <c:pt idx="1406">
                  <c:v>11.6</c:v>
                </c:pt>
                <c:pt idx="1407">
                  <c:v>11.6</c:v>
                </c:pt>
                <c:pt idx="1408">
                  <c:v>11.6</c:v>
                </c:pt>
                <c:pt idx="1409">
                  <c:v>11.6</c:v>
                </c:pt>
                <c:pt idx="1410">
                  <c:v>11.6</c:v>
                </c:pt>
                <c:pt idx="1411">
                  <c:v>11.6</c:v>
                </c:pt>
                <c:pt idx="1412">
                  <c:v>11.6</c:v>
                </c:pt>
                <c:pt idx="1413">
                  <c:v>11.6</c:v>
                </c:pt>
                <c:pt idx="1414">
                  <c:v>11.6</c:v>
                </c:pt>
                <c:pt idx="1415">
                  <c:v>11.6</c:v>
                </c:pt>
                <c:pt idx="1416">
                  <c:v>11.6</c:v>
                </c:pt>
                <c:pt idx="1417">
                  <c:v>11.6</c:v>
                </c:pt>
                <c:pt idx="1418">
                  <c:v>11.6</c:v>
                </c:pt>
                <c:pt idx="1419">
                  <c:v>11.6</c:v>
                </c:pt>
                <c:pt idx="1420">
                  <c:v>11.6</c:v>
                </c:pt>
                <c:pt idx="1421">
                  <c:v>11.6</c:v>
                </c:pt>
                <c:pt idx="1422">
                  <c:v>11.6</c:v>
                </c:pt>
                <c:pt idx="1423">
                  <c:v>11.6</c:v>
                </c:pt>
                <c:pt idx="1424">
                  <c:v>11.6</c:v>
                </c:pt>
                <c:pt idx="1425">
                  <c:v>11.6</c:v>
                </c:pt>
                <c:pt idx="1426">
                  <c:v>11.6</c:v>
                </c:pt>
                <c:pt idx="1427">
                  <c:v>11.6</c:v>
                </c:pt>
                <c:pt idx="1428">
                  <c:v>11.6</c:v>
                </c:pt>
                <c:pt idx="1429">
                  <c:v>11.6</c:v>
                </c:pt>
                <c:pt idx="1430">
                  <c:v>11.6</c:v>
                </c:pt>
                <c:pt idx="1431">
                  <c:v>11.6</c:v>
                </c:pt>
                <c:pt idx="1432">
                  <c:v>11.6</c:v>
                </c:pt>
                <c:pt idx="1433">
                  <c:v>11.6</c:v>
                </c:pt>
                <c:pt idx="1434">
                  <c:v>11.6</c:v>
                </c:pt>
                <c:pt idx="1435">
                  <c:v>11.6</c:v>
                </c:pt>
                <c:pt idx="1436">
                  <c:v>11.6</c:v>
                </c:pt>
                <c:pt idx="1437">
                  <c:v>11.6</c:v>
                </c:pt>
                <c:pt idx="1438">
                  <c:v>11.6</c:v>
                </c:pt>
                <c:pt idx="1439">
                  <c:v>11.6</c:v>
                </c:pt>
                <c:pt idx="1440">
                  <c:v>11.6</c:v>
                </c:pt>
                <c:pt idx="1441">
                  <c:v>11.6</c:v>
                </c:pt>
                <c:pt idx="1442">
                  <c:v>11.6</c:v>
                </c:pt>
                <c:pt idx="1443">
                  <c:v>11.6</c:v>
                </c:pt>
                <c:pt idx="1444">
                  <c:v>11.6</c:v>
                </c:pt>
                <c:pt idx="1445">
                  <c:v>11.6</c:v>
                </c:pt>
                <c:pt idx="1446">
                  <c:v>11.6</c:v>
                </c:pt>
                <c:pt idx="1447">
                  <c:v>11.6</c:v>
                </c:pt>
                <c:pt idx="1448">
                  <c:v>11.6</c:v>
                </c:pt>
                <c:pt idx="1449">
                  <c:v>11.6</c:v>
                </c:pt>
                <c:pt idx="1450">
                  <c:v>11.6</c:v>
                </c:pt>
                <c:pt idx="1451">
                  <c:v>11.6</c:v>
                </c:pt>
                <c:pt idx="1452">
                  <c:v>11.6</c:v>
                </c:pt>
                <c:pt idx="1453">
                  <c:v>11.6</c:v>
                </c:pt>
                <c:pt idx="1454">
                  <c:v>11.6</c:v>
                </c:pt>
                <c:pt idx="1455">
                  <c:v>11.6</c:v>
                </c:pt>
                <c:pt idx="1456">
                  <c:v>11.6</c:v>
                </c:pt>
                <c:pt idx="1457">
                  <c:v>11.6</c:v>
                </c:pt>
                <c:pt idx="1458">
                  <c:v>11.6</c:v>
                </c:pt>
                <c:pt idx="1459">
                  <c:v>11.6</c:v>
                </c:pt>
                <c:pt idx="1460">
                  <c:v>11.6</c:v>
                </c:pt>
                <c:pt idx="1461">
                  <c:v>11.6</c:v>
                </c:pt>
                <c:pt idx="1462">
                  <c:v>11.6</c:v>
                </c:pt>
                <c:pt idx="1463">
                  <c:v>11.6</c:v>
                </c:pt>
                <c:pt idx="1464">
                  <c:v>11.6</c:v>
                </c:pt>
                <c:pt idx="1465">
                  <c:v>11.6</c:v>
                </c:pt>
                <c:pt idx="1466">
                  <c:v>11.6</c:v>
                </c:pt>
                <c:pt idx="1467">
                  <c:v>11.6</c:v>
                </c:pt>
                <c:pt idx="1468">
                  <c:v>11.6</c:v>
                </c:pt>
                <c:pt idx="1469">
                  <c:v>11.6</c:v>
                </c:pt>
                <c:pt idx="1470">
                  <c:v>11.6</c:v>
                </c:pt>
                <c:pt idx="1471">
                  <c:v>11.6</c:v>
                </c:pt>
                <c:pt idx="1472">
                  <c:v>11.6</c:v>
                </c:pt>
                <c:pt idx="1473">
                  <c:v>11.6</c:v>
                </c:pt>
                <c:pt idx="1474">
                  <c:v>11.6</c:v>
                </c:pt>
                <c:pt idx="1475">
                  <c:v>11.6</c:v>
                </c:pt>
                <c:pt idx="1476">
                  <c:v>11.6</c:v>
                </c:pt>
                <c:pt idx="1477">
                  <c:v>11.6</c:v>
                </c:pt>
                <c:pt idx="1478">
                  <c:v>11.6</c:v>
                </c:pt>
                <c:pt idx="1479">
                  <c:v>11.6</c:v>
                </c:pt>
                <c:pt idx="1480">
                  <c:v>11.6</c:v>
                </c:pt>
                <c:pt idx="1481">
                  <c:v>11.6</c:v>
                </c:pt>
                <c:pt idx="1482">
                  <c:v>11.6</c:v>
                </c:pt>
                <c:pt idx="1483">
                  <c:v>11.6</c:v>
                </c:pt>
                <c:pt idx="1484">
                  <c:v>11.6</c:v>
                </c:pt>
                <c:pt idx="1485">
                  <c:v>11.6</c:v>
                </c:pt>
                <c:pt idx="1486">
                  <c:v>11.6</c:v>
                </c:pt>
                <c:pt idx="1487">
                  <c:v>11.6</c:v>
                </c:pt>
                <c:pt idx="1488">
                  <c:v>11.6</c:v>
                </c:pt>
                <c:pt idx="1489">
                  <c:v>11.6</c:v>
                </c:pt>
                <c:pt idx="1490">
                  <c:v>11.6</c:v>
                </c:pt>
                <c:pt idx="1491">
                  <c:v>11.6</c:v>
                </c:pt>
                <c:pt idx="1492">
                  <c:v>11.6</c:v>
                </c:pt>
                <c:pt idx="1493">
                  <c:v>11.6</c:v>
                </c:pt>
                <c:pt idx="1494">
                  <c:v>11.6</c:v>
                </c:pt>
                <c:pt idx="1495">
                  <c:v>11.6</c:v>
                </c:pt>
                <c:pt idx="1496">
                  <c:v>11.6</c:v>
                </c:pt>
                <c:pt idx="1497">
                  <c:v>11.6</c:v>
                </c:pt>
                <c:pt idx="1498">
                  <c:v>11.6</c:v>
                </c:pt>
                <c:pt idx="1499">
                  <c:v>11.6</c:v>
                </c:pt>
                <c:pt idx="1500">
                  <c:v>11.6</c:v>
                </c:pt>
                <c:pt idx="1501">
                  <c:v>11.6</c:v>
                </c:pt>
                <c:pt idx="1502">
                  <c:v>11.6</c:v>
                </c:pt>
                <c:pt idx="1503">
                  <c:v>11.6</c:v>
                </c:pt>
                <c:pt idx="1504">
                  <c:v>11.6</c:v>
                </c:pt>
                <c:pt idx="1505">
                  <c:v>11.6</c:v>
                </c:pt>
                <c:pt idx="1506">
                  <c:v>11.6</c:v>
                </c:pt>
                <c:pt idx="1507">
                  <c:v>11.6</c:v>
                </c:pt>
                <c:pt idx="1508">
                  <c:v>11.6</c:v>
                </c:pt>
                <c:pt idx="1509">
                  <c:v>11.6</c:v>
                </c:pt>
                <c:pt idx="1510">
                  <c:v>11.6</c:v>
                </c:pt>
                <c:pt idx="1511">
                  <c:v>11.6</c:v>
                </c:pt>
                <c:pt idx="1512">
                  <c:v>11.6</c:v>
                </c:pt>
                <c:pt idx="1513">
                  <c:v>11.6</c:v>
                </c:pt>
                <c:pt idx="1514">
                  <c:v>11.6</c:v>
                </c:pt>
                <c:pt idx="1515">
                  <c:v>11.6</c:v>
                </c:pt>
                <c:pt idx="1516">
                  <c:v>11.6</c:v>
                </c:pt>
                <c:pt idx="1517">
                  <c:v>11.6</c:v>
                </c:pt>
                <c:pt idx="1518">
                  <c:v>11.6</c:v>
                </c:pt>
                <c:pt idx="1519">
                  <c:v>11.6</c:v>
                </c:pt>
                <c:pt idx="1520">
                  <c:v>11.6</c:v>
                </c:pt>
                <c:pt idx="1521">
                  <c:v>11.6</c:v>
                </c:pt>
                <c:pt idx="1522">
                  <c:v>11.6</c:v>
                </c:pt>
                <c:pt idx="1523">
                  <c:v>11.6</c:v>
                </c:pt>
                <c:pt idx="1524">
                  <c:v>11.6</c:v>
                </c:pt>
                <c:pt idx="1525">
                  <c:v>11.6</c:v>
                </c:pt>
                <c:pt idx="1526">
                  <c:v>11.6</c:v>
                </c:pt>
                <c:pt idx="1527">
                  <c:v>11.6</c:v>
                </c:pt>
                <c:pt idx="1528">
                  <c:v>11.6</c:v>
                </c:pt>
                <c:pt idx="1529">
                  <c:v>11.6</c:v>
                </c:pt>
                <c:pt idx="1530">
                  <c:v>11.6</c:v>
                </c:pt>
                <c:pt idx="1531">
                  <c:v>11.6</c:v>
                </c:pt>
                <c:pt idx="1532">
                  <c:v>11.6</c:v>
                </c:pt>
                <c:pt idx="1533">
                  <c:v>11.6</c:v>
                </c:pt>
                <c:pt idx="1534">
                  <c:v>11.6</c:v>
                </c:pt>
                <c:pt idx="1535">
                  <c:v>11.6</c:v>
                </c:pt>
                <c:pt idx="1536">
                  <c:v>11.6</c:v>
                </c:pt>
                <c:pt idx="1537">
                  <c:v>11.6</c:v>
                </c:pt>
                <c:pt idx="1538">
                  <c:v>11.6</c:v>
                </c:pt>
                <c:pt idx="1539">
                  <c:v>11.6</c:v>
                </c:pt>
                <c:pt idx="1540">
                  <c:v>11.6</c:v>
                </c:pt>
                <c:pt idx="1541">
                  <c:v>11.6</c:v>
                </c:pt>
                <c:pt idx="1542">
                  <c:v>11.6</c:v>
                </c:pt>
                <c:pt idx="1543">
                  <c:v>11.6</c:v>
                </c:pt>
                <c:pt idx="1544">
                  <c:v>11.6</c:v>
                </c:pt>
                <c:pt idx="1545">
                  <c:v>11.6</c:v>
                </c:pt>
                <c:pt idx="1546">
                  <c:v>11.6</c:v>
                </c:pt>
                <c:pt idx="1547">
                  <c:v>11.6</c:v>
                </c:pt>
                <c:pt idx="1548">
                  <c:v>11.6</c:v>
                </c:pt>
                <c:pt idx="1549">
                  <c:v>11.6</c:v>
                </c:pt>
                <c:pt idx="1550">
                  <c:v>11.6</c:v>
                </c:pt>
                <c:pt idx="1551">
                  <c:v>11.6</c:v>
                </c:pt>
                <c:pt idx="1552">
                  <c:v>11.6</c:v>
                </c:pt>
                <c:pt idx="1553">
                  <c:v>11.6</c:v>
                </c:pt>
                <c:pt idx="1554">
                  <c:v>11.6</c:v>
                </c:pt>
                <c:pt idx="1555">
                  <c:v>11.6</c:v>
                </c:pt>
                <c:pt idx="1556">
                  <c:v>11.6</c:v>
                </c:pt>
                <c:pt idx="1557">
                  <c:v>11.6</c:v>
                </c:pt>
                <c:pt idx="1558">
                  <c:v>11.6</c:v>
                </c:pt>
                <c:pt idx="1559">
                  <c:v>11.6</c:v>
                </c:pt>
                <c:pt idx="1560">
                  <c:v>11.6</c:v>
                </c:pt>
                <c:pt idx="1561">
                  <c:v>11.6</c:v>
                </c:pt>
                <c:pt idx="1562">
                  <c:v>11.6</c:v>
                </c:pt>
                <c:pt idx="1563">
                  <c:v>11.6</c:v>
                </c:pt>
                <c:pt idx="1564">
                  <c:v>11.6</c:v>
                </c:pt>
                <c:pt idx="1565">
                  <c:v>11.6</c:v>
                </c:pt>
                <c:pt idx="1566">
                  <c:v>11.6</c:v>
                </c:pt>
                <c:pt idx="1567">
                  <c:v>11.6</c:v>
                </c:pt>
                <c:pt idx="1568">
                  <c:v>11.6</c:v>
                </c:pt>
                <c:pt idx="1569">
                  <c:v>11.6</c:v>
                </c:pt>
                <c:pt idx="1570">
                  <c:v>11.6</c:v>
                </c:pt>
                <c:pt idx="1571">
                  <c:v>11.6</c:v>
                </c:pt>
                <c:pt idx="1572">
                  <c:v>11.6</c:v>
                </c:pt>
                <c:pt idx="1573">
                  <c:v>11.6</c:v>
                </c:pt>
                <c:pt idx="1574">
                  <c:v>11.6</c:v>
                </c:pt>
                <c:pt idx="1575">
                  <c:v>11.6</c:v>
                </c:pt>
                <c:pt idx="1576">
                  <c:v>11.6</c:v>
                </c:pt>
                <c:pt idx="1577">
                  <c:v>11.6</c:v>
                </c:pt>
                <c:pt idx="1578">
                  <c:v>11.6</c:v>
                </c:pt>
                <c:pt idx="1579">
                  <c:v>11.6</c:v>
                </c:pt>
                <c:pt idx="1580">
                  <c:v>11.6</c:v>
                </c:pt>
                <c:pt idx="1581">
                  <c:v>11.6</c:v>
                </c:pt>
                <c:pt idx="1582">
                  <c:v>11.6</c:v>
                </c:pt>
                <c:pt idx="1583">
                  <c:v>11.6</c:v>
                </c:pt>
                <c:pt idx="1584">
                  <c:v>11.6</c:v>
                </c:pt>
                <c:pt idx="1585">
                  <c:v>11.6</c:v>
                </c:pt>
                <c:pt idx="1586">
                  <c:v>11.6</c:v>
                </c:pt>
                <c:pt idx="1587">
                  <c:v>11.6</c:v>
                </c:pt>
                <c:pt idx="1588">
                  <c:v>11.6</c:v>
                </c:pt>
                <c:pt idx="1589">
                  <c:v>11.6</c:v>
                </c:pt>
                <c:pt idx="1590">
                  <c:v>11.6</c:v>
                </c:pt>
                <c:pt idx="1591">
                  <c:v>11.6</c:v>
                </c:pt>
                <c:pt idx="1592">
                  <c:v>11.6</c:v>
                </c:pt>
                <c:pt idx="1593">
                  <c:v>11.6</c:v>
                </c:pt>
                <c:pt idx="1594">
                  <c:v>11.6</c:v>
                </c:pt>
                <c:pt idx="1595">
                  <c:v>11.6</c:v>
                </c:pt>
                <c:pt idx="1596">
                  <c:v>11.6</c:v>
                </c:pt>
                <c:pt idx="1597">
                  <c:v>11.6</c:v>
                </c:pt>
                <c:pt idx="1598">
                  <c:v>11.6</c:v>
                </c:pt>
                <c:pt idx="1599">
                  <c:v>11.6</c:v>
                </c:pt>
                <c:pt idx="1600">
                  <c:v>11.6</c:v>
                </c:pt>
                <c:pt idx="1601">
                  <c:v>11.6</c:v>
                </c:pt>
                <c:pt idx="1602">
                  <c:v>11.6</c:v>
                </c:pt>
                <c:pt idx="1603">
                  <c:v>11.6</c:v>
                </c:pt>
                <c:pt idx="1604">
                  <c:v>11.6</c:v>
                </c:pt>
                <c:pt idx="1605">
                  <c:v>11.6</c:v>
                </c:pt>
                <c:pt idx="1606">
                  <c:v>11.6</c:v>
                </c:pt>
                <c:pt idx="1607">
                  <c:v>11.6</c:v>
                </c:pt>
                <c:pt idx="1608">
                  <c:v>11.6</c:v>
                </c:pt>
                <c:pt idx="1609">
                  <c:v>11.6</c:v>
                </c:pt>
                <c:pt idx="1610">
                  <c:v>11.6</c:v>
                </c:pt>
                <c:pt idx="1611">
                  <c:v>11.6</c:v>
                </c:pt>
                <c:pt idx="1612">
                  <c:v>11.6</c:v>
                </c:pt>
                <c:pt idx="1613">
                  <c:v>11.6</c:v>
                </c:pt>
                <c:pt idx="1614">
                  <c:v>11.6</c:v>
                </c:pt>
                <c:pt idx="1615">
                  <c:v>11.6</c:v>
                </c:pt>
                <c:pt idx="1616">
                  <c:v>11.6</c:v>
                </c:pt>
                <c:pt idx="1617">
                  <c:v>11.6</c:v>
                </c:pt>
                <c:pt idx="1618">
                  <c:v>11.6</c:v>
                </c:pt>
                <c:pt idx="1619">
                  <c:v>11.6</c:v>
                </c:pt>
                <c:pt idx="1620">
                  <c:v>11.6</c:v>
                </c:pt>
                <c:pt idx="1621">
                  <c:v>11.6</c:v>
                </c:pt>
                <c:pt idx="1622">
                  <c:v>11.6</c:v>
                </c:pt>
                <c:pt idx="1623">
                  <c:v>11.6</c:v>
                </c:pt>
                <c:pt idx="1624">
                  <c:v>11.6</c:v>
                </c:pt>
                <c:pt idx="1625">
                  <c:v>11.6</c:v>
                </c:pt>
                <c:pt idx="1626">
                  <c:v>11.6</c:v>
                </c:pt>
                <c:pt idx="1627">
                  <c:v>11.6</c:v>
                </c:pt>
                <c:pt idx="1628">
                  <c:v>11.6</c:v>
                </c:pt>
                <c:pt idx="1629">
                  <c:v>11.6</c:v>
                </c:pt>
                <c:pt idx="1630">
                  <c:v>11.6</c:v>
                </c:pt>
                <c:pt idx="1631">
                  <c:v>11.6</c:v>
                </c:pt>
                <c:pt idx="1632">
                  <c:v>11.6</c:v>
                </c:pt>
                <c:pt idx="1633">
                  <c:v>11.6</c:v>
                </c:pt>
                <c:pt idx="1634">
                  <c:v>11.6</c:v>
                </c:pt>
                <c:pt idx="1635">
                  <c:v>11.6</c:v>
                </c:pt>
                <c:pt idx="1636">
                  <c:v>11.6</c:v>
                </c:pt>
                <c:pt idx="1637">
                  <c:v>11.6</c:v>
                </c:pt>
                <c:pt idx="1638">
                  <c:v>11.6</c:v>
                </c:pt>
                <c:pt idx="1639">
                  <c:v>11.6</c:v>
                </c:pt>
                <c:pt idx="1640">
                  <c:v>11.6</c:v>
                </c:pt>
                <c:pt idx="1641">
                  <c:v>11.6</c:v>
                </c:pt>
                <c:pt idx="1642">
                  <c:v>11.6</c:v>
                </c:pt>
                <c:pt idx="1643">
                  <c:v>11.6</c:v>
                </c:pt>
                <c:pt idx="1644">
                  <c:v>11.6</c:v>
                </c:pt>
                <c:pt idx="1645">
                  <c:v>11.6</c:v>
                </c:pt>
                <c:pt idx="1646">
                  <c:v>11.6</c:v>
                </c:pt>
                <c:pt idx="1647">
                  <c:v>11.6</c:v>
                </c:pt>
                <c:pt idx="1648">
                  <c:v>11.6</c:v>
                </c:pt>
                <c:pt idx="1649">
                  <c:v>11.6</c:v>
                </c:pt>
                <c:pt idx="1650">
                  <c:v>11.6</c:v>
                </c:pt>
                <c:pt idx="1651">
                  <c:v>11.6</c:v>
                </c:pt>
                <c:pt idx="1652">
                  <c:v>11.6</c:v>
                </c:pt>
                <c:pt idx="1653">
                  <c:v>11.6</c:v>
                </c:pt>
                <c:pt idx="1654">
                  <c:v>11.6</c:v>
                </c:pt>
                <c:pt idx="1655">
                  <c:v>11.6</c:v>
                </c:pt>
                <c:pt idx="1656">
                  <c:v>11.6</c:v>
                </c:pt>
                <c:pt idx="1657">
                  <c:v>11.6</c:v>
                </c:pt>
                <c:pt idx="1658">
                  <c:v>11.6</c:v>
                </c:pt>
                <c:pt idx="1659">
                  <c:v>11.6</c:v>
                </c:pt>
                <c:pt idx="1660">
                  <c:v>11.6</c:v>
                </c:pt>
                <c:pt idx="1661">
                  <c:v>11.6</c:v>
                </c:pt>
                <c:pt idx="1662">
                  <c:v>11.6</c:v>
                </c:pt>
                <c:pt idx="1663">
                  <c:v>11.6</c:v>
                </c:pt>
                <c:pt idx="1664">
                  <c:v>11.6</c:v>
                </c:pt>
                <c:pt idx="1665">
                  <c:v>11.6</c:v>
                </c:pt>
                <c:pt idx="1666">
                  <c:v>11.6</c:v>
                </c:pt>
                <c:pt idx="1667">
                  <c:v>11.6</c:v>
                </c:pt>
                <c:pt idx="1668">
                  <c:v>11.6</c:v>
                </c:pt>
                <c:pt idx="1669">
                  <c:v>11.6</c:v>
                </c:pt>
                <c:pt idx="1670">
                  <c:v>11.6</c:v>
                </c:pt>
                <c:pt idx="1671">
                  <c:v>11.6</c:v>
                </c:pt>
                <c:pt idx="1672">
                  <c:v>11.6</c:v>
                </c:pt>
                <c:pt idx="1673">
                  <c:v>11.6</c:v>
                </c:pt>
                <c:pt idx="1674">
                  <c:v>11.6</c:v>
                </c:pt>
                <c:pt idx="1675">
                  <c:v>11.6</c:v>
                </c:pt>
                <c:pt idx="1676">
                  <c:v>11.6</c:v>
                </c:pt>
                <c:pt idx="1677">
                  <c:v>11.6</c:v>
                </c:pt>
                <c:pt idx="1678">
                  <c:v>11.6</c:v>
                </c:pt>
                <c:pt idx="1679">
                  <c:v>11.6</c:v>
                </c:pt>
                <c:pt idx="1680">
                  <c:v>11.6</c:v>
                </c:pt>
                <c:pt idx="1681">
                  <c:v>11.6</c:v>
                </c:pt>
                <c:pt idx="1682">
                  <c:v>11.6</c:v>
                </c:pt>
                <c:pt idx="1683">
                  <c:v>11.6</c:v>
                </c:pt>
                <c:pt idx="1684">
                  <c:v>11.6</c:v>
                </c:pt>
                <c:pt idx="1685">
                  <c:v>11.6</c:v>
                </c:pt>
                <c:pt idx="1686">
                  <c:v>11.6</c:v>
                </c:pt>
                <c:pt idx="1687">
                  <c:v>11.6</c:v>
                </c:pt>
                <c:pt idx="1688">
                  <c:v>11.6</c:v>
                </c:pt>
                <c:pt idx="1689">
                  <c:v>11.6</c:v>
                </c:pt>
                <c:pt idx="1690">
                  <c:v>11.6</c:v>
                </c:pt>
                <c:pt idx="1691">
                  <c:v>11.6</c:v>
                </c:pt>
                <c:pt idx="1692">
                  <c:v>11.6</c:v>
                </c:pt>
                <c:pt idx="1693">
                  <c:v>11.6</c:v>
                </c:pt>
                <c:pt idx="1694">
                  <c:v>11.6</c:v>
                </c:pt>
                <c:pt idx="1695">
                  <c:v>11.6</c:v>
                </c:pt>
                <c:pt idx="1696">
                  <c:v>11.6</c:v>
                </c:pt>
                <c:pt idx="1697">
                  <c:v>11.6</c:v>
                </c:pt>
              </c:numCache>
            </c:numRef>
          </c:yVal>
          <c:smooth val="0"/>
        </c:ser>
        <c:ser>
          <c:idx val="3"/>
          <c:order val="3"/>
          <c:tx>
            <c:v> Exp </c:v>
          </c:tx>
          <c:spPr>
            <a:ln w="19050" cap="rnd">
              <a:noFill/>
              <a:round/>
            </a:ln>
            <a:effectLst/>
          </c:spPr>
          <c:marker>
            <c:symbol val="circle"/>
            <c:size val="3"/>
            <c:spPr>
              <a:solidFill>
                <a:schemeClr val="accent4"/>
              </a:solidFill>
              <a:ln w="9525">
                <a:solidFill>
                  <a:schemeClr val="accent4"/>
                </a:solidFill>
              </a:ln>
              <a:effectLst/>
            </c:spPr>
          </c:marker>
          <c:xVal>
            <c:numRef>
              <c:f>[1]DynamRot_exp!$A$2:$A$312</c:f>
              <c:numCache>
                <c:formatCode>0.00</c:formatCode>
                <c:ptCount val="311"/>
                <c:pt idx="0">
                  <c:v>-230</c:v>
                </c:pt>
                <c:pt idx="1">
                  <c:v>-225.08</c:v>
                </c:pt>
                <c:pt idx="2">
                  <c:v>-219.19</c:v>
                </c:pt>
                <c:pt idx="3">
                  <c:v>-214.27</c:v>
                </c:pt>
                <c:pt idx="4">
                  <c:v>-209.36</c:v>
                </c:pt>
                <c:pt idx="5">
                  <c:v>-203.46</c:v>
                </c:pt>
                <c:pt idx="6">
                  <c:v>-198.54</c:v>
                </c:pt>
                <c:pt idx="7">
                  <c:v>-193.63</c:v>
                </c:pt>
                <c:pt idx="8">
                  <c:v>-188.71</c:v>
                </c:pt>
                <c:pt idx="9">
                  <c:v>-183.8</c:v>
                </c:pt>
                <c:pt idx="10">
                  <c:v>-176.92</c:v>
                </c:pt>
                <c:pt idx="11">
                  <c:v>-172</c:v>
                </c:pt>
                <c:pt idx="12">
                  <c:v>-166.1</c:v>
                </c:pt>
                <c:pt idx="13">
                  <c:v>-161.19</c:v>
                </c:pt>
                <c:pt idx="14">
                  <c:v>-156.27000000000001</c:v>
                </c:pt>
                <c:pt idx="15">
                  <c:v>-150.37</c:v>
                </c:pt>
                <c:pt idx="16">
                  <c:v>-145.46</c:v>
                </c:pt>
                <c:pt idx="17">
                  <c:v>-140.54</c:v>
                </c:pt>
                <c:pt idx="18">
                  <c:v>-134.65</c:v>
                </c:pt>
                <c:pt idx="19">
                  <c:v>-129.72999999999999</c:v>
                </c:pt>
                <c:pt idx="20">
                  <c:v>-124.81</c:v>
                </c:pt>
                <c:pt idx="21">
                  <c:v>-118.92</c:v>
                </c:pt>
                <c:pt idx="22">
                  <c:v>-113.02</c:v>
                </c:pt>
                <c:pt idx="23">
                  <c:v>-108.1</c:v>
                </c:pt>
                <c:pt idx="24">
                  <c:v>-103.19</c:v>
                </c:pt>
                <c:pt idx="25">
                  <c:v>-97.29</c:v>
                </c:pt>
                <c:pt idx="26">
                  <c:v>-92.37</c:v>
                </c:pt>
                <c:pt idx="27">
                  <c:v>-87.46</c:v>
                </c:pt>
                <c:pt idx="28">
                  <c:v>-81.56</c:v>
                </c:pt>
                <c:pt idx="29">
                  <c:v>-76.650000000000006</c:v>
                </c:pt>
                <c:pt idx="30">
                  <c:v>-71.73</c:v>
                </c:pt>
                <c:pt idx="31">
                  <c:v>-65.83</c:v>
                </c:pt>
                <c:pt idx="32">
                  <c:v>-59.93</c:v>
                </c:pt>
                <c:pt idx="33">
                  <c:v>-55.02</c:v>
                </c:pt>
                <c:pt idx="34">
                  <c:v>-50.1</c:v>
                </c:pt>
                <c:pt idx="35">
                  <c:v>-44.21</c:v>
                </c:pt>
                <c:pt idx="36">
                  <c:v>-39.29</c:v>
                </c:pt>
                <c:pt idx="37">
                  <c:v>-34.380000000000003</c:v>
                </c:pt>
                <c:pt idx="38">
                  <c:v>-28.48</c:v>
                </c:pt>
                <c:pt idx="39">
                  <c:v>-23.56</c:v>
                </c:pt>
                <c:pt idx="40">
                  <c:v>-18.649999999999999</c:v>
                </c:pt>
                <c:pt idx="41">
                  <c:v>-12.75</c:v>
                </c:pt>
                <c:pt idx="42">
                  <c:v>-7.83</c:v>
                </c:pt>
                <c:pt idx="43">
                  <c:v>-1.93</c:v>
                </c:pt>
                <c:pt idx="44">
                  <c:v>3.96</c:v>
                </c:pt>
                <c:pt idx="45">
                  <c:v>8.8800000000000008</c:v>
                </c:pt>
                <c:pt idx="46">
                  <c:v>13.79</c:v>
                </c:pt>
                <c:pt idx="47">
                  <c:v>19.690000000000001</c:v>
                </c:pt>
                <c:pt idx="48">
                  <c:v>24.61</c:v>
                </c:pt>
                <c:pt idx="49">
                  <c:v>29.52</c:v>
                </c:pt>
                <c:pt idx="50">
                  <c:v>34.44</c:v>
                </c:pt>
                <c:pt idx="51">
                  <c:v>40.340000000000003</c:v>
                </c:pt>
                <c:pt idx="52">
                  <c:v>45.25</c:v>
                </c:pt>
                <c:pt idx="53">
                  <c:v>50.17</c:v>
                </c:pt>
                <c:pt idx="54">
                  <c:v>57.05</c:v>
                </c:pt>
                <c:pt idx="55">
                  <c:v>61.96</c:v>
                </c:pt>
                <c:pt idx="56">
                  <c:v>66.88</c:v>
                </c:pt>
                <c:pt idx="57">
                  <c:v>72.78</c:v>
                </c:pt>
                <c:pt idx="58">
                  <c:v>77.69</c:v>
                </c:pt>
                <c:pt idx="59">
                  <c:v>82.61</c:v>
                </c:pt>
                <c:pt idx="60">
                  <c:v>88.5</c:v>
                </c:pt>
                <c:pt idx="61">
                  <c:v>93.42</c:v>
                </c:pt>
                <c:pt idx="62">
                  <c:v>98.34</c:v>
                </c:pt>
                <c:pt idx="63">
                  <c:v>103.25</c:v>
                </c:pt>
                <c:pt idx="64">
                  <c:v>109.15</c:v>
                </c:pt>
                <c:pt idx="65">
                  <c:v>115.05</c:v>
                </c:pt>
                <c:pt idx="66">
                  <c:v>119.96</c:v>
                </c:pt>
                <c:pt idx="67">
                  <c:v>125.86</c:v>
                </c:pt>
                <c:pt idx="68">
                  <c:v>130.78</c:v>
                </c:pt>
                <c:pt idx="69">
                  <c:v>135.69</c:v>
                </c:pt>
                <c:pt idx="70">
                  <c:v>141.59</c:v>
                </c:pt>
                <c:pt idx="71">
                  <c:v>146.5</c:v>
                </c:pt>
                <c:pt idx="72">
                  <c:v>151.41999999999999</c:v>
                </c:pt>
                <c:pt idx="73">
                  <c:v>157.32</c:v>
                </c:pt>
                <c:pt idx="74">
                  <c:v>162.22999999999999</c:v>
                </c:pt>
                <c:pt idx="75">
                  <c:v>167.15</c:v>
                </c:pt>
                <c:pt idx="76">
                  <c:v>173.05</c:v>
                </c:pt>
                <c:pt idx="77">
                  <c:v>178.94</c:v>
                </c:pt>
                <c:pt idx="78">
                  <c:v>183.86</c:v>
                </c:pt>
                <c:pt idx="79">
                  <c:v>188.78</c:v>
                </c:pt>
                <c:pt idx="80">
                  <c:v>194.67</c:v>
                </c:pt>
                <c:pt idx="81">
                  <c:v>199.59</c:v>
                </c:pt>
                <c:pt idx="82">
                  <c:v>204.5</c:v>
                </c:pt>
                <c:pt idx="83">
                  <c:v>210.4</c:v>
                </c:pt>
                <c:pt idx="84">
                  <c:v>215.32</c:v>
                </c:pt>
                <c:pt idx="85">
                  <c:v>220.23</c:v>
                </c:pt>
                <c:pt idx="86">
                  <c:v>227.11</c:v>
                </c:pt>
                <c:pt idx="87">
                  <c:v>232.03</c:v>
                </c:pt>
                <c:pt idx="88">
                  <c:v>236.94</c:v>
                </c:pt>
                <c:pt idx="89">
                  <c:v>242.84</c:v>
                </c:pt>
                <c:pt idx="90">
                  <c:v>248.74</c:v>
                </c:pt>
                <c:pt idx="91">
                  <c:v>253.66</c:v>
                </c:pt>
                <c:pt idx="92">
                  <c:v>258.57</c:v>
                </c:pt>
                <c:pt idx="93">
                  <c:v>264.47000000000003</c:v>
                </c:pt>
                <c:pt idx="94">
                  <c:v>269.38</c:v>
                </c:pt>
                <c:pt idx="95">
                  <c:v>274.3</c:v>
                </c:pt>
                <c:pt idx="96">
                  <c:v>280.2</c:v>
                </c:pt>
                <c:pt idx="97">
                  <c:v>286.10000000000002</c:v>
                </c:pt>
                <c:pt idx="98">
                  <c:v>291.01</c:v>
                </c:pt>
                <c:pt idx="99">
                  <c:v>296.91000000000003</c:v>
                </c:pt>
                <c:pt idx="100">
                  <c:v>301.82</c:v>
                </c:pt>
                <c:pt idx="101">
                  <c:v>306.74</c:v>
                </c:pt>
                <c:pt idx="102">
                  <c:v>312.64</c:v>
                </c:pt>
                <c:pt idx="103">
                  <c:v>317.55</c:v>
                </c:pt>
                <c:pt idx="104">
                  <c:v>322.47000000000003</c:v>
                </c:pt>
                <c:pt idx="105">
                  <c:v>327.38</c:v>
                </c:pt>
                <c:pt idx="106">
                  <c:v>333.28</c:v>
                </c:pt>
                <c:pt idx="107">
                  <c:v>338.2</c:v>
                </c:pt>
                <c:pt idx="108">
                  <c:v>344.1</c:v>
                </c:pt>
                <c:pt idx="109">
                  <c:v>349.99</c:v>
                </c:pt>
                <c:pt idx="110">
                  <c:v>354.91</c:v>
                </c:pt>
                <c:pt idx="111">
                  <c:v>359.82</c:v>
                </c:pt>
                <c:pt idx="112">
                  <c:v>365.72</c:v>
                </c:pt>
                <c:pt idx="113">
                  <c:v>370.64</c:v>
                </c:pt>
                <c:pt idx="114">
                  <c:v>375.55</c:v>
                </c:pt>
                <c:pt idx="115">
                  <c:v>381.45</c:v>
                </c:pt>
                <c:pt idx="116">
                  <c:v>386.37</c:v>
                </c:pt>
                <c:pt idx="117">
                  <c:v>391.28</c:v>
                </c:pt>
                <c:pt idx="118">
                  <c:v>396.2</c:v>
                </c:pt>
                <c:pt idx="119">
                  <c:v>403.08</c:v>
                </c:pt>
                <c:pt idx="120">
                  <c:v>407.99</c:v>
                </c:pt>
                <c:pt idx="121">
                  <c:v>412.91</c:v>
                </c:pt>
                <c:pt idx="122">
                  <c:v>418.81</c:v>
                </c:pt>
                <c:pt idx="123">
                  <c:v>423.72</c:v>
                </c:pt>
                <c:pt idx="124">
                  <c:v>428.64</c:v>
                </c:pt>
                <c:pt idx="125">
                  <c:v>434.54</c:v>
                </c:pt>
                <c:pt idx="126">
                  <c:v>439.45</c:v>
                </c:pt>
                <c:pt idx="127">
                  <c:v>444.37</c:v>
                </c:pt>
                <c:pt idx="128">
                  <c:v>450.26</c:v>
                </c:pt>
                <c:pt idx="129">
                  <c:v>455.18</c:v>
                </c:pt>
                <c:pt idx="130">
                  <c:v>461.08</c:v>
                </c:pt>
                <c:pt idx="131">
                  <c:v>465.99</c:v>
                </c:pt>
                <c:pt idx="132">
                  <c:v>471.89</c:v>
                </c:pt>
                <c:pt idx="133">
                  <c:v>476.81</c:v>
                </c:pt>
                <c:pt idx="134">
                  <c:v>481.72</c:v>
                </c:pt>
                <c:pt idx="135">
                  <c:v>487.62</c:v>
                </c:pt>
                <c:pt idx="136">
                  <c:v>492.53</c:v>
                </c:pt>
                <c:pt idx="137">
                  <c:v>497.45</c:v>
                </c:pt>
                <c:pt idx="138">
                  <c:v>503.35</c:v>
                </c:pt>
                <c:pt idx="139">
                  <c:v>509.25</c:v>
                </c:pt>
                <c:pt idx="140">
                  <c:v>514.16</c:v>
                </c:pt>
                <c:pt idx="141">
                  <c:v>521.04</c:v>
                </c:pt>
                <c:pt idx="142">
                  <c:v>525.96</c:v>
                </c:pt>
                <c:pt idx="143">
                  <c:v>530.87</c:v>
                </c:pt>
                <c:pt idx="144">
                  <c:v>536.77</c:v>
                </c:pt>
                <c:pt idx="145">
                  <c:v>541.69000000000005</c:v>
                </c:pt>
                <c:pt idx="146">
                  <c:v>546.6</c:v>
                </c:pt>
                <c:pt idx="147">
                  <c:v>551.52</c:v>
                </c:pt>
                <c:pt idx="148">
                  <c:v>557.41999999999996</c:v>
                </c:pt>
                <c:pt idx="149">
                  <c:v>562.33000000000004</c:v>
                </c:pt>
                <c:pt idx="150">
                  <c:v>567.25</c:v>
                </c:pt>
                <c:pt idx="151">
                  <c:v>574.13</c:v>
                </c:pt>
                <c:pt idx="152">
                  <c:v>579.04</c:v>
                </c:pt>
                <c:pt idx="153">
                  <c:v>583.96</c:v>
                </c:pt>
                <c:pt idx="154">
                  <c:v>589.86</c:v>
                </c:pt>
                <c:pt idx="155">
                  <c:v>594.77</c:v>
                </c:pt>
                <c:pt idx="156">
                  <c:v>599.69000000000005</c:v>
                </c:pt>
                <c:pt idx="157">
                  <c:v>605.58000000000004</c:v>
                </c:pt>
                <c:pt idx="158">
                  <c:v>610.5</c:v>
                </c:pt>
                <c:pt idx="159">
                  <c:v>615.41</c:v>
                </c:pt>
                <c:pt idx="160">
                  <c:v>621.30999999999995</c:v>
                </c:pt>
                <c:pt idx="161">
                  <c:v>626.23</c:v>
                </c:pt>
                <c:pt idx="162">
                  <c:v>632.13</c:v>
                </c:pt>
                <c:pt idx="163">
                  <c:v>637.04</c:v>
                </c:pt>
                <c:pt idx="164">
                  <c:v>642.94000000000005</c:v>
                </c:pt>
                <c:pt idx="165">
                  <c:v>647.85</c:v>
                </c:pt>
                <c:pt idx="166">
                  <c:v>652.77</c:v>
                </c:pt>
                <c:pt idx="167">
                  <c:v>658.67</c:v>
                </c:pt>
                <c:pt idx="168">
                  <c:v>663.58</c:v>
                </c:pt>
                <c:pt idx="169">
                  <c:v>668.5</c:v>
                </c:pt>
                <c:pt idx="170">
                  <c:v>674.4</c:v>
                </c:pt>
                <c:pt idx="171">
                  <c:v>679.31</c:v>
                </c:pt>
                <c:pt idx="172">
                  <c:v>684.23</c:v>
                </c:pt>
                <c:pt idx="173">
                  <c:v>690.13</c:v>
                </c:pt>
                <c:pt idx="174">
                  <c:v>696.02</c:v>
                </c:pt>
                <c:pt idx="175">
                  <c:v>700.94</c:v>
                </c:pt>
                <c:pt idx="176">
                  <c:v>705.85</c:v>
                </c:pt>
                <c:pt idx="177">
                  <c:v>711.75</c:v>
                </c:pt>
                <c:pt idx="178">
                  <c:v>716.67</c:v>
                </c:pt>
                <c:pt idx="179">
                  <c:v>721.58</c:v>
                </c:pt>
                <c:pt idx="180">
                  <c:v>727.48</c:v>
                </c:pt>
                <c:pt idx="181">
                  <c:v>732.4</c:v>
                </c:pt>
                <c:pt idx="182">
                  <c:v>737.31</c:v>
                </c:pt>
                <c:pt idx="183">
                  <c:v>743.21</c:v>
                </c:pt>
                <c:pt idx="184">
                  <c:v>749.11</c:v>
                </c:pt>
                <c:pt idx="185">
                  <c:v>754.02</c:v>
                </c:pt>
                <c:pt idx="186">
                  <c:v>759.92</c:v>
                </c:pt>
                <c:pt idx="187">
                  <c:v>764.84</c:v>
                </c:pt>
                <c:pt idx="188">
                  <c:v>769.75</c:v>
                </c:pt>
                <c:pt idx="189">
                  <c:v>774.67</c:v>
                </c:pt>
                <c:pt idx="190">
                  <c:v>780.57</c:v>
                </c:pt>
                <c:pt idx="191">
                  <c:v>785.48</c:v>
                </c:pt>
                <c:pt idx="192">
                  <c:v>790.4</c:v>
                </c:pt>
                <c:pt idx="193">
                  <c:v>796.29</c:v>
                </c:pt>
                <c:pt idx="194">
                  <c:v>801.21</c:v>
                </c:pt>
                <c:pt idx="195">
                  <c:v>807.11</c:v>
                </c:pt>
                <c:pt idx="196">
                  <c:v>813.01</c:v>
                </c:pt>
                <c:pt idx="197">
                  <c:v>817.92</c:v>
                </c:pt>
                <c:pt idx="198">
                  <c:v>822.84</c:v>
                </c:pt>
                <c:pt idx="199">
                  <c:v>828.73</c:v>
                </c:pt>
                <c:pt idx="200">
                  <c:v>833.65</c:v>
                </c:pt>
                <c:pt idx="201">
                  <c:v>838.56</c:v>
                </c:pt>
                <c:pt idx="202">
                  <c:v>843.48</c:v>
                </c:pt>
                <c:pt idx="203">
                  <c:v>849.38</c:v>
                </c:pt>
                <c:pt idx="204">
                  <c:v>854.29</c:v>
                </c:pt>
                <c:pt idx="205">
                  <c:v>859.21</c:v>
                </c:pt>
                <c:pt idx="206">
                  <c:v>866.09</c:v>
                </c:pt>
                <c:pt idx="207">
                  <c:v>871</c:v>
                </c:pt>
                <c:pt idx="208">
                  <c:v>875.92</c:v>
                </c:pt>
                <c:pt idx="209">
                  <c:v>881.82</c:v>
                </c:pt>
                <c:pt idx="210">
                  <c:v>886.73</c:v>
                </c:pt>
                <c:pt idx="211">
                  <c:v>891.65</c:v>
                </c:pt>
                <c:pt idx="212">
                  <c:v>897.55</c:v>
                </c:pt>
                <c:pt idx="213">
                  <c:v>902.46</c:v>
                </c:pt>
                <c:pt idx="214">
                  <c:v>907.38</c:v>
                </c:pt>
                <c:pt idx="215">
                  <c:v>912.29</c:v>
                </c:pt>
                <c:pt idx="216">
                  <c:v>918.19</c:v>
                </c:pt>
                <c:pt idx="217">
                  <c:v>924.09</c:v>
                </c:pt>
                <c:pt idx="218">
                  <c:v>929</c:v>
                </c:pt>
                <c:pt idx="219">
                  <c:v>934.9</c:v>
                </c:pt>
                <c:pt idx="220">
                  <c:v>939.82</c:v>
                </c:pt>
                <c:pt idx="221">
                  <c:v>944.73</c:v>
                </c:pt>
                <c:pt idx="222">
                  <c:v>950.63</c:v>
                </c:pt>
                <c:pt idx="223">
                  <c:v>955.55</c:v>
                </c:pt>
                <c:pt idx="224">
                  <c:v>960.46</c:v>
                </c:pt>
                <c:pt idx="225">
                  <c:v>966.36</c:v>
                </c:pt>
                <c:pt idx="226">
                  <c:v>971.27</c:v>
                </c:pt>
                <c:pt idx="227">
                  <c:v>976.19</c:v>
                </c:pt>
                <c:pt idx="228">
                  <c:v>982.09</c:v>
                </c:pt>
                <c:pt idx="229">
                  <c:v>987.99</c:v>
                </c:pt>
                <c:pt idx="230">
                  <c:v>992.9</c:v>
                </c:pt>
                <c:pt idx="231">
                  <c:v>997.82</c:v>
                </c:pt>
                <c:pt idx="232">
                  <c:v>1003.72</c:v>
                </c:pt>
                <c:pt idx="233">
                  <c:v>1008.63</c:v>
                </c:pt>
                <c:pt idx="234">
                  <c:v>1013.55</c:v>
                </c:pt>
                <c:pt idx="235">
                  <c:v>1019.44</c:v>
                </c:pt>
                <c:pt idx="236">
                  <c:v>1025.3399999999999</c:v>
                </c:pt>
                <c:pt idx="237">
                  <c:v>1030.26</c:v>
                </c:pt>
                <c:pt idx="238">
                  <c:v>1036.1600000000001</c:v>
                </c:pt>
                <c:pt idx="239">
                  <c:v>1042.05</c:v>
                </c:pt>
                <c:pt idx="240">
                  <c:v>1046.97</c:v>
                </c:pt>
                <c:pt idx="241">
                  <c:v>1052.8699999999999</c:v>
                </c:pt>
                <c:pt idx="242">
                  <c:v>1057.78</c:v>
                </c:pt>
                <c:pt idx="243">
                  <c:v>1062.7</c:v>
                </c:pt>
                <c:pt idx="244">
                  <c:v>1067.6099999999999</c:v>
                </c:pt>
                <c:pt idx="245">
                  <c:v>1073.51</c:v>
                </c:pt>
                <c:pt idx="246">
                  <c:v>1078.43</c:v>
                </c:pt>
                <c:pt idx="247">
                  <c:v>1083.3399999999999</c:v>
                </c:pt>
                <c:pt idx="248">
                  <c:v>1089.24</c:v>
                </c:pt>
                <c:pt idx="249">
                  <c:v>1094.1500000000001</c:v>
                </c:pt>
                <c:pt idx="250">
                  <c:v>1100.05</c:v>
                </c:pt>
                <c:pt idx="251">
                  <c:v>1105.95</c:v>
                </c:pt>
                <c:pt idx="252">
                  <c:v>1110.8699999999999</c:v>
                </c:pt>
                <c:pt idx="253">
                  <c:v>1115.78</c:v>
                </c:pt>
                <c:pt idx="254">
                  <c:v>1121.68</c:v>
                </c:pt>
                <c:pt idx="255">
                  <c:v>1126.5999999999999</c:v>
                </c:pt>
                <c:pt idx="256">
                  <c:v>1131.51</c:v>
                </c:pt>
                <c:pt idx="257">
                  <c:v>1136.43</c:v>
                </c:pt>
                <c:pt idx="258">
                  <c:v>1142.32</c:v>
                </c:pt>
                <c:pt idx="259">
                  <c:v>1147.24</c:v>
                </c:pt>
                <c:pt idx="260">
                  <c:v>1152.1500000000001</c:v>
                </c:pt>
                <c:pt idx="261">
                  <c:v>1159.04</c:v>
                </c:pt>
                <c:pt idx="262">
                  <c:v>1163.95</c:v>
                </c:pt>
                <c:pt idx="263">
                  <c:v>1168.8699999999999</c:v>
                </c:pt>
                <c:pt idx="264">
                  <c:v>1174.76</c:v>
                </c:pt>
                <c:pt idx="265">
                  <c:v>1179.68</c:v>
                </c:pt>
                <c:pt idx="266">
                  <c:v>1184.5899999999999</c:v>
                </c:pt>
                <c:pt idx="267">
                  <c:v>1190.49</c:v>
                </c:pt>
                <c:pt idx="268">
                  <c:v>1195.4100000000001</c:v>
                </c:pt>
                <c:pt idx="269">
                  <c:v>1200.32</c:v>
                </c:pt>
                <c:pt idx="270">
                  <c:v>1205.24</c:v>
                </c:pt>
                <c:pt idx="271">
                  <c:v>1212.1199999999999</c:v>
                </c:pt>
                <c:pt idx="272">
                  <c:v>1217.03</c:v>
                </c:pt>
                <c:pt idx="273">
                  <c:v>1221.95</c:v>
                </c:pt>
                <c:pt idx="274">
                  <c:v>1227.8499999999999</c:v>
                </c:pt>
                <c:pt idx="275">
                  <c:v>1232.76</c:v>
                </c:pt>
                <c:pt idx="276">
                  <c:v>1237.68</c:v>
                </c:pt>
                <c:pt idx="277">
                  <c:v>1243.58</c:v>
                </c:pt>
                <c:pt idx="278">
                  <c:v>1248.49</c:v>
                </c:pt>
                <c:pt idx="279">
                  <c:v>1253.4100000000001</c:v>
                </c:pt>
                <c:pt idx="280">
                  <c:v>1259.31</c:v>
                </c:pt>
                <c:pt idx="281">
                  <c:v>1264.22</c:v>
                </c:pt>
                <c:pt idx="282">
                  <c:v>1270.1199999999999</c:v>
                </c:pt>
                <c:pt idx="283">
                  <c:v>1276.02</c:v>
                </c:pt>
                <c:pt idx="284">
                  <c:v>1280.93</c:v>
                </c:pt>
                <c:pt idx="285">
                  <c:v>1285.8499999999999</c:v>
                </c:pt>
                <c:pt idx="286">
                  <c:v>1290.76</c:v>
                </c:pt>
                <c:pt idx="287">
                  <c:v>1296.6600000000001</c:v>
                </c:pt>
                <c:pt idx="288">
                  <c:v>1301.58</c:v>
                </c:pt>
                <c:pt idx="289">
                  <c:v>1306.49</c:v>
                </c:pt>
                <c:pt idx="290">
                  <c:v>1311.41</c:v>
                </c:pt>
                <c:pt idx="291">
                  <c:v>1317.3</c:v>
                </c:pt>
                <c:pt idx="292">
                  <c:v>1322.22</c:v>
                </c:pt>
                <c:pt idx="293">
                  <c:v>1329.1</c:v>
                </c:pt>
                <c:pt idx="294">
                  <c:v>1334.02</c:v>
                </c:pt>
                <c:pt idx="295">
                  <c:v>1338.93</c:v>
                </c:pt>
                <c:pt idx="296">
                  <c:v>1344.83</c:v>
                </c:pt>
                <c:pt idx="297">
                  <c:v>1349.75</c:v>
                </c:pt>
                <c:pt idx="298">
                  <c:v>1354.66</c:v>
                </c:pt>
                <c:pt idx="299">
                  <c:v>1359.58</c:v>
                </c:pt>
                <c:pt idx="300">
                  <c:v>1365.47</c:v>
                </c:pt>
                <c:pt idx="301">
                  <c:v>1370.39</c:v>
                </c:pt>
                <c:pt idx="302">
                  <c:v>1375.3</c:v>
                </c:pt>
                <c:pt idx="303">
                  <c:v>1381.2</c:v>
                </c:pt>
                <c:pt idx="304">
                  <c:v>1387.1</c:v>
                </c:pt>
                <c:pt idx="305">
                  <c:v>1392.02</c:v>
                </c:pt>
                <c:pt idx="306">
                  <c:v>1397.91</c:v>
                </c:pt>
                <c:pt idx="307">
                  <c:v>1402.83</c:v>
                </c:pt>
                <c:pt idx="308">
                  <c:v>1407.74</c:v>
                </c:pt>
                <c:pt idx="309">
                  <c:v>1413.64</c:v>
                </c:pt>
                <c:pt idx="310">
                  <c:v>1418.56</c:v>
                </c:pt>
              </c:numCache>
            </c:numRef>
          </c:xVal>
          <c:yVal>
            <c:numRef>
              <c:f>[1]DynamRot_exp!$E$2:$E$312</c:f>
              <c:numCache>
                <c:formatCode>0.00E+00</c:formatCode>
                <c:ptCount val="311"/>
                <c:pt idx="0">
                  <c:v>-77.040346943314304</c:v>
                </c:pt>
                <c:pt idx="1">
                  <c:v>-77.035226481032296</c:v>
                </c:pt>
                <c:pt idx="2">
                  <c:v>-70.167183083490698</c:v>
                </c:pt>
                <c:pt idx="3">
                  <c:v>-65.8006826936669</c:v>
                </c:pt>
                <c:pt idx="4">
                  <c:v>-55.515127266565401</c:v>
                </c:pt>
                <c:pt idx="5">
                  <c:v>-20.1897558180722</c:v>
                </c:pt>
                <c:pt idx="6">
                  <c:v>-9.9969982485333908</c:v>
                </c:pt>
                <c:pt idx="7">
                  <c:v>-9.2201512419420002</c:v>
                </c:pt>
                <c:pt idx="8">
                  <c:v>-4.2896501728103704</c:v>
                </c:pt>
                <c:pt idx="9">
                  <c:v>-0.34130388958952601</c:v>
                </c:pt>
                <c:pt idx="10">
                  <c:v>1.5447363248074899</c:v>
                </c:pt>
                <c:pt idx="11">
                  <c:v>2.0140070280997699</c:v>
                </c:pt>
                <c:pt idx="12">
                  <c:v>10.681780997090501</c:v>
                </c:pt>
                <c:pt idx="13">
                  <c:v>8.7253735591416195</c:v>
                </c:pt>
                <c:pt idx="14">
                  <c:v>8.9582137360220901</c:v>
                </c:pt>
                <c:pt idx="15">
                  <c:v>8.6173918000149605</c:v>
                </c:pt>
                <c:pt idx="16">
                  <c:v>7.5931186859229696</c:v>
                </c:pt>
                <c:pt idx="17">
                  <c:v>5.4570400734946896</c:v>
                </c:pt>
                <c:pt idx="18">
                  <c:v>6.5157532726960001</c:v>
                </c:pt>
                <c:pt idx="19">
                  <c:v>5.2582685932443596</c:v>
                </c:pt>
                <c:pt idx="20">
                  <c:v>5.4450748950053702</c:v>
                </c:pt>
                <c:pt idx="21">
                  <c:v>4.0324056619544697</c:v>
                </c:pt>
                <c:pt idx="22">
                  <c:v>4.5946546687663501</c:v>
                </c:pt>
                <c:pt idx="23">
                  <c:v>4.2432857125647399</c:v>
                </c:pt>
                <c:pt idx="24">
                  <c:v>3.73792674235077</c:v>
                </c:pt>
                <c:pt idx="25">
                  <c:v>3.48487305267702</c:v>
                </c:pt>
                <c:pt idx="26">
                  <c:v>3.1560078732755601</c:v>
                </c:pt>
                <c:pt idx="27">
                  <c:v>2.48590348447734</c:v>
                </c:pt>
                <c:pt idx="28">
                  <c:v>1.9808452185872001</c:v>
                </c:pt>
                <c:pt idx="29">
                  <c:v>1.88586906839766</c:v>
                </c:pt>
                <c:pt idx="30">
                  <c:v>1.4649722921498101</c:v>
                </c:pt>
                <c:pt idx="31">
                  <c:v>1.15414201818662</c:v>
                </c:pt>
                <c:pt idx="32">
                  <c:v>1.0497371998721801</c:v>
                </c:pt>
                <c:pt idx="33">
                  <c:v>0.54759317437863397</c:v>
                </c:pt>
                <c:pt idx="34">
                  <c:v>-0.41956294518326498</c:v>
                </c:pt>
                <c:pt idx="35">
                  <c:v>0.48730485989382599</c:v>
                </c:pt>
                <c:pt idx="36">
                  <c:v>-2.1319039245498401</c:v>
                </c:pt>
                <c:pt idx="37">
                  <c:v>-2.81088669508802</c:v>
                </c:pt>
                <c:pt idx="38">
                  <c:v>-3.1821987836540799</c:v>
                </c:pt>
                <c:pt idx="39">
                  <c:v>-2.84586384496922</c:v>
                </c:pt>
                <c:pt idx="40">
                  <c:v>-3.4982867944968299</c:v>
                </c:pt>
                <c:pt idx="41">
                  <c:v>-3.4348012786926998</c:v>
                </c:pt>
                <c:pt idx="42">
                  <c:v>-3.9048807423840799</c:v>
                </c:pt>
                <c:pt idx="43">
                  <c:v>-3.9196541552837698</c:v>
                </c:pt>
                <c:pt idx="44">
                  <c:v>-4.0964748511946496</c:v>
                </c:pt>
                <c:pt idx="45">
                  <c:v>-3.0512455625999801</c:v>
                </c:pt>
                <c:pt idx="46">
                  <c:v>-3.5830573829469698</c:v>
                </c:pt>
                <c:pt idx="47">
                  <c:v>-2.2416962181495501</c:v>
                </c:pt>
                <c:pt idx="48">
                  <c:v>-1.2489600313693801</c:v>
                </c:pt>
                <c:pt idx="49">
                  <c:v>-0.84051432326452502</c:v>
                </c:pt>
                <c:pt idx="50">
                  <c:v>-2.9027218103661201</c:v>
                </c:pt>
                <c:pt idx="51">
                  <c:v>4.68822870508754</c:v>
                </c:pt>
                <c:pt idx="52">
                  <c:v>4.6190026037666803</c:v>
                </c:pt>
                <c:pt idx="53">
                  <c:v>-2.71056566992167</c:v>
                </c:pt>
                <c:pt idx="54">
                  <c:v>6.5029942453130802</c:v>
                </c:pt>
                <c:pt idx="55">
                  <c:v>-0.249708165499642</c:v>
                </c:pt>
                <c:pt idx="56">
                  <c:v>2.4514739686389899</c:v>
                </c:pt>
                <c:pt idx="57">
                  <c:v>7.3878756633386198</c:v>
                </c:pt>
                <c:pt idx="58">
                  <c:v>3.0141018843811498</c:v>
                </c:pt>
                <c:pt idx="59">
                  <c:v>5.8738500885785303</c:v>
                </c:pt>
                <c:pt idx="60">
                  <c:v>9.1960693251563494</c:v>
                </c:pt>
                <c:pt idx="61">
                  <c:v>6.7496395340508197</c:v>
                </c:pt>
                <c:pt idx="62">
                  <c:v>6.8237142617393003</c:v>
                </c:pt>
                <c:pt idx="63">
                  <c:v>6.3120671749206698</c:v>
                </c:pt>
                <c:pt idx="64">
                  <c:v>9.6179026572514505</c:v>
                </c:pt>
                <c:pt idx="65">
                  <c:v>10.698870894845999</c:v>
                </c:pt>
                <c:pt idx="66">
                  <c:v>6.6524403203608404</c:v>
                </c:pt>
                <c:pt idx="67">
                  <c:v>8.03234444738181</c:v>
                </c:pt>
                <c:pt idx="68">
                  <c:v>7.5583497955281098</c:v>
                </c:pt>
                <c:pt idx="69">
                  <c:v>10.1951991524421</c:v>
                </c:pt>
                <c:pt idx="70">
                  <c:v>10.3238852934946</c:v>
                </c:pt>
                <c:pt idx="71">
                  <c:v>9.2236072338462005</c:v>
                </c:pt>
                <c:pt idx="72">
                  <c:v>9.0966199418445903</c:v>
                </c:pt>
                <c:pt idx="73">
                  <c:v>13.057140861285999</c:v>
                </c:pt>
                <c:pt idx="74">
                  <c:v>12.776717125087499</c:v>
                </c:pt>
                <c:pt idx="75">
                  <c:v>9.7420552378513996</c:v>
                </c:pt>
                <c:pt idx="76">
                  <c:v>6.6004113344749102</c:v>
                </c:pt>
                <c:pt idx="77">
                  <c:v>11.871063983847</c:v>
                </c:pt>
                <c:pt idx="78">
                  <c:v>9.8126323105798594</c:v>
                </c:pt>
                <c:pt idx="79">
                  <c:v>11.199590455244801</c:v>
                </c:pt>
                <c:pt idx="80">
                  <c:v>7.0042836672734401</c:v>
                </c:pt>
                <c:pt idx="81">
                  <c:v>12.1647654757213</c:v>
                </c:pt>
                <c:pt idx="82">
                  <c:v>13.898583547946799</c:v>
                </c:pt>
                <c:pt idx="83">
                  <c:v>12.0802674978982</c:v>
                </c:pt>
                <c:pt idx="84">
                  <c:v>11.076640218917801</c:v>
                </c:pt>
                <c:pt idx="85">
                  <c:v>11.0665693387852</c:v>
                </c:pt>
                <c:pt idx="86">
                  <c:v>9.0735127589034406</c:v>
                </c:pt>
                <c:pt idx="87">
                  <c:v>10.5546238622355</c:v>
                </c:pt>
                <c:pt idx="88">
                  <c:v>9.0305074452743401</c:v>
                </c:pt>
                <c:pt idx="89">
                  <c:v>8.3351569823651399</c:v>
                </c:pt>
                <c:pt idx="90">
                  <c:v>12.401722674395399</c:v>
                </c:pt>
                <c:pt idx="91">
                  <c:v>10.8290922318561</c:v>
                </c:pt>
                <c:pt idx="92">
                  <c:v>8.0253728828730804</c:v>
                </c:pt>
                <c:pt idx="93">
                  <c:v>8.2357973602118602</c:v>
                </c:pt>
                <c:pt idx="94">
                  <c:v>14.3955530284047</c:v>
                </c:pt>
                <c:pt idx="95">
                  <c:v>11.714837053970699</c:v>
                </c:pt>
                <c:pt idx="96">
                  <c:v>8.7759832029626992</c:v>
                </c:pt>
                <c:pt idx="97">
                  <c:v>4.45345518129003</c:v>
                </c:pt>
                <c:pt idx="98">
                  <c:v>13.0323636469502</c:v>
                </c:pt>
                <c:pt idx="99">
                  <c:v>13.2136601024947</c:v>
                </c:pt>
                <c:pt idx="100">
                  <c:v>12.1015136344467</c:v>
                </c:pt>
                <c:pt idx="101">
                  <c:v>11.7176071374206</c:v>
                </c:pt>
                <c:pt idx="102">
                  <c:v>13.8344188711475</c:v>
                </c:pt>
                <c:pt idx="103">
                  <c:v>8.2378109606163807</c:v>
                </c:pt>
                <c:pt idx="104">
                  <c:v>14.302470097774799</c:v>
                </c:pt>
                <c:pt idx="105">
                  <c:v>14.763799176870799</c:v>
                </c:pt>
                <c:pt idx="106">
                  <c:v>14.8826168275559</c:v>
                </c:pt>
                <c:pt idx="107">
                  <c:v>15.8603786173442</c:v>
                </c:pt>
                <c:pt idx="108">
                  <c:v>17.885404164527699</c:v>
                </c:pt>
                <c:pt idx="109">
                  <c:v>14.3526483718466</c:v>
                </c:pt>
                <c:pt idx="110">
                  <c:v>11.9899848735669</c:v>
                </c:pt>
                <c:pt idx="111">
                  <c:v>15.2691531925291</c:v>
                </c:pt>
                <c:pt idx="112">
                  <c:v>13.9626890005649</c:v>
                </c:pt>
                <c:pt idx="113">
                  <c:v>15.6412523382738</c:v>
                </c:pt>
                <c:pt idx="114">
                  <c:v>13.400219079553301</c:v>
                </c:pt>
                <c:pt idx="115">
                  <c:v>13.265187638394</c:v>
                </c:pt>
                <c:pt idx="116">
                  <c:v>5.2538536475244397</c:v>
                </c:pt>
                <c:pt idx="117">
                  <c:v>12.470436661104699</c:v>
                </c:pt>
                <c:pt idx="118">
                  <c:v>17.441744194944398</c:v>
                </c:pt>
                <c:pt idx="119">
                  <c:v>14.509105391157901</c:v>
                </c:pt>
                <c:pt idx="120">
                  <c:v>13.0536805385068</c:v>
                </c:pt>
                <c:pt idx="121">
                  <c:v>13.637666134385601</c:v>
                </c:pt>
                <c:pt idx="122">
                  <c:v>19.421306535901302</c:v>
                </c:pt>
                <c:pt idx="123">
                  <c:v>13.021381018328301</c:v>
                </c:pt>
                <c:pt idx="124">
                  <c:v>6.24287805160714</c:v>
                </c:pt>
                <c:pt idx="125">
                  <c:v>15.9576038985255</c:v>
                </c:pt>
                <c:pt idx="126">
                  <c:v>9.1136665811712891</c:v>
                </c:pt>
                <c:pt idx="127">
                  <c:v>10.0365761833169</c:v>
                </c:pt>
                <c:pt idx="128">
                  <c:v>12.0005746176257</c:v>
                </c:pt>
                <c:pt idx="129">
                  <c:v>10.1201353101367</c:v>
                </c:pt>
                <c:pt idx="130">
                  <c:v>5.7585451874072202</c:v>
                </c:pt>
                <c:pt idx="131">
                  <c:v>13.0177077206127</c:v>
                </c:pt>
                <c:pt idx="132">
                  <c:v>18.878264329849699</c:v>
                </c:pt>
                <c:pt idx="133">
                  <c:v>14.9235115344158</c:v>
                </c:pt>
                <c:pt idx="134">
                  <c:v>17.1192934159148</c:v>
                </c:pt>
                <c:pt idx="135">
                  <c:v>17.9635998068403</c:v>
                </c:pt>
                <c:pt idx="136">
                  <c:v>10.9516792476829</c:v>
                </c:pt>
                <c:pt idx="137">
                  <c:v>7.1243406381804997</c:v>
                </c:pt>
                <c:pt idx="138">
                  <c:v>6.5323476402115599</c:v>
                </c:pt>
                <c:pt idx="139">
                  <c:v>9.4996456337784903</c:v>
                </c:pt>
                <c:pt idx="140">
                  <c:v>15.573111676838201</c:v>
                </c:pt>
                <c:pt idx="141">
                  <c:v>14.806907965852799</c:v>
                </c:pt>
                <c:pt idx="142">
                  <c:v>6.1750829417765196</c:v>
                </c:pt>
                <c:pt idx="143">
                  <c:v>12.9119413210754</c:v>
                </c:pt>
                <c:pt idx="144">
                  <c:v>21.535855382639799</c:v>
                </c:pt>
                <c:pt idx="145">
                  <c:v>13.943879479530301</c:v>
                </c:pt>
                <c:pt idx="146">
                  <c:v>5.2361349987727204</c:v>
                </c:pt>
                <c:pt idx="147">
                  <c:v>21.04771576505</c:v>
                </c:pt>
                <c:pt idx="148">
                  <c:v>16.9154069074667</c:v>
                </c:pt>
                <c:pt idx="149">
                  <c:v>8.3382345268037703</c:v>
                </c:pt>
                <c:pt idx="150">
                  <c:v>21.789732774478399</c:v>
                </c:pt>
                <c:pt idx="151">
                  <c:v>14.9959238736181</c:v>
                </c:pt>
                <c:pt idx="152">
                  <c:v>9.9132992971537295</c:v>
                </c:pt>
                <c:pt idx="153">
                  <c:v>6.15234688444077</c:v>
                </c:pt>
                <c:pt idx="154">
                  <c:v>5.7378870456441504</c:v>
                </c:pt>
                <c:pt idx="155">
                  <c:v>20.553339944527501</c:v>
                </c:pt>
                <c:pt idx="156">
                  <c:v>19.0675295372045</c:v>
                </c:pt>
                <c:pt idx="157">
                  <c:v>20.786120587092299</c:v>
                </c:pt>
                <c:pt idx="158">
                  <c:v>20.828000784736901</c:v>
                </c:pt>
                <c:pt idx="159">
                  <c:v>20.0671700739539</c:v>
                </c:pt>
                <c:pt idx="160">
                  <c:v>21.298421188944801</c:v>
                </c:pt>
                <c:pt idx="161">
                  <c:v>5.0227014144780204</c:v>
                </c:pt>
                <c:pt idx="162">
                  <c:v>9.5483064703894804</c:v>
                </c:pt>
                <c:pt idx="163">
                  <c:v>8.9180724738998904</c:v>
                </c:pt>
                <c:pt idx="164">
                  <c:v>8.5963386229746508</c:v>
                </c:pt>
                <c:pt idx="165">
                  <c:v>10.864337577778301</c:v>
                </c:pt>
                <c:pt idx="166">
                  <c:v>14.244664178603999</c:v>
                </c:pt>
                <c:pt idx="167">
                  <c:v>19.138543491715101</c:v>
                </c:pt>
                <c:pt idx="168">
                  <c:v>6.2511202390887197</c:v>
                </c:pt>
                <c:pt idx="169">
                  <c:v>11.4347951633578</c:v>
                </c:pt>
                <c:pt idx="170">
                  <c:v>20.2371621748342</c:v>
                </c:pt>
                <c:pt idx="171">
                  <c:v>7.5042418352678597</c:v>
                </c:pt>
                <c:pt idx="172">
                  <c:v>16.234167223516899</c:v>
                </c:pt>
                <c:pt idx="173">
                  <c:v>6.4599588103727497</c:v>
                </c:pt>
                <c:pt idx="174">
                  <c:v>16.777208796356899</c:v>
                </c:pt>
                <c:pt idx="175">
                  <c:v>7.2537545662267604</c:v>
                </c:pt>
                <c:pt idx="176">
                  <c:v>16.7137258535165</c:v>
                </c:pt>
                <c:pt idx="177">
                  <c:v>9.9096323719773292</c:v>
                </c:pt>
                <c:pt idx="178">
                  <c:v>21.074763144461201</c:v>
                </c:pt>
                <c:pt idx="179">
                  <c:v>15.877532139586201</c:v>
                </c:pt>
                <c:pt idx="180">
                  <c:v>12.116829157304799</c:v>
                </c:pt>
                <c:pt idx="181">
                  <c:v>8.1045021698549107</c:v>
                </c:pt>
                <c:pt idx="182">
                  <c:v>14.2687391139811</c:v>
                </c:pt>
                <c:pt idx="183">
                  <c:v>21.6950718569136</c:v>
                </c:pt>
                <c:pt idx="184">
                  <c:v>20.8957604021811</c:v>
                </c:pt>
                <c:pt idx="185">
                  <c:v>19.037033745610799</c:v>
                </c:pt>
                <c:pt idx="186">
                  <c:v>20.952128465185901</c:v>
                </c:pt>
                <c:pt idx="187">
                  <c:v>20.7926938805196</c:v>
                </c:pt>
                <c:pt idx="188">
                  <c:v>18.842508219643999</c:v>
                </c:pt>
                <c:pt idx="189">
                  <c:v>18.314249474411</c:v>
                </c:pt>
                <c:pt idx="190">
                  <c:v>12.2870507093726</c:v>
                </c:pt>
                <c:pt idx="191">
                  <c:v>7.1044038893110502</c:v>
                </c:pt>
                <c:pt idx="192">
                  <c:v>9.3708446884609309</c:v>
                </c:pt>
                <c:pt idx="193">
                  <c:v>18.696472718446799</c:v>
                </c:pt>
                <c:pt idx="194">
                  <c:v>19.049062059980201</c:v>
                </c:pt>
                <c:pt idx="195">
                  <c:v>12.3512636537997</c:v>
                </c:pt>
                <c:pt idx="196">
                  <c:v>18.262892648097001</c:v>
                </c:pt>
                <c:pt idx="197">
                  <c:v>9.5812217047450492</c:v>
                </c:pt>
                <c:pt idx="198">
                  <c:v>15.792379766685</c:v>
                </c:pt>
                <c:pt idx="199">
                  <c:v>8.5578594324115702</c:v>
                </c:pt>
                <c:pt idx="200">
                  <c:v>15.1650250690556</c:v>
                </c:pt>
                <c:pt idx="201">
                  <c:v>16.187147257928299</c:v>
                </c:pt>
                <c:pt idx="202">
                  <c:v>10.2072997256994</c:v>
                </c:pt>
                <c:pt idx="203">
                  <c:v>9.4058240319455209</c:v>
                </c:pt>
                <c:pt idx="204">
                  <c:v>13.9891155958549</c:v>
                </c:pt>
                <c:pt idx="205">
                  <c:v>17.541362082782499</c:v>
                </c:pt>
                <c:pt idx="206">
                  <c:v>14.6561986499398</c:v>
                </c:pt>
                <c:pt idx="207">
                  <c:v>13.307887610027301</c:v>
                </c:pt>
                <c:pt idx="208">
                  <c:v>13.034189017915599</c:v>
                </c:pt>
                <c:pt idx="209">
                  <c:v>18.940525818740301</c:v>
                </c:pt>
                <c:pt idx="210">
                  <c:v>11.3635681812331</c:v>
                </c:pt>
                <c:pt idx="211">
                  <c:v>11.2470734850463</c:v>
                </c:pt>
                <c:pt idx="212">
                  <c:v>19.467914343256702</c:v>
                </c:pt>
                <c:pt idx="213">
                  <c:v>10.478318635805</c:v>
                </c:pt>
                <c:pt idx="214">
                  <c:v>17.698411897051098</c:v>
                </c:pt>
                <c:pt idx="215">
                  <c:v>9.7971659296659208</c:v>
                </c:pt>
                <c:pt idx="216">
                  <c:v>11.4580801856593</c:v>
                </c:pt>
                <c:pt idx="217">
                  <c:v>20.374046692370101</c:v>
                </c:pt>
                <c:pt idx="218">
                  <c:v>8.6422555628725899</c:v>
                </c:pt>
                <c:pt idx="219">
                  <c:v>21.080175896264301</c:v>
                </c:pt>
                <c:pt idx="220">
                  <c:v>8.0547375193133899</c:v>
                </c:pt>
                <c:pt idx="221">
                  <c:v>13.267085503615499</c:v>
                </c:pt>
                <c:pt idx="222">
                  <c:v>12.755135988518401</c:v>
                </c:pt>
                <c:pt idx="223">
                  <c:v>7.11832939470548</c:v>
                </c:pt>
                <c:pt idx="224">
                  <c:v>9.7036511985947005</c:v>
                </c:pt>
                <c:pt idx="225">
                  <c:v>17.299478231397899</c:v>
                </c:pt>
                <c:pt idx="226">
                  <c:v>19.660751107959701</c:v>
                </c:pt>
                <c:pt idx="227">
                  <c:v>13.2442820821226</c:v>
                </c:pt>
                <c:pt idx="228">
                  <c:v>11.3209896649812</c:v>
                </c:pt>
                <c:pt idx="229">
                  <c:v>20.1260610424773</c:v>
                </c:pt>
                <c:pt idx="230">
                  <c:v>14.5285774799358</c:v>
                </c:pt>
                <c:pt idx="231">
                  <c:v>8.1415215180342599</c:v>
                </c:pt>
                <c:pt idx="232">
                  <c:v>13.9977002580956</c:v>
                </c:pt>
                <c:pt idx="233">
                  <c:v>16.6145793582855</c:v>
                </c:pt>
                <c:pt idx="234">
                  <c:v>18.797487611695999</c:v>
                </c:pt>
                <c:pt idx="235">
                  <c:v>5.3120308719531604</c:v>
                </c:pt>
                <c:pt idx="236">
                  <c:v>13.0782063094978</c:v>
                </c:pt>
                <c:pt idx="237">
                  <c:v>15.230657622969799</c:v>
                </c:pt>
                <c:pt idx="238">
                  <c:v>20.886415331713401</c:v>
                </c:pt>
                <c:pt idx="239">
                  <c:v>14.519558421423801</c:v>
                </c:pt>
                <c:pt idx="240">
                  <c:v>19.68164708434</c:v>
                </c:pt>
                <c:pt idx="241">
                  <c:v>5.3578271817415501</c:v>
                </c:pt>
                <c:pt idx="242">
                  <c:v>17.003817790926401</c:v>
                </c:pt>
                <c:pt idx="243">
                  <c:v>7.65479879657524</c:v>
                </c:pt>
                <c:pt idx="244">
                  <c:v>18.710464386866601</c:v>
                </c:pt>
                <c:pt idx="245">
                  <c:v>11.9607834736425</c:v>
                </c:pt>
                <c:pt idx="246">
                  <c:v>5.7384549499833604</c:v>
                </c:pt>
                <c:pt idx="247">
                  <c:v>20.879771302709301</c:v>
                </c:pt>
                <c:pt idx="248">
                  <c:v>18.869008117551498</c:v>
                </c:pt>
                <c:pt idx="249">
                  <c:v>14.421987032239</c:v>
                </c:pt>
                <c:pt idx="250">
                  <c:v>12.529949561126999</c:v>
                </c:pt>
                <c:pt idx="251">
                  <c:v>10.9936123598191</c:v>
                </c:pt>
                <c:pt idx="252">
                  <c:v>6.6186679229047902</c:v>
                </c:pt>
                <c:pt idx="253">
                  <c:v>20.9033587809732</c:v>
                </c:pt>
                <c:pt idx="254">
                  <c:v>20.8961332134357</c:v>
                </c:pt>
                <c:pt idx="255">
                  <c:v>17.080398921525401</c:v>
                </c:pt>
                <c:pt idx="256">
                  <c:v>14.8061587273593</c:v>
                </c:pt>
                <c:pt idx="257">
                  <c:v>10.0427844851424</c:v>
                </c:pt>
                <c:pt idx="258">
                  <c:v>8.7688984888391595</c:v>
                </c:pt>
                <c:pt idx="259">
                  <c:v>11.859417012583499</c:v>
                </c:pt>
                <c:pt idx="260">
                  <c:v>22.198576941132401</c:v>
                </c:pt>
                <c:pt idx="261">
                  <c:v>21.881740664655801</c:v>
                </c:pt>
                <c:pt idx="262">
                  <c:v>18.064074490012999</c:v>
                </c:pt>
                <c:pt idx="263">
                  <c:v>15.6541768352915</c:v>
                </c:pt>
                <c:pt idx="264">
                  <c:v>15.020556685653</c:v>
                </c:pt>
                <c:pt idx="265">
                  <c:v>13.9612352563213</c:v>
                </c:pt>
                <c:pt idx="266">
                  <c:v>9.3040571512129002</c:v>
                </c:pt>
                <c:pt idx="267">
                  <c:v>9.9494763157404194</c:v>
                </c:pt>
                <c:pt idx="268">
                  <c:v>7.8767040405107602</c:v>
                </c:pt>
                <c:pt idx="269">
                  <c:v>17.697347866575701</c:v>
                </c:pt>
                <c:pt idx="270">
                  <c:v>18.968123763793901</c:v>
                </c:pt>
                <c:pt idx="271">
                  <c:v>16.090386843479799</c:v>
                </c:pt>
                <c:pt idx="272">
                  <c:v>21.742579241876701</c:v>
                </c:pt>
                <c:pt idx="273">
                  <c:v>19.025686846151601</c:v>
                </c:pt>
                <c:pt idx="274">
                  <c:v>21.232012507604502</c:v>
                </c:pt>
                <c:pt idx="275">
                  <c:v>18.2138978146886</c:v>
                </c:pt>
                <c:pt idx="276">
                  <c:v>15.645517901481799</c:v>
                </c:pt>
                <c:pt idx="277">
                  <c:v>17.426633392312301</c:v>
                </c:pt>
                <c:pt idx="278">
                  <c:v>15.916037057197901</c:v>
                </c:pt>
                <c:pt idx="279">
                  <c:v>16.687791897523301</c:v>
                </c:pt>
                <c:pt idx="280">
                  <c:v>17.853032113343399</c:v>
                </c:pt>
                <c:pt idx="281">
                  <c:v>19.8078645065975</c:v>
                </c:pt>
                <c:pt idx="282">
                  <c:v>20.750918799443902</c:v>
                </c:pt>
                <c:pt idx="283">
                  <c:v>12.9973036397247</c:v>
                </c:pt>
                <c:pt idx="284">
                  <c:v>9.4603139322432099</c:v>
                </c:pt>
                <c:pt idx="285">
                  <c:v>7.0772261413228597</c:v>
                </c:pt>
                <c:pt idx="286">
                  <c:v>6.7221098510954498</c:v>
                </c:pt>
                <c:pt idx="287">
                  <c:v>11.691824728748299</c:v>
                </c:pt>
                <c:pt idx="288">
                  <c:v>12.044432389965801</c:v>
                </c:pt>
                <c:pt idx="289">
                  <c:v>9.2711892223435708</c:v>
                </c:pt>
                <c:pt idx="290">
                  <c:v>10.329779943248299</c:v>
                </c:pt>
                <c:pt idx="291">
                  <c:v>14.8699080769875</c:v>
                </c:pt>
                <c:pt idx="292">
                  <c:v>14.084597177235</c:v>
                </c:pt>
                <c:pt idx="293">
                  <c:v>15.515768045807</c:v>
                </c:pt>
                <c:pt idx="294">
                  <c:v>18.795897539341802</c:v>
                </c:pt>
                <c:pt idx="295">
                  <c:v>16.186052354814301</c:v>
                </c:pt>
                <c:pt idx="296">
                  <c:v>7.6602846088188903</c:v>
                </c:pt>
                <c:pt idx="297">
                  <c:v>7.0026079304329203</c:v>
                </c:pt>
                <c:pt idx="298">
                  <c:v>6.9265048615481897</c:v>
                </c:pt>
                <c:pt idx="299">
                  <c:v>8.2525797269167391</c:v>
                </c:pt>
                <c:pt idx="300">
                  <c:v>12.2673665903281</c:v>
                </c:pt>
                <c:pt idx="301">
                  <c:v>11.6887109912777</c:v>
                </c:pt>
                <c:pt idx="302">
                  <c:v>10.9234331105646</c:v>
                </c:pt>
                <c:pt idx="303">
                  <c:v>13.850158524450199</c:v>
                </c:pt>
                <c:pt idx="304">
                  <c:v>17.698744261876701</c:v>
                </c:pt>
                <c:pt idx="305">
                  <c:v>19.8593335722008</c:v>
                </c:pt>
                <c:pt idx="306">
                  <c:v>6.7721376426642497</c:v>
                </c:pt>
                <c:pt idx="307">
                  <c:v>11.070962727154599</c:v>
                </c:pt>
                <c:pt idx="308">
                  <c:v>14.533406152734599</c:v>
                </c:pt>
                <c:pt idx="309">
                  <c:v>20.403344692621399</c:v>
                </c:pt>
                <c:pt idx="310">
                  <c:v>7.4802617990474403</c:v>
                </c:pt>
              </c:numCache>
            </c:numRef>
          </c:yVal>
          <c:smooth val="0"/>
        </c:ser>
        <c:dLbls>
          <c:showLegendKey val="0"/>
          <c:showVal val="0"/>
          <c:showCatName val="0"/>
          <c:showSerName val="0"/>
          <c:showPercent val="0"/>
          <c:showBubbleSize val="0"/>
        </c:dLbls>
        <c:axId val="206758024"/>
        <c:axId val="206753712"/>
      </c:scatterChart>
      <c:valAx>
        <c:axId val="206758024"/>
        <c:scaling>
          <c:orientation val="minMax"/>
          <c:max val="14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Temps [s]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06753712"/>
        <c:crosses val="autoZero"/>
        <c:crossBetween val="midCat"/>
        <c:majorUnit val="200"/>
      </c:valAx>
      <c:valAx>
        <c:axId val="206753712"/>
        <c:scaling>
          <c:orientation val="minMax"/>
          <c:max val="30"/>
          <c:min val="-3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Phase [deg]</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06758024"/>
        <c:crosses val="autoZero"/>
        <c:crossBetween val="midCat"/>
      </c:valAx>
      <c:spPr>
        <a:noFill/>
        <a:ln>
          <a:noFill/>
        </a:ln>
        <a:effectLst/>
      </c:spPr>
    </c:plotArea>
    <c:legend>
      <c:legendPos val="t"/>
      <c:layout>
        <c:manualLayout>
          <c:xMode val="edge"/>
          <c:yMode val="edge"/>
          <c:x val="0.4167460648148148"/>
          <c:y val="0.57138988095238097"/>
          <c:w val="0.50164675925925928"/>
          <c:h val="0.21262718253968255"/>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chemeClr val="tx1"/>
          </a:solidFill>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dirty="0" smtClean="0"/>
              <a:t>Différence de température </a:t>
            </a:r>
            <a:r>
              <a:rPr lang="fr-FR" dirty="0"/>
              <a:t>T (rotor)</a:t>
            </a:r>
          </a:p>
        </c:rich>
      </c:tx>
      <c:layout>
        <c:manualLayout>
          <c:xMode val="edge"/>
          <c:yMode val="edge"/>
          <c:x val="0.11890295138888889"/>
          <c:y val="7.1395436507936519E-2"/>
        </c:manualLayout>
      </c:layout>
      <c:overlay val="0"/>
      <c:spPr>
        <a:solidFill>
          <a:schemeClr val="bg1"/>
        </a:solidFill>
        <a:ln>
          <a:no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0141208333333333"/>
          <c:y val="4.6945833333333339E-2"/>
          <c:w val="0.85415555555555556"/>
          <c:h val="0.78087916666666679"/>
        </c:manualLayout>
      </c:layout>
      <c:scatterChart>
        <c:scatterStyle val="lineMarker"/>
        <c:varyColors val="0"/>
        <c:ser>
          <c:idx val="0"/>
          <c:order val="0"/>
          <c:tx>
            <c:v> 4DDL Masse concentrée</c:v>
          </c:tx>
          <c:spPr>
            <a:ln w="25400" cap="rnd">
              <a:solidFill>
                <a:srgbClr val="00B050"/>
              </a:solidFill>
              <a:prstDash val="sysDash"/>
              <a:round/>
            </a:ln>
            <a:effectLst/>
          </c:spPr>
          <c:marker>
            <c:symbol val="none"/>
          </c:marker>
          <c:xVal>
            <c:numRef>
              <c:f>[1]ThermRot_4DDLAM!$A$2:$A$2500</c:f>
              <c:numCache>
                <c:formatCode>0.00</c:formatCode>
                <c:ptCount val="2499"/>
                <c:pt idx="0">
                  <c:v>0.85714285714285698</c:v>
                </c:pt>
                <c:pt idx="1">
                  <c:v>1.71428571428571</c:v>
                </c:pt>
                <c:pt idx="2">
                  <c:v>2.5714285714285698</c:v>
                </c:pt>
                <c:pt idx="3">
                  <c:v>3.4285714285714199</c:v>
                </c:pt>
                <c:pt idx="4">
                  <c:v>4.2857142857142803</c:v>
                </c:pt>
                <c:pt idx="5">
                  <c:v>5.1428571428571397</c:v>
                </c:pt>
                <c:pt idx="6">
                  <c:v>6</c:v>
                </c:pt>
                <c:pt idx="7">
                  <c:v>6.8571428571428497</c:v>
                </c:pt>
                <c:pt idx="8">
                  <c:v>7.71428571428571</c:v>
                </c:pt>
                <c:pt idx="9">
                  <c:v>8.5714285714285694</c:v>
                </c:pt>
                <c:pt idx="10">
                  <c:v>9.4285714285714306</c:v>
                </c:pt>
                <c:pt idx="11">
                  <c:v>10.285714285714199</c:v>
                </c:pt>
                <c:pt idx="12">
                  <c:v>11.1428571428571</c:v>
                </c:pt>
                <c:pt idx="13">
                  <c:v>12</c:v>
                </c:pt>
                <c:pt idx="14">
                  <c:v>12.857142857142801</c:v>
                </c:pt>
                <c:pt idx="15">
                  <c:v>13.714285714285699</c:v>
                </c:pt>
                <c:pt idx="16">
                  <c:v>14.5714285714285</c:v>
                </c:pt>
                <c:pt idx="17">
                  <c:v>15.4285714285714</c:v>
                </c:pt>
                <c:pt idx="18">
                  <c:v>16.285714285714199</c:v>
                </c:pt>
                <c:pt idx="19">
                  <c:v>17.1428571428571</c:v>
                </c:pt>
                <c:pt idx="20">
                  <c:v>18</c:v>
                </c:pt>
                <c:pt idx="21">
                  <c:v>18.857142857142801</c:v>
                </c:pt>
                <c:pt idx="22">
                  <c:v>19.714285714285701</c:v>
                </c:pt>
                <c:pt idx="23">
                  <c:v>20.571428571428498</c:v>
                </c:pt>
                <c:pt idx="24">
                  <c:v>21.428571428571399</c:v>
                </c:pt>
                <c:pt idx="25">
                  <c:v>22.285714285714199</c:v>
                </c:pt>
                <c:pt idx="26">
                  <c:v>23.1428571428571</c:v>
                </c:pt>
                <c:pt idx="27">
                  <c:v>24</c:v>
                </c:pt>
                <c:pt idx="28">
                  <c:v>24.857142857142801</c:v>
                </c:pt>
                <c:pt idx="29">
                  <c:v>25.714285714285701</c:v>
                </c:pt>
                <c:pt idx="30">
                  <c:v>26.571428571428498</c:v>
                </c:pt>
                <c:pt idx="31">
                  <c:v>27.428571428571399</c:v>
                </c:pt>
                <c:pt idx="32">
                  <c:v>28.285714285714199</c:v>
                </c:pt>
                <c:pt idx="33">
                  <c:v>29.1428571428571</c:v>
                </c:pt>
                <c:pt idx="34">
                  <c:v>30</c:v>
                </c:pt>
                <c:pt idx="35">
                  <c:v>30.857142857142801</c:v>
                </c:pt>
                <c:pt idx="36">
                  <c:v>31.714285714285701</c:v>
                </c:pt>
                <c:pt idx="37">
                  <c:v>32.571428571428498</c:v>
                </c:pt>
                <c:pt idx="38">
                  <c:v>33.428571428571402</c:v>
                </c:pt>
                <c:pt idx="39">
                  <c:v>34.285714285714199</c:v>
                </c:pt>
                <c:pt idx="40">
                  <c:v>35.142857142857103</c:v>
                </c:pt>
                <c:pt idx="41">
                  <c:v>36</c:v>
                </c:pt>
                <c:pt idx="42">
                  <c:v>36.857142857142797</c:v>
                </c:pt>
                <c:pt idx="43">
                  <c:v>37.714285714285701</c:v>
                </c:pt>
                <c:pt idx="44">
                  <c:v>38.571428571428498</c:v>
                </c:pt>
                <c:pt idx="45">
                  <c:v>39.428571428571402</c:v>
                </c:pt>
                <c:pt idx="46">
                  <c:v>40.285714285714199</c:v>
                </c:pt>
                <c:pt idx="47">
                  <c:v>41.142857142857103</c:v>
                </c:pt>
                <c:pt idx="48">
                  <c:v>42</c:v>
                </c:pt>
                <c:pt idx="49">
                  <c:v>42.857142857142797</c:v>
                </c:pt>
                <c:pt idx="50">
                  <c:v>43.714285714285701</c:v>
                </c:pt>
                <c:pt idx="51">
                  <c:v>44.571428571428498</c:v>
                </c:pt>
                <c:pt idx="52">
                  <c:v>45.428571428571402</c:v>
                </c:pt>
                <c:pt idx="53">
                  <c:v>46.285714285714199</c:v>
                </c:pt>
                <c:pt idx="54">
                  <c:v>47.142857142857103</c:v>
                </c:pt>
                <c:pt idx="55">
                  <c:v>48</c:v>
                </c:pt>
                <c:pt idx="56">
                  <c:v>48.857142857142797</c:v>
                </c:pt>
                <c:pt idx="57">
                  <c:v>49.714285714285701</c:v>
                </c:pt>
                <c:pt idx="58">
                  <c:v>50.571428571428498</c:v>
                </c:pt>
                <c:pt idx="59">
                  <c:v>51.428571428571402</c:v>
                </c:pt>
                <c:pt idx="60">
                  <c:v>52.285714285714199</c:v>
                </c:pt>
                <c:pt idx="61">
                  <c:v>53.142857142857103</c:v>
                </c:pt>
                <c:pt idx="62">
                  <c:v>54</c:v>
                </c:pt>
                <c:pt idx="63">
                  <c:v>54.857142857142797</c:v>
                </c:pt>
                <c:pt idx="64">
                  <c:v>55.714285714285701</c:v>
                </c:pt>
                <c:pt idx="65">
                  <c:v>56.571428571428498</c:v>
                </c:pt>
                <c:pt idx="66">
                  <c:v>57.428571428571402</c:v>
                </c:pt>
                <c:pt idx="67">
                  <c:v>58.285714285714199</c:v>
                </c:pt>
                <c:pt idx="68">
                  <c:v>59.142857142857103</c:v>
                </c:pt>
                <c:pt idx="69">
                  <c:v>60</c:v>
                </c:pt>
                <c:pt idx="70">
                  <c:v>60.857142857142797</c:v>
                </c:pt>
                <c:pt idx="71">
                  <c:v>61.714285714285701</c:v>
                </c:pt>
                <c:pt idx="72">
                  <c:v>62.571428571428498</c:v>
                </c:pt>
                <c:pt idx="73">
                  <c:v>63.428571428571402</c:v>
                </c:pt>
                <c:pt idx="74">
                  <c:v>64.285714285714207</c:v>
                </c:pt>
                <c:pt idx="75">
                  <c:v>65.142857142857096</c:v>
                </c:pt>
                <c:pt idx="76">
                  <c:v>66</c:v>
                </c:pt>
                <c:pt idx="77">
                  <c:v>66.857142857142804</c:v>
                </c:pt>
                <c:pt idx="78">
                  <c:v>67.714285714285694</c:v>
                </c:pt>
                <c:pt idx="79">
                  <c:v>68.571428571428498</c:v>
                </c:pt>
                <c:pt idx="80">
                  <c:v>69.428571428571402</c:v>
                </c:pt>
                <c:pt idx="81">
                  <c:v>70.285714285714207</c:v>
                </c:pt>
                <c:pt idx="82">
                  <c:v>71.142857142857096</c:v>
                </c:pt>
                <c:pt idx="83">
                  <c:v>72</c:v>
                </c:pt>
                <c:pt idx="84">
                  <c:v>72.857142857142804</c:v>
                </c:pt>
                <c:pt idx="85">
                  <c:v>73.714285714285694</c:v>
                </c:pt>
                <c:pt idx="86">
                  <c:v>74.571428571428498</c:v>
                </c:pt>
                <c:pt idx="87">
                  <c:v>75.428571428571402</c:v>
                </c:pt>
                <c:pt idx="88">
                  <c:v>76.285714285714207</c:v>
                </c:pt>
                <c:pt idx="89">
                  <c:v>77.142857142857096</c:v>
                </c:pt>
                <c:pt idx="90">
                  <c:v>78</c:v>
                </c:pt>
                <c:pt idx="91">
                  <c:v>78.857142857142804</c:v>
                </c:pt>
                <c:pt idx="92">
                  <c:v>79.714285714285694</c:v>
                </c:pt>
                <c:pt idx="93">
                  <c:v>80.571428571428498</c:v>
                </c:pt>
                <c:pt idx="94">
                  <c:v>81.428571428571402</c:v>
                </c:pt>
                <c:pt idx="95">
                  <c:v>82.285714285714207</c:v>
                </c:pt>
                <c:pt idx="96">
                  <c:v>83.142857142857096</c:v>
                </c:pt>
                <c:pt idx="97">
                  <c:v>84</c:v>
                </c:pt>
                <c:pt idx="98">
                  <c:v>84.857142857142804</c:v>
                </c:pt>
                <c:pt idx="99">
                  <c:v>85.714285714285694</c:v>
                </c:pt>
                <c:pt idx="100">
                  <c:v>86.571428571428498</c:v>
                </c:pt>
                <c:pt idx="101">
                  <c:v>87.428571428571402</c:v>
                </c:pt>
                <c:pt idx="102">
                  <c:v>88.285714285714207</c:v>
                </c:pt>
                <c:pt idx="103">
                  <c:v>89.142857142857096</c:v>
                </c:pt>
                <c:pt idx="104">
                  <c:v>90</c:v>
                </c:pt>
                <c:pt idx="105">
                  <c:v>90.857142857142804</c:v>
                </c:pt>
                <c:pt idx="106">
                  <c:v>91.714285714285694</c:v>
                </c:pt>
                <c:pt idx="107">
                  <c:v>92.571428571428498</c:v>
                </c:pt>
                <c:pt idx="108">
                  <c:v>93.428571428571402</c:v>
                </c:pt>
                <c:pt idx="109">
                  <c:v>94.285714285714207</c:v>
                </c:pt>
                <c:pt idx="110">
                  <c:v>95.142857142857096</c:v>
                </c:pt>
                <c:pt idx="111">
                  <c:v>96</c:v>
                </c:pt>
                <c:pt idx="112">
                  <c:v>96.857142857142804</c:v>
                </c:pt>
                <c:pt idx="113">
                  <c:v>97.714285714285694</c:v>
                </c:pt>
                <c:pt idx="114">
                  <c:v>98.571428571428498</c:v>
                </c:pt>
                <c:pt idx="115">
                  <c:v>99.428571428571402</c:v>
                </c:pt>
                <c:pt idx="116">
                  <c:v>100.28571428571399</c:v>
                </c:pt>
                <c:pt idx="117">
                  <c:v>101.142857142857</c:v>
                </c:pt>
                <c:pt idx="118">
                  <c:v>102</c:v>
                </c:pt>
                <c:pt idx="119">
                  <c:v>102.85714285714199</c:v>
                </c:pt>
                <c:pt idx="120">
                  <c:v>103.714285714285</c:v>
                </c:pt>
                <c:pt idx="121">
                  <c:v>104.571428571428</c:v>
                </c:pt>
                <c:pt idx="122">
                  <c:v>105.428571428571</c:v>
                </c:pt>
                <c:pt idx="123">
                  <c:v>106.28571428571399</c:v>
                </c:pt>
                <c:pt idx="124">
                  <c:v>107.142857142857</c:v>
                </c:pt>
                <c:pt idx="125">
                  <c:v>108</c:v>
                </c:pt>
                <c:pt idx="126">
                  <c:v>108.85714285714199</c:v>
                </c:pt>
                <c:pt idx="127">
                  <c:v>109.714285714285</c:v>
                </c:pt>
                <c:pt idx="128">
                  <c:v>110.571428571428</c:v>
                </c:pt>
                <c:pt idx="129">
                  <c:v>111.428571428571</c:v>
                </c:pt>
                <c:pt idx="130">
                  <c:v>112.28571428571399</c:v>
                </c:pt>
                <c:pt idx="131">
                  <c:v>113.142857142857</c:v>
                </c:pt>
                <c:pt idx="132">
                  <c:v>114</c:v>
                </c:pt>
                <c:pt idx="133">
                  <c:v>114.85714285714199</c:v>
                </c:pt>
                <c:pt idx="134">
                  <c:v>115.714285714285</c:v>
                </c:pt>
                <c:pt idx="135">
                  <c:v>116.571428571428</c:v>
                </c:pt>
                <c:pt idx="136">
                  <c:v>117.428571428571</c:v>
                </c:pt>
                <c:pt idx="137">
                  <c:v>118.28571428571399</c:v>
                </c:pt>
                <c:pt idx="138">
                  <c:v>119.142857142857</c:v>
                </c:pt>
                <c:pt idx="139">
                  <c:v>120</c:v>
                </c:pt>
                <c:pt idx="140">
                  <c:v>120.85714285714199</c:v>
                </c:pt>
                <c:pt idx="141">
                  <c:v>121.714285714285</c:v>
                </c:pt>
                <c:pt idx="142">
                  <c:v>122.571428571428</c:v>
                </c:pt>
                <c:pt idx="143">
                  <c:v>123.428571428571</c:v>
                </c:pt>
                <c:pt idx="144">
                  <c:v>124.28571428571399</c:v>
                </c:pt>
                <c:pt idx="145">
                  <c:v>125.142857142857</c:v>
                </c:pt>
                <c:pt idx="146">
                  <c:v>126</c:v>
                </c:pt>
                <c:pt idx="147">
                  <c:v>126.85714285714199</c:v>
                </c:pt>
                <c:pt idx="148">
                  <c:v>127.714285714285</c:v>
                </c:pt>
                <c:pt idx="149">
                  <c:v>128.57142857142799</c:v>
                </c:pt>
                <c:pt idx="150">
                  <c:v>129.42857142857099</c:v>
                </c:pt>
                <c:pt idx="151">
                  <c:v>130.28571428571399</c:v>
                </c:pt>
                <c:pt idx="152">
                  <c:v>131.142857142857</c:v>
                </c:pt>
                <c:pt idx="153">
                  <c:v>132</c:v>
                </c:pt>
                <c:pt idx="154">
                  <c:v>132.85714285714201</c:v>
                </c:pt>
                <c:pt idx="155">
                  <c:v>133.71428571428501</c:v>
                </c:pt>
                <c:pt idx="156">
                  <c:v>134.57142857142799</c:v>
                </c:pt>
                <c:pt idx="157">
                  <c:v>135.42857142857099</c:v>
                </c:pt>
                <c:pt idx="158">
                  <c:v>136.28571428571399</c:v>
                </c:pt>
                <c:pt idx="159">
                  <c:v>137.142857142857</c:v>
                </c:pt>
                <c:pt idx="160">
                  <c:v>138</c:v>
                </c:pt>
                <c:pt idx="161">
                  <c:v>138.85714285714201</c:v>
                </c:pt>
                <c:pt idx="162">
                  <c:v>139.71428571428501</c:v>
                </c:pt>
                <c:pt idx="163">
                  <c:v>140.57142857142799</c:v>
                </c:pt>
                <c:pt idx="164">
                  <c:v>141.42857142857099</c:v>
                </c:pt>
                <c:pt idx="165">
                  <c:v>142.28571428571399</c:v>
                </c:pt>
                <c:pt idx="166">
                  <c:v>143.142857142857</c:v>
                </c:pt>
                <c:pt idx="167">
                  <c:v>144</c:v>
                </c:pt>
                <c:pt idx="168">
                  <c:v>144.85714285714201</c:v>
                </c:pt>
                <c:pt idx="169">
                  <c:v>145.71428571428501</c:v>
                </c:pt>
                <c:pt idx="170">
                  <c:v>146.57142857142799</c:v>
                </c:pt>
                <c:pt idx="171">
                  <c:v>147.42857142857099</c:v>
                </c:pt>
                <c:pt idx="172">
                  <c:v>148.28571428571399</c:v>
                </c:pt>
                <c:pt idx="173">
                  <c:v>149.142857142857</c:v>
                </c:pt>
                <c:pt idx="174">
                  <c:v>150</c:v>
                </c:pt>
                <c:pt idx="175">
                  <c:v>150.85714285714201</c:v>
                </c:pt>
                <c:pt idx="176">
                  <c:v>151.71428571428501</c:v>
                </c:pt>
                <c:pt idx="177">
                  <c:v>152.57142857142799</c:v>
                </c:pt>
                <c:pt idx="178">
                  <c:v>153.42857142857099</c:v>
                </c:pt>
                <c:pt idx="179">
                  <c:v>154.28571428571399</c:v>
                </c:pt>
                <c:pt idx="180">
                  <c:v>155.142857142857</c:v>
                </c:pt>
                <c:pt idx="181">
                  <c:v>156</c:v>
                </c:pt>
                <c:pt idx="182">
                  <c:v>156.85714285714201</c:v>
                </c:pt>
                <c:pt idx="183">
                  <c:v>157.71428571428501</c:v>
                </c:pt>
                <c:pt idx="184">
                  <c:v>158.57142857142799</c:v>
                </c:pt>
                <c:pt idx="185">
                  <c:v>159.42857142857099</c:v>
                </c:pt>
                <c:pt idx="186">
                  <c:v>160.28571428571399</c:v>
                </c:pt>
                <c:pt idx="187">
                  <c:v>161.142857142857</c:v>
                </c:pt>
                <c:pt idx="188">
                  <c:v>162</c:v>
                </c:pt>
                <c:pt idx="189">
                  <c:v>162.85714285714201</c:v>
                </c:pt>
                <c:pt idx="190">
                  <c:v>163.71428571428501</c:v>
                </c:pt>
                <c:pt idx="191">
                  <c:v>164.57142857142799</c:v>
                </c:pt>
                <c:pt idx="192">
                  <c:v>165.42857142857099</c:v>
                </c:pt>
                <c:pt idx="193">
                  <c:v>166.28571428571399</c:v>
                </c:pt>
                <c:pt idx="194">
                  <c:v>167.142857142857</c:v>
                </c:pt>
                <c:pt idx="195">
                  <c:v>168</c:v>
                </c:pt>
                <c:pt idx="196">
                  <c:v>168.85714285714201</c:v>
                </c:pt>
                <c:pt idx="197">
                  <c:v>169.71428571428501</c:v>
                </c:pt>
                <c:pt idx="198">
                  <c:v>170.57142857142799</c:v>
                </c:pt>
                <c:pt idx="199">
                  <c:v>171.42857142857099</c:v>
                </c:pt>
                <c:pt idx="200">
                  <c:v>172.28571428571399</c:v>
                </c:pt>
                <c:pt idx="201">
                  <c:v>173.142857142857</c:v>
                </c:pt>
                <c:pt idx="202">
                  <c:v>174</c:v>
                </c:pt>
                <c:pt idx="203">
                  <c:v>174.85714285714201</c:v>
                </c:pt>
                <c:pt idx="204">
                  <c:v>175.71428571428501</c:v>
                </c:pt>
                <c:pt idx="205">
                  <c:v>176.57142857142799</c:v>
                </c:pt>
                <c:pt idx="206">
                  <c:v>177.42857142857099</c:v>
                </c:pt>
                <c:pt idx="207">
                  <c:v>178.28571428571399</c:v>
                </c:pt>
                <c:pt idx="208">
                  <c:v>179.142857142857</c:v>
                </c:pt>
                <c:pt idx="209">
                  <c:v>180</c:v>
                </c:pt>
                <c:pt idx="210">
                  <c:v>180.85714285714201</c:v>
                </c:pt>
                <c:pt idx="211">
                  <c:v>181.71428571428501</c:v>
                </c:pt>
                <c:pt idx="212">
                  <c:v>182.57142857142799</c:v>
                </c:pt>
                <c:pt idx="213">
                  <c:v>183.42857142857099</c:v>
                </c:pt>
                <c:pt idx="214">
                  <c:v>184.28571428571399</c:v>
                </c:pt>
                <c:pt idx="215">
                  <c:v>185.142857142857</c:v>
                </c:pt>
                <c:pt idx="216">
                  <c:v>186</c:v>
                </c:pt>
                <c:pt idx="217">
                  <c:v>186.85714285714201</c:v>
                </c:pt>
                <c:pt idx="218">
                  <c:v>187.71428571428501</c:v>
                </c:pt>
                <c:pt idx="219">
                  <c:v>188.57142857142799</c:v>
                </c:pt>
                <c:pt idx="220">
                  <c:v>189.42857142857099</c:v>
                </c:pt>
                <c:pt idx="221">
                  <c:v>190.28571428571399</c:v>
                </c:pt>
                <c:pt idx="222">
                  <c:v>191.142857142857</c:v>
                </c:pt>
                <c:pt idx="223">
                  <c:v>192</c:v>
                </c:pt>
                <c:pt idx="224">
                  <c:v>192.85714285714201</c:v>
                </c:pt>
                <c:pt idx="225">
                  <c:v>193.71428571428501</c:v>
                </c:pt>
                <c:pt idx="226">
                  <c:v>194.57142857142799</c:v>
                </c:pt>
                <c:pt idx="227">
                  <c:v>195.42857142857099</c:v>
                </c:pt>
                <c:pt idx="228">
                  <c:v>196.28571428571399</c:v>
                </c:pt>
                <c:pt idx="229">
                  <c:v>197.142857142857</c:v>
                </c:pt>
                <c:pt idx="230">
                  <c:v>198</c:v>
                </c:pt>
                <c:pt idx="231">
                  <c:v>198.85714285714201</c:v>
                </c:pt>
                <c:pt idx="232">
                  <c:v>199.71428571428501</c:v>
                </c:pt>
                <c:pt idx="233">
                  <c:v>200.57142857142799</c:v>
                </c:pt>
                <c:pt idx="234">
                  <c:v>201.42857142857099</c:v>
                </c:pt>
                <c:pt idx="235">
                  <c:v>202.28571428571399</c:v>
                </c:pt>
                <c:pt idx="236">
                  <c:v>203.142857142857</c:v>
                </c:pt>
                <c:pt idx="237">
                  <c:v>204</c:v>
                </c:pt>
                <c:pt idx="238">
                  <c:v>204.85714285714201</c:v>
                </c:pt>
                <c:pt idx="239">
                  <c:v>205.71428571428501</c:v>
                </c:pt>
                <c:pt idx="240">
                  <c:v>206.57142857142799</c:v>
                </c:pt>
                <c:pt idx="241">
                  <c:v>207.42857142857099</c:v>
                </c:pt>
                <c:pt idx="242">
                  <c:v>208.28571428571399</c:v>
                </c:pt>
                <c:pt idx="243">
                  <c:v>209.142857142857</c:v>
                </c:pt>
                <c:pt idx="244">
                  <c:v>210</c:v>
                </c:pt>
                <c:pt idx="245">
                  <c:v>210.85714285714201</c:v>
                </c:pt>
                <c:pt idx="246">
                  <c:v>211.71428571428501</c:v>
                </c:pt>
                <c:pt idx="247">
                  <c:v>212.57142857142799</c:v>
                </c:pt>
                <c:pt idx="248">
                  <c:v>213.42857142857099</c:v>
                </c:pt>
                <c:pt idx="249">
                  <c:v>214.28571428571399</c:v>
                </c:pt>
                <c:pt idx="250">
                  <c:v>215.142857142857</c:v>
                </c:pt>
                <c:pt idx="251">
                  <c:v>216</c:v>
                </c:pt>
                <c:pt idx="252">
                  <c:v>216.85714285714201</c:v>
                </c:pt>
                <c:pt idx="253">
                  <c:v>217.71428571428501</c:v>
                </c:pt>
                <c:pt idx="254">
                  <c:v>218.57142857142799</c:v>
                </c:pt>
                <c:pt idx="255">
                  <c:v>219.42857142857099</c:v>
                </c:pt>
                <c:pt idx="256">
                  <c:v>220.28571428571399</c:v>
                </c:pt>
                <c:pt idx="257">
                  <c:v>221.142857142857</c:v>
                </c:pt>
                <c:pt idx="258">
                  <c:v>222</c:v>
                </c:pt>
                <c:pt idx="259">
                  <c:v>222.85714285714201</c:v>
                </c:pt>
                <c:pt idx="260">
                  <c:v>223.71428571428501</c:v>
                </c:pt>
                <c:pt idx="261">
                  <c:v>224.57142857142799</c:v>
                </c:pt>
                <c:pt idx="262">
                  <c:v>225.42857142857099</c:v>
                </c:pt>
                <c:pt idx="263">
                  <c:v>226.28571428571399</c:v>
                </c:pt>
                <c:pt idx="264">
                  <c:v>227.142857142857</c:v>
                </c:pt>
                <c:pt idx="265">
                  <c:v>228</c:v>
                </c:pt>
                <c:pt idx="266">
                  <c:v>228.85714285714201</c:v>
                </c:pt>
                <c:pt idx="267">
                  <c:v>229.71428571428501</c:v>
                </c:pt>
                <c:pt idx="268">
                  <c:v>230.57142857142799</c:v>
                </c:pt>
                <c:pt idx="269">
                  <c:v>231.42857142857099</c:v>
                </c:pt>
                <c:pt idx="270">
                  <c:v>232.28571428571399</c:v>
                </c:pt>
                <c:pt idx="271">
                  <c:v>233.142857142857</c:v>
                </c:pt>
                <c:pt idx="272">
                  <c:v>234</c:v>
                </c:pt>
                <c:pt idx="273">
                  <c:v>234.85714285714201</c:v>
                </c:pt>
                <c:pt idx="274">
                  <c:v>235.71428571428501</c:v>
                </c:pt>
                <c:pt idx="275">
                  <c:v>236.57142857142799</c:v>
                </c:pt>
                <c:pt idx="276">
                  <c:v>237.42857142857099</c:v>
                </c:pt>
                <c:pt idx="277">
                  <c:v>238.28571428571399</c:v>
                </c:pt>
                <c:pt idx="278">
                  <c:v>239.142857142857</c:v>
                </c:pt>
                <c:pt idx="279">
                  <c:v>240</c:v>
                </c:pt>
                <c:pt idx="280">
                  <c:v>240.85714285714201</c:v>
                </c:pt>
                <c:pt idx="281">
                  <c:v>241.71428571428501</c:v>
                </c:pt>
                <c:pt idx="282">
                  <c:v>242.57142857142799</c:v>
                </c:pt>
                <c:pt idx="283">
                  <c:v>243.42857142857099</c:v>
                </c:pt>
                <c:pt idx="284">
                  <c:v>244.28571428571399</c:v>
                </c:pt>
                <c:pt idx="285">
                  <c:v>245.142857142857</c:v>
                </c:pt>
                <c:pt idx="286">
                  <c:v>246</c:v>
                </c:pt>
                <c:pt idx="287">
                  <c:v>246.85714285714201</c:v>
                </c:pt>
                <c:pt idx="288">
                  <c:v>247.71428571428501</c:v>
                </c:pt>
                <c:pt idx="289">
                  <c:v>248.57142857142799</c:v>
                </c:pt>
                <c:pt idx="290">
                  <c:v>249.42857142857099</c:v>
                </c:pt>
                <c:pt idx="291">
                  <c:v>250.28571428571399</c:v>
                </c:pt>
                <c:pt idx="292">
                  <c:v>251.142857142857</c:v>
                </c:pt>
                <c:pt idx="293">
                  <c:v>252</c:v>
                </c:pt>
                <c:pt idx="294">
                  <c:v>252.85714285714201</c:v>
                </c:pt>
                <c:pt idx="295">
                  <c:v>253.71428571428501</c:v>
                </c:pt>
                <c:pt idx="296">
                  <c:v>254.57142857142799</c:v>
                </c:pt>
                <c:pt idx="297">
                  <c:v>255.42857142857099</c:v>
                </c:pt>
                <c:pt idx="298">
                  <c:v>256.28571428571399</c:v>
                </c:pt>
                <c:pt idx="299">
                  <c:v>257.142857142857</c:v>
                </c:pt>
                <c:pt idx="300">
                  <c:v>258</c:v>
                </c:pt>
                <c:pt idx="301">
                  <c:v>258.85714285714198</c:v>
                </c:pt>
                <c:pt idx="302">
                  <c:v>259.71428571428498</c:v>
                </c:pt>
                <c:pt idx="303">
                  <c:v>260.57142857142799</c:v>
                </c:pt>
                <c:pt idx="304">
                  <c:v>261.42857142857099</c:v>
                </c:pt>
                <c:pt idx="305">
                  <c:v>262.28571428571399</c:v>
                </c:pt>
                <c:pt idx="306">
                  <c:v>263.142857142857</c:v>
                </c:pt>
                <c:pt idx="307">
                  <c:v>264</c:v>
                </c:pt>
                <c:pt idx="308">
                  <c:v>264.85714285714198</c:v>
                </c:pt>
                <c:pt idx="309">
                  <c:v>265.71428571428498</c:v>
                </c:pt>
                <c:pt idx="310">
                  <c:v>266.57142857142799</c:v>
                </c:pt>
                <c:pt idx="311">
                  <c:v>267.42857142857099</c:v>
                </c:pt>
                <c:pt idx="312">
                  <c:v>268.28571428571399</c:v>
                </c:pt>
                <c:pt idx="313">
                  <c:v>269.142857142857</c:v>
                </c:pt>
                <c:pt idx="314">
                  <c:v>270</c:v>
                </c:pt>
                <c:pt idx="315">
                  <c:v>270.85714285714198</c:v>
                </c:pt>
                <c:pt idx="316">
                  <c:v>271.71428571428498</c:v>
                </c:pt>
                <c:pt idx="317">
                  <c:v>272.57142857142799</c:v>
                </c:pt>
                <c:pt idx="318">
                  <c:v>273.42857142857099</c:v>
                </c:pt>
                <c:pt idx="319">
                  <c:v>274.28571428571399</c:v>
                </c:pt>
                <c:pt idx="320">
                  <c:v>275.142857142857</c:v>
                </c:pt>
                <c:pt idx="321">
                  <c:v>276</c:v>
                </c:pt>
                <c:pt idx="322">
                  <c:v>276.85714285714198</c:v>
                </c:pt>
                <c:pt idx="323">
                  <c:v>277.71428571428498</c:v>
                </c:pt>
                <c:pt idx="324">
                  <c:v>278.57142857142799</c:v>
                </c:pt>
                <c:pt idx="325">
                  <c:v>279.42857142857099</c:v>
                </c:pt>
                <c:pt idx="326">
                  <c:v>280.28571428571399</c:v>
                </c:pt>
                <c:pt idx="327">
                  <c:v>281.142857142857</c:v>
                </c:pt>
                <c:pt idx="328">
                  <c:v>282</c:v>
                </c:pt>
                <c:pt idx="329">
                  <c:v>282.85714285714198</c:v>
                </c:pt>
                <c:pt idx="330">
                  <c:v>283.71428571428498</c:v>
                </c:pt>
                <c:pt idx="331">
                  <c:v>284.57142857142799</c:v>
                </c:pt>
                <c:pt idx="332">
                  <c:v>285.42857142857099</c:v>
                </c:pt>
                <c:pt idx="333">
                  <c:v>286.28571428571399</c:v>
                </c:pt>
                <c:pt idx="334">
                  <c:v>287.142857142857</c:v>
                </c:pt>
                <c:pt idx="335">
                  <c:v>288</c:v>
                </c:pt>
                <c:pt idx="336">
                  <c:v>288.85714285714198</c:v>
                </c:pt>
                <c:pt idx="337">
                  <c:v>289.71428571428498</c:v>
                </c:pt>
                <c:pt idx="338">
                  <c:v>290.57142857142799</c:v>
                </c:pt>
                <c:pt idx="339">
                  <c:v>291.42857142857099</c:v>
                </c:pt>
                <c:pt idx="340">
                  <c:v>292.28571428571399</c:v>
                </c:pt>
                <c:pt idx="341">
                  <c:v>293.142857142857</c:v>
                </c:pt>
                <c:pt idx="342">
                  <c:v>294</c:v>
                </c:pt>
                <c:pt idx="343">
                  <c:v>294.85714285714198</c:v>
                </c:pt>
                <c:pt idx="344">
                  <c:v>295.71428571428498</c:v>
                </c:pt>
                <c:pt idx="345">
                  <c:v>296.57142857142799</c:v>
                </c:pt>
                <c:pt idx="346">
                  <c:v>297.42857142857099</c:v>
                </c:pt>
                <c:pt idx="347">
                  <c:v>298.28571428571399</c:v>
                </c:pt>
                <c:pt idx="348">
                  <c:v>299.142857142857</c:v>
                </c:pt>
                <c:pt idx="349">
                  <c:v>300</c:v>
                </c:pt>
                <c:pt idx="350">
                  <c:v>300.85714285714198</c:v>
                </c:pt>
                <c:pt idx="351">
                  <c:v>301.71428571428498</c:v>
                </c:pt>
                <c:pt idx="352">
                  <c:v>302.57142857142799</c:v>
                </c:pt>
                <c:pt idx="353">
                  <c:v>303.42857142857099</c:v>
                </c:pt>
                <c:pt idx="354">
                  <c:v>304.28571428571399</c:v>
                </c:pt>
                <c:pt idx="355">
                  <c:v>305.142857142857</c:v>
                </c:pt>
                <c:pt idx="356">
                  <c:v>306</c:v>
                </c:pt>
                <c:pt idx="357">
                  <c:v>306.85714285714198</c:v>
                </c:pt>
                <c:pt idx="358">
                  <c:v>307.71428571428498</c:v>
                </c:pt>
                <c:pt idx="359">
                  <c:v>308.57142857142799</c:v>
                </c:pt>
                <c:pt idx="360">
                  <c:v>309.42857142857099</c:v>
                </c:pt>
                <c:pt idx="361">
                  <c:v>310.28571428571399</c:v>
                </c:pt>
                <c:pt idx="362">
                  <c:v>311.142857142857</c:v>
                </c:pt>
                <c:pt idx="363">
                  <c:v>312</c:v>
                </c:pt>
                <c:pt idx="364">
                  <c:v>312.85714285714198</c:v>
                </c:pt>
                <c:pt idx="365">
                  <c:v>313.71428571428498</c:v>
                </c:pt>
                <c:pt idx="366">
                  <c:v>314.57142857142799</c:v>
                </c:pt>
                <c:pt idx="367">
                  <c:v>315.42857142857099</c:v>
                </c:pt>
                <c:pt idx="368">
                  <c:v>316.28571428571399</c:v>
                </c:pt>
                <c:pt idx="369">
                  <c:v>317.142857142857</c:v>
                </c:pt>
                <c:pt idx="370">
                  <c:v>318</c:v>
                </c:pt>
                <c:pt idx="371">
                  <c:v>318.85714285714198</c:v>
                </c:pt>
                <c:pt idx="372">
                  <c:v>319.71428571428498</c:v>
                </c:pt>
                <c:pt idx="373">
                  <c:v>320.57142857142799</c:v>
                </c:pt>
                <c:pt idx="374">
                  <c:v>321.42857142857099</c:v>
                </c:pt>
                <c:pt idx="375">
                  <c:v>322.28571428571399</c:v>
                </c:pt>
                <c:pt idx="376">
                  <c:v>323.142857142857</c:v>
                </c:pt>
                <c:pt idx="377">
                  <c:v>324</c:v>
                </c:pt>
                <c:pt idx="378">
                  <c:v>324.85714285714198</c:v>
                </c:pt>
                <c:pt idx="379">
                  <c:v>325.71428571428498</c:v>
                </c:pt>
                <c:pt idx="380">
                  <c:v>326.57142857142799</c:v>
                </c:pt>
                <c:pt idx="381">
                  <c:v>327.42857142857099</c:v>
                </c:pt>
                <c:pt idx="382">
                  <c:v>328.28571428571399</c:v>
                </c:pt>
                <c:pt idx="383">
                  <c:v>329.142857142857</c:v>
                </c:pt>
                <c:pt idx="384">
                  <c:v>330</c:v>
                </c:pt>
                <c:pt idx="385">
                  <c:v>330.85714285714198</c:v>
                </c:pt>
                <c:pt idx="386">
                  <c:v>331.71428571428498</c:v>
                </c:pt>
                <c:pt idx="387">
                  <c:v>332.57142857142799</c:v>
                </c:pt>
                <c:pt idx="388">
                  <c:v>333.42857142857099</c:v>
                </c:pt>
                <c:pt idx="389">
                  <c:v>334.28571428571399</c:v>
                </c:pt>
                <c:pt idx="390">
                  <c:v>335.142857142857</c:v>
                </c:pt>
                <c:pt idx="391">
                  <c:v>336</c:v>
                </c:pt>
                <c:pt idx="392">
                  <c:v>336.85714285714198</c:v>
                </c:pt>
                <c:pt idx="393">
                  <c:v>337.71428571428498</c:v>
                </c:pt>
                <c:pt idx="394">
                  <c:v>338.57142857142799</c:v>
                </c:pt>
                <c:pt idx="395">
                  <c:v>339.42857142857099</c:v>
                </c:pt>
                <c:pt idx="396">
                  <c:v>340.28571428571399</c:v>
                </c:pt>
                <c:pt idx="397">
                  <c:v>341.142857142857</c:v>
                </c:pt>
                <c:pt idx="398">
                  <c:v>342</c:v>
                </c:pt>
                <c:pt idx="399">
                  <c:v>342.85714285714198</c:v>
                </c:pt>
                <c:pt idx="400">
                  <c:v>343.71428571428498</c:v>
                </c:pt>
                <c:pt idx="401">
                  <c:v>344.57142857142799</c:v>
                </c:pt>
                <c:pt idx="402">
                  <c:v>345.42857142857099</c:v>
                </c:pt>
                <c:pt idx="403">
                  <c:v>346.28571428571399</c:v>
                </c:pt>
                <c:pt idx="404">
                  <c:v>347.142857142857</c:v>
                </c:pt>
                <c:pt idx="405">
                  <c:v>348</c:v>
                </c:pt>
                <c:pt idx="406">
                  <c:v>348.85714285714198</c:v>
                </c:pt>
                <c:pt idx="407">
                  <c:v>349.71428571428498</c:v>
                </c:pt>
                <c:pt idx="408">
                  <c:v>350.57142857142799</c:v>
                </c:pt>
                <c:pt idx="409">
                  <c:v>351.42857142857099</c:v>
                </c:pt>
                <c:pt idx="410">
                  <c:v>352.28571428571399</c:v>
                </c:pt>
                <c:pt idx="411">
                  <c:v>353.142857142857</c:v>
                </c:pt>
                <c:pt idx="412">
                  <c:v>354</c:v>
                </c:pt>
                <c:pt idx="413">
                  <c:v>354.85714285714198</c:v>
                </c:pt>
                <c:pt idx="414">
                  <c:v>355.71428571428498</c:v>
                </c:pt>
                <c:pt idx="415">
                  <c:v>356.57142857142799</c:v>
                </c:pt>
                <c:pt idx="416">
                  <c:v>357.42857142857099</c:v>
                </c:pt>
                <c:pt idx="417">
                  <c:v>358.28571428571399</c:v>
                </c:pt>
                <c:pt idx="418">
                  <c:v>359.142857142857</c:v>
                </c:pt>
                <c:pt idx="419">
                  <c:v>360</c:v>
                </c:pt>
                <c:pt idx="420">
                  <c:v>360.85714285714198</c:v>
                </c:pt>
                <c:pt idx="421">
                  <c:v>361.71428571428498</c:v>
                </c:pt>
                <c:pt idx="422">
                  <c:v>362.57142857142799</c:v>
                </c:pt>
                <c:pt idx="423">
                  <c:v>363.42857142857099</c:v>
                </c:pt>
                <c:pt idx="424">
                  <c:v>364.28571428571399</c:v>
                </c:pt>
                <c:pt idx="425">
                  <c:v>365.142857142857</c:v>
                </c:pt>
                <c:pt idx="426">
                  <c:v>366</c:v>
                </c:pt>
                <c:pt idx="427">
                  <c:v>366.85714285714198</c:v>
                </c:pt>
                <c:pt idx="428">
                  <c:v>367.71428571428498</c:v>
                </c:pt>
                <c:pt idx="429">
                  <c:v>368.57142857142799</c:v>
                </c:pt>
                <c:pt idx="430">
                  <c:v>369.42857142857099</c:v>
                </c:pt>
                <c:pt idx="431">
                  <c:v>370.28571428571399</c:v>
                </c:pt>
                <c:pt idx="432">
                  <c:v>371.142857142857</c:v>
                </c:pt>
                <c:pt idx="433">
                  <c:v>372</c:v>
                </c:pt>
                <c:pt idx="434">
                  <c:v>372.85714285714198</c:v>
                </c:pt>
                <c:pt idx="435">
                  <c:v>373.71428571428498</c:v>
                </c:pt>
                <c:pt idx="436">
                  <c:v>374.57142857142799</c:v>
                </c:pt>
                <c:pt idx="437">
                  <c:v>375.42857142857099</c:v>
                </c:pt>
                <c:pt idx="438">
                  <c:v>376.28571428571399</c:v>
                </c:pt>
                <c:pt idx="439">
                  <c:v>377.142857142857</c:v>
                </c:pt>
                <c:pt idx="440">
                  <c:v>378</c:v>
                </c:pt>
                <c:pt idx="441">
                  <c:v>378.85714285714198</c:v>
                </c:pt>
                <c:pt idx="442">
                  <c:v>379.71428571428498</c:v>
                </c:pt>
                <c:pt idx="443">
                  <c:v>380.57142857142799</c:v>
                </c:pt>
                <c:pt idx="444">
                  <c:v>381.42857142857099</c:v>
                </c:pt>
                <c:pt idx="445">
                  <c:v>382.28571428571399</c:v>
                </c:pt>
                <c:pt idx="446">
                  <c:v>383.142857142857</c:v>
                </c:pt>
                <c:pt idx="447">
                  <c:v>384</c:v>
                </c:pt>
                <c:pt idx="448">
                  <c:v>384.85714285714198</c:v>
                </c:pt>
                <c:pt idx="449">
                  <c:v>385.71428571428498</c:v>
                </c:pt>
                <c:pt idx="450">
                  <c:v>386.57142857142799</c:v>
                </c:pt>
                <c:pt idx="451">
                  <c:v>387.42857142857099</c:v>
                </c:pt>
                <c:pt idx="452">
                  <c:v>388.28571428571399</c:v>
                </c:pt>
                <c:pt idx="453">
                  <c:v>389.142857142857</c:v>
                </c:pt>
                <c:pt idx="454">
                  <c:v>390</c:v>
                </c:pt>
                <c:pt idx="455">
                  <c:v>390.85714285714198</c:v>
                </c:pt>
                <c:pt idx="456">
                  <c:v>391.71428571428498</c:v>
                </c:pt>
                <c:pt idx="457">
                  <c:v>392.57142857142799</c:v>
                </c:pt>
                <c:pt idx="458">
                  <c:v>393.42857142857099</c:v>
                </c:pt>
                <c:pt idx="459">
                  <c:v>394.28571428571399</c:v>
                </c:pt>
                <c:pt idx="460">
                  <c:v>395.142857142857</c:v>
                </c:pt>
                <c:pt idx="461">
                  <c:v>396</c:v>
                </c:pt>
                <c:pt idx="462">
                  <c:v>396.85714285714198</c:v>
                </c:pt>
                <c:pt idx="463">
                  <c:v>397.71428571428498</c:v>
                </c:pt>
                <c:pt idx="464">
                  <c:v>398.57142857142799</c:v>
                </c:pt>
                <c:pt idx="465">
                  <c:v>399.42857142857099</c:v>
                </c:pt>
                <c:pt idx="466">
                  <c:v>400.28571428571399</c:v>
                </c:pt>
                <c:pt idx="467">
                  <c:v>401.142857142857</c:v>
                </c:pt>
                <c:pt idx="468">
                  <c:v>402</c:v>
                </c:pt>
                <c:pt idx="469">
                  <c:v>402.85714285714198</c:v>
                </c:pt>
                <c:pt idx="470">
                  <c:v>403.71428571428498</c:v>
                </c:pt>
                <c:pt idx="471">
                  <c:v>404.57142857142799</c:v>
                </c:pt>
                <c:pt idx="472">
                  <c:v>405.42857142857099</c:v>
                </c:pt>
                <c:pt idx="473">
                  <c:v>406.28571428571399</c:v>
                </c:pt>
                <c:pt idx="474">
                  <c:v>407.142857142857</c:v>
                </c:pt>
                <c:pt idx="475">
                  <c:v>408</c:v>
                </c:pt>
                <c:pt idx="476">
                  <c:v>408.85714285714198</c:v>
                </c:pt>
                <c:pt idx="477">
                  <c:v>409.71428571428498</c:v>
                </c:pt>
                <c:pt idx="478">
                  <c:v>410.57142857142799</c:v>
                </c:pt>
                <c:pt idx="479">
                  <c:v>411.42857142857099</c:v>
                </c:pt>
                <c:pt idx="480">
                  <c:v>412.28571428571399</c:v>
                </c:pt>
                <c:pt idx="481">
                  <c:v>413.142857142857</c:v>
                </c:pt>
                <c:pt idx="482">
                  <c:v>414</c:v>
                </c:pt>
                <c:pt idx="483">
                  <c:v>414.85714285714198</c:v>
                </c:pt>
                <c:pt idx="484">
                  <c:v>415.71428571428498</c:v>
                </c:pt>
                <c:pt idx="485">
                  <c:v>416.57142857142799</c:v>
                </c:pt>
                <c:pt idx="486">
                  <c:v>417.42857142857099</c:v>
                </c:pt>
                <c:pt idx="487">
                  <c:v>418.28571428571399</c:v>
                </c:pt>
                <c:pt idx="488">
                  <c:v>419.142857142857</c:v>
                </c:pt>
                <c:pt idx="489">
                  <c:v>420</c:v>
                </c:pt>
                <c:pt idx="490">
                  <c:v>420.85714285714198</c:v>
                </c:pt>
                <c:pt idx="491">
                  <c:v>421.71428571428498</c:v>
                </c:pt>
                <c:pt idx="492">
                  <c:v>422.57142857142799</c:v>
                </c:pt>
                <c:pt idx="493">
                  <c:v>423.42857142857099</c:v>
                </c:pt>
                <c:pt idx="494">
                  <c:v>424.28571428571399</c:v>
                </c:pt>
                <c:pt idx="495">
                  <c:v>425.142857142857</c:v>
                </c:pt>
                <c:pt idx="496">
                  <c:v>426</c:v>
                </c:pt>
                <c:pt idx="497">
                  <c:v>426.85714285714198</c:v>
                </c:pt>
                <c:pt idx="498">
                  <c:v>427.71428571428498</c:v>
                </c:pt>
                <c:pt idx="499">
                  <c:v>428.57142857142799</c:v>
                </c:pt>
                <c:pt idx="500">
                  <c:v>429.42857142857099</c:v>
                </c:pt>
                <c:pt idx="501">
                  <c:v>430.28571428571399</c:v>
                </c:pt>
                <c:pt idx="502">
                  <c:v>431.142857142857</c:v>
                </c:pt>
                <c:pt idx="503">
                  <c:v>432</c:v>
                </c:pt>
                <c:pt idx="504">
                  <c:v>432.85714285714198</c:v>
                </c:pt>
                <c:pt idx="505">
                  <c:v>433.71428571428498</c:v>
                </c:pt>
                <c:pt idx="506">
                  <c:v>434.57142857142799</c:v>
                </c:pt>
                <c:pt idx="507">
                  <c:v>435.42857142857099</c:v>
                </c:pt>
                <c:pt idx="508">
                  <c:v>436.28571428571399</c:v>
                </c:pt>
                <c:pt idx="509">
                  <c:v>437.142857142857</c:v>
                </c:pt>
                <c:pt idx="510">
                  <c:v>438</c:v>
                </c:pt>
                <c:pt idx="511">
                  <c:v>438.85714285714198</c:v>
                </c:pt>
                <c:pt idx="512">
                  <c:v>439.71428571428498</c:v>
                </c:pt>
                <c:pt idx="513">
                  <c:v>440.57142857142799</c:v>
                </c:pt>
                <c:pt idx="514">
                  <c:v>441.42857142857099</c:v>
                </c:pt>
                <c:pt idx="515">
                  <c:v>442.28571428571399</c:v>
                </c:pt>
                <c:pt idx="516">
                  <c:v>443.142857142857</c:v>
                </c:pt>
                <c:pt idx="517">
                  <c:v>444</c:v>
                </c:pt>
                <c:pt idx="518">
                  <c:v>444.85714285714198</c:v>
                </c:pt>
                <c:pt idx="519">
                  <c:v>445.71428571428498</c:v>
                </c:pt>
                <c:pt idx="520">
                  <c:v>446.57142857142799</c:v>
                </c:pt>
                <c:pt idx="521">
                  <c:v>447.42857142857099</c:v>
                </c:pt>
                <c:pt idx="522">
                  <c:v>448.28571428571399</c:v>
                </c:pt>
                <c:pt idx="523">
                  <c:v>449.142857142857</c:v>
                </c:pt>
                <c:pt idx="524">
                  <c:v>450</c:v>
                </c:pt>
                <c:pt idx="525">
                  <c:v>450.85714285714198</c:v>
                </c:pt>
                <c:pt idx="526">
                  <c:v>451.71428571428498</c:v>
                </c:pt>
                <c:pt idx="527">
                  <c:v>452.57142857142799</c:v>
                </c:pt>
                <c:pt idx="528">
                  <c:v>453.42857142857099</c:v>
                </c:pt>
                <c:pt idx="529">
                  <c:v>454.28571428571399</c:v>
                </c:pt>
                <c:pt idx="530">
                  <c:v>455.142857142857</c:v>
                </c:pt>
                <c:pt idx="531">
                  <c:v>456</c:v>
                </c:pt>
                <c:pt idx="532">
                  <c:v>456.85714285714198</c:v>
                </c:pt>
                <c:pt idx="533">
                  <c:v>457.71428571428498</c:v>
                </c:pt>
                <c:pt idx="534">
                  <c:v>458.57142857142799</c:v>
                </c:pt>
                <c:pt idx="535">
                  <c:v>459.42857142857099</c:v>
                </c:pt>
                <c:pt idx="536">
                  <c:v>460.28571428571399</c:v>
                </c:pt>
                <c:pt idx="537">
                  <c:v>461.142857142857</c:v>
                </c:pt>
                <c:pt idx="538">
                  <c:v>462</c:v>
                </c:pt>
                <c:pt idx="539">
                  <c:v>462.85714285714198</c:v>
                </c:pt>
                <c:pt idx="540">
                  <c:v>463.71428571428498</c:v>
                </c:pt>
                <c:pt idx="541">
                  <c:v>464.57142857142799</c:v>
                </c:pt>
                <c:pt idx="542">
                  <c:v>465.42857142857099</c:v>
                </c:pt>
                <c:pt idx="543">
                  <c:v>466.28571428571399</c:v>
                </c:pt>
                <c:pt idx="544">
                  <c:v>467.142857142857</c:v>
                </c:pt>
                <c:pt idx="545">
                  <c:v>468</c:v>
                </c:pt>
                <c:pt idx="546">
                  <c:v>468.85714285714198</c:v>
                </c:pt>
                <c:pt idx="547">
                  <c:v>469.71428571428498</c:v>
                </c:pt>
                <c:pt idx="548">
                  <c:v>470.57142857142799</c:v>
                </c:pt>
                <c:pt idx="549">
                  <c:v>471.42857142857099</c:v>
                </c:pt>
                <c:pt idx="550">
                  <c:v>472.28571428571399</c:v>
                </c:pt>
                <c:pt idx="551">
                  <c:v>473.142857142857</c:v>
                </c:pt>
                <c:pt idx="552">
                  <c:v>474</c:v>
                </c:pt>
                <c:pt idx="553">
                  <c:v>474.85714285714198</c:v>
                </c:pt>
                <c:pt idx="554">
                  <c:v>475.71428571428498</c:v>
                </c:pt>
                <c:pt idx="555">
                  <c:v>476.57142857142799</c:v>
                </c:pt>
                <c:pt idx="556">
                  <c:v>477.42857142857099</c:v>
                </c:pt>
                <c:pt idx="557">
                  <c:v>478.28571428571399</c:v>
                </c:pt>
                <c:pt idx="558">
                  <c:v>479.142857142857</c:v>
                </c:pt>
                <c:pt idx="559">
                  <c:v>480</c:v>
                </c:pt>
                <c:pt idx="560">
                  <c:v>480.85714285714198</c:v>
                </c:pt>
                <c:pt idx="561">
                  <c:v>481.71428571428498</c:v>
                </c:pt>
                <c:pt idx="562">
                  <c:v>482.57142857142799</c:v>
                </c:pt>
                <c:pt idx="563">
                  <c:v>483.42857142857099</c:v>
                </c:pt>
                <c:pt idx="564">
                  <c:v>484.28571428571399</c:v>
                </c:pt>
                <c:pt idx="565">
                  <c:v>485.142857142857</c:v>
                </c:pt>
                <c:pt idx="566">
                  <c:v>486</c:v>
                </c:pt>
                <c:pt idx="567">
                  <c:v>486.85714285714198</c:v>
                </c:pt>
                <c:pt idx="568">
                  <c:v>487.71428571428498</c:v>
                </c:pt>
                <c:pt idx="569">
                  <c:v>488.57142857142799</c:v>
                </c:pt>
                <c:pt idx="570">
                  <c:v>489.42857142857099</c:v>
                </c:pt>
                <c:pt idx="571">
                  <c:v>490.28571428571399</c:v>
                </c:pt>
                <c:pt idx="572">
                  <c:v>491.142857142857</c:v>
                </c:pt>
                <c:pt idx="573">
                  <c:v>492</c:v>
                </c:pt>
                <c:pt idx="574">
                  <c:v>492.85714285714198</c:v>
                </c:pt>
                <c:pt idx="575">
                  <c:v>493.71428571428498</c:v>
                </c:pt>
                <c:pt idx="576">
                  <c:v>494.57142857142799</c:v>
                </c:pt>
                <c:pt idx="577">
                  <c:v>495.42857142857099</c:v>
                </c:pt>
                <c:pt idx="578">
                  <c:v>496.28571428571399</c:v>
                </c:pt>
                <c:pt idx="579">
                  <c:v>497.142857142857</c:v>
                </c:pt>
                <c:pt idx="580">
                  <c:v>498</c:v>
                </c:pt>
                <c:pt idx="581">
                  <c:v>498.85714285714198</c:v>
                </c:pt>
                <c:pt idx="582">
                  <c:v>499.71428571428498</c:v>
                </c:pt>
                <c:pt idx="583">
                  <c:v>500.57142857142799</c:v>
                </c:pt>
                <c:pt idx="584">
                  <c:v>501.42857142857099</c:v>
                </c:pt>
                <c:pt idx="585">
                  <c:v>502.28571428571399</c:v>
                </c:pt>
                <c:pt idx="586">
                  <c:v>503.142857142857</c:v>
                </c:pt>
                <c:pt idx="587">
                  <c:v>504</c:v>
                </c:pt>
                <c:pt idx="588">
                  <c:v>504.85714285714198</c:v>
                </c:pt>
                <c:pt idx="589">
                  <c:v>505.71428571428498</c:v>
                </c:pt>
                <c:pt idx="590">
                  <c:v>506.57142857142799</c:v>
                </c:pt>
                <c:pt idx="591">
                  <c:v>507.42857142857099</c:v>
                </c:pt>
                <c:pt idx="592">
                  <c:v>508.28571428571399</c:v>
                </c:pt>
                <c:pt idx="593">
                  <c:v>509.142857142857</c:v>
                </c:pt>
                <c:pt idx="594">
                  <c:v>510</c:v>
                </c:pt>
                <c:pt idx="595">
                  <c:v>510.85714285714198</c:v>
                </c:pt>
                <c:pt idx="596">
                  <c:v>511.71428571428498</c:v>
                </c:pt>
                <c:pt idx="597">
                  <c:v>512.57142857142799</c:v>
                </c:pt>
                <c:pt idx="598">
                  <c:v>513.42857142857099</c:v>
                </c:pt>
                <c:pt idx="599">
                  <c:v>514.28571428571399</c:v>
                </c:pt>
                <c:pt idx="600">
                  <c:v>515.142857142857</c:v>
                </c:pt>
                <c:pt idx="601">
                  <c:v>516</c:v>
                </c:pt>
                <c:pt idx="602">
                  <c:v>516.85714285714198</c:v>
                </c:pt>
                <c:pt idx="603">
                  <c:v>517.71428571428498</c:v>
                </c:pt>
                <c:pt idx="604">
                  <c:v>518.57142857142799</c:v>
                </c:pt>
                <c:pt idx="605">
                  <c:v>519.42857142857099</c:v>
                </c:pt>
                <c:pt idx="606">
                  <c:v>520.28571428571399</c:v>
                </c:pt>
                <c:pt idx="607">
                  <c:v>521.142857142857</c:v>
                </c:pt>
                <c:pt idx="608">
                  <c:v>522</c:v>
                </c:pt>
                <c:pt idx="609">
                  <c:v>522.85714285714198</c:v>
                </c:pt>
                <c:pt idx="610">
                  <c:v>523.71428571428498</c:v>
                </c:pt>
                <c:pt idx="611">
                  <c:v>524.57142857142799</c:v>
                </c:pt>
                <c:pt idx="612">
                  <c:v>525.42857142857099</c:v>
                </c:pt>
                <c:pt idx="613">
                  <c:v>526.28571428571399</c:v>
                </c:pt>
                <c:pt idx="614">
                  <c:v>527.142857142857</c:v>
                </c:pt>
                <c:pt idx="615">
                  <c:v>528</c:v>
                </c:pt>
                <c:pt idx="616">
                  <c:v>528.85714285714198</c:v>
                </c:pt>
                <c:pt idx="617">
                  <c:v>529.71428571428498</c:v>
                </c:pt>
                <c:pt idx="618">
                  <c:v>530.57142857142799</c:v>
                </c:pt>
                <c:pt idx="619">
                  <c:v>531.42857142857099</c:v>
                </c:pt>
                <c:pt idx="620">
                  <c:v>532.28571428571399</c:v>
                </c:pt>
                <c:pt idx="621">
                  <c:v>533.142857142857</c:v>
                </c:pt>
                <c:pt idx="622">
                  <c:v>534</c:v>
                </c:pt>
                <c:pt idx="623">
                  <c:v>534.85714285714198</c:v>
                </c:pt>
                <c:pt idx="624">
                  <c:v>535.71428571428498</c:v>
                </c:pt>
                <c:pt idx="625">
                  <c:v>536.57142857142799</c:v>
                </c:pt>
                <c:pt idx="626">
                  <c:v>537.42857142857099</c:v>
                </c:pt>
                <c:pt idx="627">
                  <c:v>538.28571428571399</c:v>
                </c:pt>
                <c:pt idx="628">
                  <c:v>539.142857142857</c:v>
                </c:pt>
                <c:pt idx="629">
                  <c:v>540</c:v>
                </c:pt>
                <c:pt idx="630">
                  <c:v>540.85714285714198</c:v>
                </c:pt>
                <c:pt idx="631">
                  <c:v>541.71428571428498</c:v>
                </c:pt>
                <c:pt idx="632">
                  <c:v>542.57142857142799</c:v>
                </c:pt>
                <c:pt idx="633">
                  <c:v>543.42857142857099</c:v>
                </c:pt>
                <c:pt idx="634">
                  <c:v>544.28571428571399</c:v>
                </c:pt>
                <c:pt idx="635">
                  <c:v>545.142857142857</c:v>
                </c:pt>
                <c:pt idx="636">
                  <c:v>546</c:v>
                </c:pt>
                <c:pt idx="637">
                  <c:v>546.85714285714198</c:v>
                </c:pt>
                <c:pt idx="638">
                  <c:v>547.71428571428498</c:v>
                </c:pt>
                <c:pt idx="639">
                  <c:v>548.57142857142799</c:v>
                </c:pt>
                <c:pt idx="640">
                  <c:v>549.42857142857099</c:v>
                </c:pt>
                <c:pt idx="641">
                  <c:v>550.28571428571399</c:v>
                </c:pt>
                <c:pt idx="642">
                  <c:v>551.142857142857</c:v>
                </c:pt>
                <c:pt idx="643">
                  <c:v>552</c:v>
                </c:pt>
                <c:pt idx="644">
                  <c:v>552.85714285714198</c:v>
                </c:pt>
                <c:pt idx="645">
                  <c:v>553.71428571428498</c:v>
                </c:pt>
                <c:pt idx="646">
                  <c:v>554.57142857142799</c:v>
                </c:pt>
                <c:pt idx="647">
                  <c:v>555.42857142857099</c:v>
                </c:pt>
                <c:pt idx="648">
                  <c:v>556.28571428571399</c:v>
                </c:pt>
                <c:pt idx="649">
                  <c:v>557.142857142857</c:v>
                </c:pt>
                <c:pt idx="650">
                  <c:v>558</c:v>
                </c:pt>
                <c:pt idx="651">
                  <c:v>558.85714285714198</c:v>
                </c:pt>
                <c:pt idx="652">
                  <c:v>559.71428571428498</c:v>
                </c:pt>
                <c:pt idx="653">
                  <c:v>560.57142857142799</c:v>
                </c:pt>
                <c:pt idx="654">
                  <c:v>561.42857142857099</c:v>
                </c:pt>
                <c:pt idx="655">
                  <c:v>562.28571428571399</c:v>
                </c:pt>
                <c:pt idx="656">
                  <c:v>563.142857142857</c:v>
                </c:pt>
                <c:pt idx="657">
                  <c:v>564</c:v>
                </c:pt>
                <c:pt idx="658">
                  <c:v>564.85714285714198</c:v>
                </c:pt>
                <c:pt idx="659">
                  <c:v>565.71428571428498</c:v>
                </c:pt>
                <c:pt idx="660">
                  <c:v>566.57142857142799</c:v>
                </c:pt>
                <c:pt idx="661">
                  <c:v>567.42857142857099</c:v>
                </c:pt>
                <c:pt idx="662">
                  <c:v>568.28571428571399</c:v>
                </c:pt>
                <c:pt idx="663">
                  <c:v>569.142857142857</c:v>
                </c:pt>
                <c:pt idx="664">
                  <c:v>570</c:v>
                </c:pt>
                <c:pt idx="665">
                  <c:v>570.85714285714198</c:v>
                </c:pt>
                <c:pt idx="666">
                  <c:v>571.71428571428498</c:v>
                </c:pt>
                <c:pt idx="667">
                  <c:v>572.57142857142799</c:v>
                </c:pt>
                <c:pt idx="668">
                  <c:v>573.42857142857099</c:v>
                </c:pt>
                <c:pt idx="669">
                  <c:v>574.28571428571399</c:v>
                </c:pt>
                <c:pt idx="670">
                  <c:v>575.142857142857</c:v>
                </c:pt>
                <c:pt idx="671">
                  <c:v>576</c:v>
                </c:pt>
                <c:pt idx="672">
                  <c:v>576.85714285714198</c:v>
                </c:pt>
                <c:pt idx="673">
                  <c:v>577.71428571428498</c:v>
                </c:pt>
                <c:pt idx="674">
                  <c:v>578.57142857142799</c:v>
                </c:pt>
                <c:pt idx="675">
                  <c:v>579.42857142857099</c:v>
                </c:pt>
                <c:pt idx="676">
                  <c:v>580.28571428571399</c:v>
                </c:pt>
                <c:pt idx="677">
                  <c:v>581.142857142857</c:v>
                </c:pt>
                <c:pt idx="678">
                  <c:v>582</c:v>
                </c:pt>
                <c:pt idx="679">
                  <c:v>582.85714285714198</c:v>
                </c:pt>
                <c:pt idx="680">
                  <c:v>583.71428571428498</c:v>
                </c:pt>
                <c:pt idx="681">
                  <c:v>584.57142857142799</c:v>
                </c:pt>
                <c:pt idx="682">
                  <c:v>585.42857142857099</c:v>
                </c:pt>
                <c:pt idx="683">
                  <c:v>586.28571428571399</c:v>
                </c:pt>
                <c:pt idx="684">
                  <c:v>587.142857142857</c:v>
                </c:pt>
                <c:pt idx="685">
                  <c:v>588</c:v>
                </c:pt>
                <c:pt idx="686">
                  <c:v>588.85714285714198</c:v>
                </c:pt>
                <c:pt idx="687">
                  <c:v>589.71428571428498</c:v>
                </c:pt>
                <c:pt idx="688">
                  <c:v>590.57142857142799</c:v>
                </c:pt>
                <c:pt idx="689">
                  <c:v>591.42857142857099</c:v>
                </c:pt>
                <c:pt idx="690">
                  <c:v>592.28571428571399</c:v>
                </c:pt>
                <c:pt idx="691">
                  <c:v>593.142857142857</c:v>
                </c:pt>
                <c:pt idx="692">
                  <c:v>594</c:v>
                </c:pt>
                <c:pt idx="693">
                  <c:v>594.85714285714198</c:v>
                </c:pt>
                <c:pt idx="694">
                  <c:v>595.71428571428498</c:v>
                </c:pt>
                <c:pt idx="695">
                  <c:v>596.57142857142799</c:v>
                </c:pt>
                <c:pt idx="696">
                  <c:v>597.42857142857099</c:v>
                </c:pt>
                <c:pt idx="697">
                  <c:v>598.28571428571399</c:v>
                </c:pt>
                <c:pt idx="698">
                  <c:v>599.142857142857</c:v>
                </c:pt>
                <c:pt idx="699">
                  <c:v>600</c:v>
                </c:pt>
                <c:pt idx="700">
                  <c:v>600.85714285714198</c:v>
                </c:pt>
                <c:pt idx="701">
                  <c:v>601.71428571428498</c:v>
                </c:pt>
                <c:pt idx="702">
                  <c:v>602.57142857142799</c:v>
                </c:pt>
                <c:pt idx="703">
                  <c:v>603.42857142857099</c:v>
                </c:pt>
                <c:pt idx="704">
                  <c:v>604.28571428571399</c:v>
                </c:pt>
                <c:pt idx="705">
                  <c:v>605.142857142857</c:v>
                </c:pt>
                <c:pt idx="706">
                  <c:v>606</c:v>
                </c:pt>
                <c:pt idx="707">
                  <c:v>606.85714285714198</c:v>
                </c:pt>
                <c:pt idx="708">
                  <c:v>607.71428571428498</c:v>
                </c:pt>
                <c:pt idx="709">
                  <c:v>608.57142857142799</c:v>
                </c:pt>
                <c:pt idx="710">
                  <c:v>609.42857142857099</c:v>
                </c:pt>
                <c:pt idx="711">
                  <c:v>610.28571428571399</c:v>
                </c:pt>
                <c:pt idx="712">
                  <c:v>611.142857142857</c:v>
                </c:pt>
                <c:pt idx="713">
                  <c:v>612</c:v>
                </c:pt>
                <c:pt idx="714">
                  <c:v>612.85714285714198</c:v>
                </c:pt>
                <c:pt idx="715">
                  <c:v>613.71428571428498</c:v>
                </c:pt>
                <c:pt idx="716">
                  <c:v>614.57142857142799</c:v>
                </c:pt>
                <c:pt idx="717">
                  <c:v>615.42857142857099</c:v>
                </c:pt>
                <c:pt idx="718">
                  <c:v>616.28571428571399</c:v>
                </c:pt>
                <c:pt idx="719">
                  <c:v>617.142857142857</c:v>
                </c:pt>
                <c:pt idx="720">
                  <c:v>618</c:v>
                </c:pt>
                <c:pt idx="721">
                  <c:v>618.85714285714198</c:v>
                </c:pt>
                <c:pt idx="722">
                  <c:v>619.71428571428498</c:v>
                </c:pt>
                <c:pt idx="723">
                  <c:v>620.57142857142799</c:v>
                </c:pt>
                <c:pt idx="724">
                  <c:v>621.42857142857099</c:v>
                </c:pt>
                <c:pt idx="725">
                  <c:v>622.28571428571399</c:v>
                </c:pt>
                <c:pt idx="726">
                  <c:v>623.142857142857</c:v>
                </c:pt>
                <c:pt idx="727">
                  <c:v>624</c:v>
                </c:pt>
                <c:pt idx="728">
                  <c:v>624.85714285714198</c:v>
                </c:pt>
                <c:pt idx="729">
                  <c:v>625.71428571428498</c:v>
                </c:pt>
                <c:pt idx="730">
                  <c:v>626.57142857142799</c:v>
                </c:pt>
                <c:pt idx="731">
                  <c:v>627.42857142857099</c:v>
                </c:pt>
                <c:pt idx="732">
                  <c:v>628.28571428571399</c:v>
                </c:pt>
                <c:pt idx="733">
                  <c:v>629.142857142857</c:v>
                </c:pt>
                <c:pt idx="734">
                  <c:v>630</c:v>
                </c:pt>
                <c:pt idx="735">
                  <c:v>630.85714285714198</c:v>
                </c:pt>
                <c:pt idx="736">
                  <c:v>631.71428571428498</c:v>
                </c:pt>
                <c:pt idx="737">
                  <c:v>632.57142857142799</c:v>
                </c:pt>
                <c:pt idx="738">
                  <c:v>633.42857142857099</c:v>
                </c:pt>
                <c:pt idx="739">
                  <c:v>634.28571428571399</c:v>
                </c:pt>
                <c:pt idx="740">
                  <c:v>635.142857142857</c:v>
                </c:pt>
                <c:pt idx="741">
                  <c:v>636</c:v>
                </c:pt>
                <c:pt idx="742">
                  <c:v>636.85714285714198</c:v>
                </c:pt>
                <c:pt idx="743">
                  <c:v>637.71428571428498</c:v>
                </c:pt>
                <c:pt idx="744">
                  <c:v>638.57142857142799</c:v>
                </c:pt>
                <c:pt idx="745">
                  <c:v>639.42857142857099</c:v>
                </c:pt>
                <c:pt idx="746">
                  <c:v>640.28571428571399</c:v>
                </c:pt>
                <c:pt idx="747">
                  <c:v>641.142857142857</c:v>
                </c:pt>
                <c:pt idx="748">
                  <c:v>642</c:v>
                </c:pt>
                <c:pt idx="749">
                  <c:v>642.85714285714198</c:v>
                </c:pt>
                <c:pt idx="750">
                  <c:v>643.71428571428498</c:v>
                </c:pt>
                <c:pt idx="751">
                  <c:v>644.57142857142799</c:v>
                </c:pt>
                <c:pt idx="752">
                  <c:v>645.42857142857099</c:v>
                </c:pt>
                <c:pt idx="753">
                  <c:v>646.28571428571399</c:v>
                </c:pt>
                <c:pt idx="754">
                  <c:v>647.142857142857</c:v>
                </c:pt>
                <c:pt idx="755">
                  <c:v>648</c:v>
                </c:pt>
                <c:pt idx="756">
                  <c:v>648.85714285714198</c:v>
                </c:pt>
                <c:pt idx="757">
                  <c:v>649.71428571428498</c:v>
                </c:pt>
                <c:pt idx="758">
                  <c:v>650.57142857142799</c:v>
                </c:pt>
                <c:pt idx="759">
                  <c:v>651.42857142857099</c:v>
                </c:pt>
                <c:pt idx="760">
                  <c:v>652.28571428571399</c:v>
                </c:pt>
                <c:pt idx="761">
                  <c:v>653.142857142857</c:v>
                </c:pt>
                <c:pt idx="762">
                  <c:v>654</c:v>
                </c:pt>
                <c:pt idx="763">
                  <c:v>654.85714285714198</c:v>
                </c:pt>
                <c:pt idx="764">
                  <c:v>655.71428571428498</c:v>
                </c:pt>
                <c:pt idx="765">
                  <c:v>656.57142857142799</c:v>
                </c:pt>
                <c:pt idx="766">
                  <c:v>657.42857142857099</c:v>
                </c:pt>
                <c:pt idx="767">
                  <c:v>658.28571428571399</c:v>
                </c:pt>
                <c:pt idx="768">
                  <c:v>659.142857142857</c:v>
                </c:pt>
                <c:pt idx="769">
                  <c:v>660</c:v>
                </c:pt>
                <c:pt idx="770">
                  <c:v>660.85714285714198</c:v>
                </c:pt>
                <c:pt idx="771">
                  <c:v>661.71428571428498</c:v>
                </c:pt>
                <c:pt idx="772">
                  <c:v>662.57142857142799</c:v>
                </c:pt>
                <c:pt idx="773">
                  <c:v>663.42857142857099</c:v>
                </c:pt>
                <c:pt idx="774">
                  <c:v>664.28571428571399</c:v>
                </c:pt>
                <c:pt idx="775">
                  <c:v>665.142857142857</c:v>
                </c:pt>
                <c:pt idx="776">
                  <c:v>666</c:v>
                </c:pt>
                <c:pt idx="777">
                  <c:v>666.85714285714198</c:v>
                </c:pt>
                <c:pt idx="778">
                  <c:v>667.71428571428498</c:v>
                </c:pt>
                <c:pt idx="779">
                  <c:v>668.57142857142799</c:v>
                </c:pt>
                <c:pt idx="780">
                  <c:v>669.42857142857099</c:v>
                </c:pt>
                <c:pt idx="781">
                  <c:v>670.28571428571399</c:v>
                </c:pt>
                <c:pt idx="782">
                  <c:v>671.142857142857</c:v>
                </c:pt>
                <c:pt idx="783">
                  <c:v>672</c:v>
                </c:pt>
                <c:pt idx="784">
                  <c:v>672.85714285714198</c:v>
                </c:pt>
                <c:pt idx="785">
                  <c:v>673.71428571428498</c:v>
                </c:pt>
                <c:pt idx="786">
                  <c:v>674.57142857142799</c:v>
                </c:pt>
                <c:pt idx="787">
                  <c:v>675.42857142857099</c:v>
                </c:pt>
                <c:pt idx="788">
                  <c:v>676.28571428571399</c:v>
                </c:pt>
                <c:pt idx="789">
                  <c:v>677.142857142857</c:v>
                </c:pt>
                <c:pt idx="790">
                  <c:v>678</c:v>
                </c:pt>
                <c:pt idx="791">
                  <c:v>678.85714285714198</c:v>
                </c:pt>
                <c:pt idx="792">
                  <c:v>679.71428571428498</c:v>
                </c:pt>
                <c:pt idx="793">
                  <c:v>680.57142857142799</c:v>
                </c:pt>
                <c:pt idx="794">
                  <c:v>681.42857142857099</c:v>
                </c:pt>
                <c:pt idx="795">
                  <c:v>682.28571428571399</c:v>
                </c:pt>
                <c:pt idx="796">
                  <c:v>683.142857142857</c:v>
                </c:pt>
                <c:pt idx="797">
                  <c:v>684</c:v>
                </c:pt>
                <c:pt idx="798">
                  <c:v>684.85714285714198</c:v>
                </c:pt>
                <c:pt idx="799">
                  <c:v>685.71428571428498</c:v>
                </c:pt>
                <c:pt idx="800">
                  <c:v>686.57142857142799</c:v>
                </c:pt>
                <c:pt idx="801">
                  <c:v>687.42857142857099</c:v>
                </c:pt>
                <c:pt idx="802">
                  <c:v>688.28571428571399</c:v>
                </c:pt>
                <c:pt idx="803">
                  <c:v>689.142857142857</c:v>
                </c:pt>
                <c:pt idx="804">
                  <c:v>690</c:v>
                </c:pt>
                <c:pt idx="805">
                  <c:v>690.85714285714198</c:v>
                </c:pt>
                <c:pt idx="806">
                  <c:v>691.71428571428498</c:v>
                </c:pt>
                <c:pt idx="807">
                  <c:v>692.57142857142799</c:v>
                </c:pt>
                <c:pt idx="808">
                  <c:v>693.42857142857099</c:v>
                </c:pt>
                <c:pt idx="809">
                  <c:v>694.28571428571399</c:v>
                </c:pt>
                <c:pt idx="810">
                  <c:v>695.142857142857</c:v>
                </c:pt>
                <c:pt idx="811">
                  <c:v>696</c:v>
                </c:pt>
                <c:pt idx="812">
                  <c:v>696.85714285714198</c:v>
                </c:pt>
                <c:pt idx="813">
                  <c:v>697.71428571428498</c:v>
                </c:pt>
                <c:pt idx="814">
                  <c:v>698.57142857142799</c:v>
                </c:pt>
                <c:pt idx="815">
                  <c:v>699.42857142857099</c:v>
                </c:pt>
                <c:pt idx="816">
                  <c:v>700.28571428571399</c:v>
                </c:pt>
                <c:pt idx="817">
                  <c:v>701.142857142857</c:v>
                </c:pt>
                <c:pt idx="818">
                  <c:v>702</c:v>
                </c:pt>
                <c:pt idx="819">
                  <c:v>702.85714285714198</c:v>
                </c:pt>
                <c:pt idx="820">
                  <c:v>703.71428571428498</c:v>
                </c:pt>
                <c:pt idx="821">
                  <c:v>704.57142857142799</c:v>
                </c:pt>
                <c:pt idx="822">
                  <c:v>705.42857142857099</c:v>
                </c:pt>
                <c:pt idx="823">
                  <c:v>706.28571428571399</c:v>
                </c:pt>
                <c:pt idx="824">
                  <c:v>707.142857142857</c:v>
                </c:pt>
                <c:pt idx="825">
                  <c:v>708</c:v>
                </c:pt>
                <c:pt idx="826">
                  <c:v>708.85714285714198</c:v>
                </c:pt>
                <c:pt idx="827">
                  <c:v>709.71428571428498</c:v>
                </c:pt>
                <c:pt idx="828">
                  <c:v>710.57142857142799</c:v>
                </c:pt>
                <c:pt idx="829">
                  <c:v>711.42857142857099</c:v>
                </c:pt>
                <c:pt idx="830">
                  <c:v>712.28571428571399</c:v>
                </c:pt>
                <c:pt idx="831">
                  <c:v>713.142857142857</c:v>
                </c:pt>
                <c:pt idx="832">
                  <c:v>714</c:v>
                </c:pt>
                <c:pt idx="833">
                  <c:v>714.85714285714198</c:v>
                </c:pt>
                <c:pt idx="834">
                  <c:v>715.71428571428498</c:v>
                </c:pt>
                <c:pt idx="835">
                  <c:v>716.57142857142799</c:v>
                </c:pt>
                <c:pt idx="836">
                  <c:v>717.42857142857099</c:v>
                </c:pt>
                <c:pt idx="837">
                  <c:v>718.28571428571399</c:v>
                </c:pt>
                <c:pt idx="838">
                  <c:v>719.142857142857</c:v>
                </c:pt>
                <c:pt idx="839">
                  <c:v>720</c:v>
                </c:pt>
                <c:pt idx="840">
                  <c:v>720.85714285714198</c:v>
                </c:pt>
                <c:pt idx="841">
                  <c:v>721.71428571428498</c:v>
                </c:pt>
                <c:pt idx="842">
                  <c:v>722.57142857142799</c:v>
                </c:pt>
                <c:pt idx="843">
                  <c:v>723.42857142857099</c:v>
                </c:pt>
                <c:pt idx="844">
                  <c:v>724.28571428571399</c:v>
                </c:pt>
                <c:pt idx="845">
                  <c:v>725.142857142857</c:v>
                </c:pt>
                <c:pt idx="846">
                  <c:v>726</c:v>
                </c:pt>
                <c:pt idx="847">
                  <c:v>726.85714285714198</c:v>
                </c:pt>
                <c:pt idx="848">
                  <c:v>727.71428571428498</c:v>
                </c:pt>
                <c:pt idx="849">
                  <c:v>728.57142857142799</c:v>
                </c:pt>
                <c:pt idx="850">
                  <c:v>729.42857142857099</c:v>
                </c:pt>
                <c:pt idx="851">
                  <c:v>730.28571428571399</c:v>
                </c:pt>
                <c:pt idx="852">
                  <c:v>731.142857142857</c:v>
                </c:pt>
                <c:pt idx="853">
                  <c:v>732</c:v>
                </c:pt>
                <c:pt idx="854">
                  <c:v>732.85714285714198</c:v>
                </c:pt>
                <c:pt idx="855">
                  <c:v>733.71428571428498</c:v>
                </c:pt>
                <c:pt idx="856">
                  <c:v>734.57142857142799</c:v>
                </c:pt>
                <c:pt idx="857">
                  <c:v>735.42857142857099</c:v>
                </c:pt>
                <c:pt idx="858">
                  <c:v>736.28571428571399</c:v>
                </c:pt>
                <c:pt idx="859">
                  <c:v>737.142857142857</c:v>
                </c:pt>
                <c:pt idx="860">
                  <c:v>738</c:v>
                </c:pt>
                <c:pt idx="861">
                  <c:v>738.85714285714198</c:v>
                </c:pt>
                <c:pt idx="862">
                  <c:v>739.71428571428498</c:v>
                </c:pt>
                <c:pt idx="863">
                  <c:v>740.57142857142799</c:v>
                </c:pt>
                <c:pt idx="864">
                  <c:v>741.42857142857099</c:v>
                </c:pt>
                <c:pt idx="865">
                  <c:v>742.28571428571399</c:v>
                </c:pt>
                <c:pt idx="866">
                  <c:v>743.142857142857</c:v>
                </c:pt>
                <c:pt idx="867">
                  <c:v>744</c:v>
                </c:pt>
                <c:pt idx="868">
                  <c:v>744.85714285714198</c:v>
                </c:pt>
                <c:pt idx="869">
                  <c:v>745.71428571428498</c:v>
                </c:pt>
                <c:pt idx="870">
                  <c:v>746.57142857142799</c:v>
                </c:pt>
                <c:pt idx="871">
                  <c:v>747.42857142857099</c:v>
                </c:pt>
                <c:pt idx="872">
                  <c:v>748.28571428571399</c:v>
                </c:pt>
                <c:pt idx="873">
                  <c:v>749.142857142857</c:v>
                </c:pt>
                <c:pt idx="874">
                  <c:v>750</c:v>
                </c:pt>
                <c:pt idx="875">
                  <c:v>750.85714285714198</c:v>
                </c:pt>
                <c:pt idx="876">
                  <c:v>751.71428571428498</c:v>
                </c:pt>
                <c:pt idx="877">
                  <c:v>752.57142857142799</c:v>
                </c:pt>
                <c:pt idx="878">
                  <c:v>753.42857142857099</c:v>
                </c:pt>
                <c:pt idx="879">
                  <c:v>754.28571428571399</c:v>
                </c:pt>
                <c:pt idx="880">
                  <c:v>755.142857142857</c:v>
                </c:pt>
                <c:pt idx="881">
                  <c:v>756</c:v>
                </c:pt>
                <c:pt idx="882">
                  <c:v>756.85714285714198</c:v>
                </c:pt>
                <c:pt idx="883">
                  <c:v>757.71428571428498</c:v>
                </c:pt>
                <c:pt idx="884">
                  <c:v>758.57142857142799</c:v>
                </c:pt>
                <c:pt idx="885">
                  <c:v>759.42857142857099</c:v>
                </c:pt>
                <c:pt idx="886">
                  <c:v>760.28571428571399</c:v>
                </c:pt>
                <c:pt idx="887">
                  <c:v>761.142857142857</c:v>
                </c:pt>
                <c:pt idx="888">
                  <c:v>762</c:v>
                </c:pt>
                <c:pt idx="889">
                  <c:v>762.85714285714198</c:v>
                </c:pt>
                <c:pt idx="890">
                  <c:v>763.71428571428498</c:v>
                </c:pt>
                <c:pt idx="891">
                  <c:v>764.57142857142799</c:v>
                </c:pt>
                <c:pt idx="892">
                  <c:v>765.42857142857099</c:v>
                </c:pt>
                <c:pt idx="893">
                  <c:v>766.28571428571399</c:v>
                </c:pt>
                <c:pt idx="894">
                  <c:v>767.142857142857</c:v>
                </c:pt>
                <c:pt idx="895">
                  <c:v>768</c:v>
                </c:pt>
                <c:pt idx="896">
                  <c:v>768.85714285714198</c:v>
                </c:pt>
                <c:pt idx="897">
                  <c:v>769.71428571428498</c:v>
                </c:pt>
                <c:pt idx="898">
                  <c:v>770.57142857142799</c:v>
                </c:pt>
                <c:pt idx="899">
                  <c:v>771.42857142857099</c:v>
                </c:pt>
                <c:pt idx="900">
                  <c:v>772.28571428571399</c:v>
                </c:pt>
                <c:pt idx="901">
                  <c:v>773.142857142857</c:v>
                </c:pt>
                <c:pt idx="902">
                  <c:v>774</c:v>
                </c:pt>
                <c:pt idx="903">
                  <c:v>774.85714285714198</c:v>
                </c:pt>
                <c:pt idx="904">
                  <c:v>775.71428571428498</c:v>
                </c:pt>
                <c:pt idx="905">
                  <c:v>776.57142857142799</c:v>
                </c:pt>
                <c:pt idx="906">
                  <c:v>777.42857142857099</c:v>
                </c:pt>
                <c:pt idx="907">
                  <c:v>778.28571428571399</c:v>
                </c:pt>
                <c:pt idx="908">
                  <c:v>779.142857142857</c:v>
                </c:pt>
                <c:pt idx="909">
                  <c:v>780</c:v>
                </c:pt>
                <c:pt idx="910">
                  <c:v>780.85714285714198</c:v>
                </c:pt>
                <c:pt idx="911">
                  <c:v>781.71428571428498</c:v>
                </c:pt>
                <c:pt idx="912">
                  <c:v>782.57142857142799</c:v>
                </c:pt>
                <c:pt idx="913">
                  <c:v>783.42857142857099</c:v>
                </c:pt>
                <c:pt idx="914">
                  <c:v>784.28571428571399</c:v>
                </c:pt>
                <c:pt idx="915">
                  <c:v>785.142857142857</c:v>
                </c:pt>
                <c:pt idx="916">
                  <c:v>786</c:v>
                </c:pt>
                <c:pt idx="917">
                  <c:v>786.85714285714198</c:v>
                </c:pt>
                <c:pt idx="918">
                  <c:v>787.71428571428498</c:v>
                </c:pt>
                <c:pt idx="919">
                  <c:v>788.57142857142799</c:v>
                </c:pt>
                <c:pt idx="920">
                  <c:v>789.42857142857099</c:v>
                </c:pt>
                <c:pt idx="921">
                  <c:v>790.28571428571399</c:v>
                </c:pt>
                <c:pt idx="922">
                  <c:v>791.142857142857</c:v>
                </c:pt>
                <c:pt idx="923">
                  <c:v>792</c:v>
                </c:pt>
                <c:pt idx="924">
                  <c:v>792.85714285714198</c:v>
                </c:pt>
                <c:pt idx="925">
                  <c:v>793.71428571428498</c:v>
                </c:pt>
                <c:pt idx="926">
                  <c:v>794.57142857142799</c:v>
                </c:pt>
                <c:pt idx="927">
                  <c:v>795.42857142857099</c:v>
                </c:pt>
                <c:pt idx="928">
                  <c:v>796.28571428571399</c:v>
                </c:pt>
                <c:pt idx="929">
                  <c:v>797.142857142857</c:v>
                </c:pt>
                <c:pt idx="930">
                  <c:v>798</c:v>
                </c:pt>
                <c:pt idx="931">
                  <c:v>798.85714285714198</c:v>
                </c:pt>
                <c:pt idx="932">
                  <c:v>799.71428571428498</c:v>
                </c:pt>
                <c:pt idx="933">
                  <c:v>800.57142857142799</c:v>
                </c:pt>
                <c:pt idx="934">
                  <c:v>801.42857142857099</c:v>
                </c:pt>
                <c:pt idx="935">
                  <c:v>802.28571428571399</c:v>
                </c:pt>
                <c:pt idx="936">
                  <c:v>803.142857142857</c:v>
                </c:pt>
                <c:pt idx="937">
                  <c:v>804</c:v>
                </c:pt>
                <c:pt idx="938">
                  <c:v>804.85714285714198</c:v>
                </c:pt>
                <c:pt idx="939">
                  <c:v>805.71428571428498</c:v>
                </c:pt>
                <c:pt idx="940">
                  <c:v>806.57142857142799</c:v>
                </c:pt>
                <c:pt idx="941">
                  <c:v>807.42857142857099</c:v>
                </c:pt>
                <c:pt idx="942">
                  <c:v>808.28571428571399</c:v>
                </c:pt>
                <c:pt idx="943">
                  <c:v>809.142857142857</c:v>
                </c:pt>
                <c:pt idx="944">
                  <c:v>810</c:v>
                </c:pt>
                <c:pt idx="945">
                  <c:v>810.85714285714198</c:v>
                </c:pt>
                <c:pt idx="946">
                  <c:v>811.71428571428498</c:v>
                </c:pt>
                <c:pt idx="947">
                  <c:v>812.57142857142799</c:v>
                </c:pt>
                <c:pt idx="948">
                  <c:v>813.42857142857099</c:v>
                </c:pt>
                <c:pt idx="949">
                  <c:v>814.28571428571399</c:v>
                </c:pt>
                <c:pt idx="950">
                  <c:v>815.142857142857</c:v>
                </c:pt>
                <c:pt idx="951">
                  <c:v>816</c:v>
                </c:pt>
                <c:pt idx="952">
                  <c:v>816.85714285714198</c:v>
                </c:pt>
                <c:pt idx="953">
                  <c:v>817.71428571428498</c:v>
                </c:pt>
                <c:pt idx="954">
                  <c:v>818.57142857142799</c:v>
                </c:pt>
                <c:pt idx="955">
                  <c:v>819.42857142857099</c:v>
                </c:pt>
                <c:pt idx="956">
                  <c:v>820.28571428571399</c:v>
                </c:pt>
                <c:pt idx="957">
                  <c:v>821.142857142857</c:v>
                </c:pt>
                <c:pt idx="958">
                  <c:v>822</c:v>
                </c:pt>
                <c:pt idx="959">
                  <c:v>822.85714285714198</c:v>
                </c:pt>
                <c:pt idx="960">
                  <c:v>823.71428571428498</c:v>
                </c:pt>
                <c:pt idx="961">
                  <c:v>824.57142857142799</c:v>
                </c:pt>
                <c:pt idx="962">
                  <c:v>825.42857142857099</c:v>
                </c:pt>
                <c:pt idx="963">
                  <c:v>826.28571428571399</c:v>
                </c:pt>
                <c:pt idx="964">
                  <c:v>827.142857142857</c:v>
                </c:pt>
                <c:pt idx="965">
                  <c:v>828</c:v>
                </c:pt>
                <c:pt idx="966">
                  <c:v>828.85714285714198</c:v>
                </c:pt>
                <c:pt idx="967">
                  <c:v>829.71428571428498</c:v>
                </c:pt>
                <c:pt idx="968">
                  <c:v>830.57142857142799</c:v>
                </c:pt>
                <c:pt idx="969">
                  <c:v>831.42857142857099</c:v>
                </c:pt>
                <c:pt idx="970">
                  <c:v>832.28571428571399</c:v>
                </c:pt>
                <c:pt idx="971">
                  <c:v>833.142857142857</c:v>
                </c:pt>
                <c:pt idx="972">
                  <c:v>834</c:v>
                </c:pt>
                <c:pt idx="973">
                  <c:v>834.85714285714198</c:v>
                </c:pt>
                <c:pt idx="974">
                  <c:v>835.71428571428498</c:v>
                </c:pt>
                <c:pt idx="975">
                  <c:v>836.57142857142799</c:v>
                </c:pt>
                <c:pt idx="976">
                  <c:v>837.42857142857099</c:v>
                </c:pt>
                <c:pt idx="977">
                  <c:v>838.28571428571399</c:v>
                </c:pt>
                <c:pt idx="978">
                  <c:v>839.142857142857</c:v>
                </c:pt>
                <c:pt idx="979">
                  <c:v>840</c:v>
                </c:pt>
                <c:pt idx="980">
                  <c:v>840.85714285714198</c:v>
                </c:pt>
                <c:pt idx="981">
                  <c:v>841.71428571428498</c:v>
                </c:pt>
                <c:pt idx="982">
                  <c:v>842.57142857142799</c:v>
                </c:pt>
                <c:pt idx="983">
                  <c:v>843.42857142857099</c:v>
                </c:pt>
                <c:pt idx="984">
                  <c:v>844.28571428571399</c:v>
                </c:pt>
                <c:pt idx="985">
                  <c:v>845.142857142857</c:v>
                </c:pt>
                <c:pt idx="986">
                  <c:v>846</c:v>
                </c:pt>
                <c:pt idx="987">
                  <c:v>846.85714285714198</c:v>
                </c:pt>
                <c:pt idx="988">
                  <c:v>847.71428571428498</c:v>
                </c:pt>
                <c:pt idx="989">
                  <c:v>848.57142857142799</c:v>
                </c:pt>
                <c:pt idx="990">
                  <c:v>849.42857142857099</c:v>
                </c:pt>
                <c:pt idx="991">
                  <c:v>850.28571428571399</c:v>
                </c:pt>
                <c:pt idx="992">
                  <c:v>851.142857142857</c:v>
                </c:pt>
                <c:pt idx="993">
                  <c:v>852</c:v>
                </c:pt>
                <c:pt idx="994">
                  <c:v>852.85714285714198</c:v>
                </c:pt>
                <c:pt idx="995">
                  <c:v>853.71428571428498</c:v>
                </c:pt>
                <c:pt idx="996">
                  <c:v>854.57142857142799</c:v>
                </c:pt>
                <c:pt idx="997">
                  <c:v>855.42857142857099</c:v>
                </c:pt>
                <c:pt idx="998">
                  <c:v>856.28571428571399</c:v>
                </c:pt>
                <c:pt idx="999">
                  <c:v>857.142857142857</c:v>
                </c:pt>
                <c:pt idx="1000">
                  <c:v>858</c:v>
                </c:pt>
                <c:pt idx="1001">
                  <c:v>858.85714285714198</c:v>
                </c:pt>
                <c:pt idx="1002">
                  <c:v>859.71428571428498</c:v>
                </c:pt>
                <c:pt idx="1003">
                  <c:v>860.57142857142799</c:v>
                </c:pt>
                <c:pt idx="1004">
                  <c:v>861.42857142857099</c:v>
                </c:pt>
                <c:pt idx="1005">
                  <c:v>862.28571428571399</c:v>
                </c:pt>
                <c:pt idx="1006">
                  <c:v>863.142857142857</c:v>
                </c:pt>
                <c:pt idx="1007">
                  <c:v>864</c:v>
                </c:pt>
                <c:pt idx="1008">
                  <c:v>864.85714285714198</c:v>
                </c:pt>
                <c:pt idx="1009">
                  <c:v>865.71428571428498</c:v>
                </c:pt>
                <c:pt idx="1010">
                  <c:v>866.57142857142799</c:v>
                </c:pt>
                <c:pt idx="1011">
                  <c:v>867.42857142857099</c:v>
                </c:pt>
                <c:pt idx="1012">
                  <c:v>868.28571428571399</c:v>
                </c:pt>
                <c:pt idx="1013">
                  <c:v>869.142857142857</c:v>
                </c:pt>
                <c:pt idx="1014">
                  <c:v>870</c:v>
                </c:pt>
                <c:pt idx="1015">
                  <c:v>870.85714285714198</c:v>
                </c:pt>
                <c:pt idx="1016">
                  <c:v>871.71428571428498</c:v>
                </c:pt>
                <c:pt idx="1017">
                  <c:v>872.57142857142799</c:v>
                </c:pt>
                <c:pt idx="1018">
                  <c:v>873.42857142857099</c:v>
                </c:pt>
                <c:pt idx="1019">
                  <c:v>874.28571428571399</c:v>
                </c:pt>
                <c:pt idx="1020">
                  <c:v>875.142857142857</c:v>
                </c:pt>
                <c:pt idx="1021">
                  <c:v>876</c:v>
                </c:pt>
                <c:pt idx="1022">
                  <c:v>876.85714285714198</c:v>
                </c:pt>
                <c:pt idx="1023">
                  <c:v>877.71428571428498</c:v>
                </c:pt>
                <c:pt idx="1024">
                  <c:v>878.57142857142799</c:v>
                </c:pt>
                <c:pt idx="1025">
                  <c:v>879.42857142857099</c:v>
                </c:pt>
                <c:pt idx="1026">
                  <c:v>880.28571428571399</c:v>
                </c:pt>
                <c:pt idx="1027">
                  <c:v>881.142857142857</c:v>
                </c:pt>
                <c:pt idx="1028">
                  <c:v>882</c:v>
                </c:pt>
                <c:pt idx="1029">
                  <c:v>882.85714285714198</c:v>
                </c:pt>
                <c:pt idx="1030">
                  <c:v>883.71428571428498</c:v>
                </c:pt>
                <c:pt idx="1031">
                  <c:v>884.57142857142799</c:v>
                </c:pt>
                <c:pt idx="1032">
                  <c:v>885.42857142857099</c:v>
                </c:pt>
                <c:pt idx="1033">
                  <c:v>886.28571428571399</c:v>
                </c:pt>
                <c:pt idx="1034">
                  <c:v>887.142857142857</c:v>
                </c:pt>
                <c:pt idx="1035">
                  <c:v>888</c:v>
                </c:pt>
                <c:pt idx="1036">
                  <c:v>888.85714285714198</c:v>
                </c:pt>
                <c:pt idx="1037">
                  <c:v>889.71428571428498</c:v>
                </c:pt>
                <c:pt idx="1038">
                  <c:v>890.57142857142799</c:v>
                </c:pt>
                <c:pt idx="1039">
                  <c:v>891.42857142857099</c:v>
                </c:pt>
                <c:pt idx="1040">
                  <c:v>892.28571428571399</c:v>
                </c:pt>
                <c:pt idx="1041">
                  <c:v>893.142857142857</c:v>
                </c:pt>
                <c:pt idx="1042">
                  <c:v>894</c:v>
                </c:pt>
                <c:pt idx="1043">
                  <c:v>894.85714285714198</c:v>
                </c:pt>
                <c:pt idx="1044">
                  <c:v>895.71428571428498</c:v>
                </c:pt>
                <c:pt idx="1045">
                  <c:v>896.57142857142799</c:v>
                </c:pt>
                <c:pt idx="1046">
                  <c:v>897.42857142857099</c:v>
                </c:pt>
                <c:pt idx="1047">
                  <c:v>898.28571428571399</c:v>
                </c:pt>
                <c:pt idx="1048">
                  <c:v>899.142857142857</c:v>
                </c:pt>
                <c:pt idx="1049">
                  <c:v>900</c:v>
                </c:pt>
                <c:pt idx="1050">
                  <c:v>900.85714285714198</c:v>
                </c:pt>
                <c:pt idx="1051">
                  <c:v>901.71428571428498</c:v>
                </c:pt>
                <c:pt idx="1052">
                  <c:v>902.57142857142799</c:v>
                </c:pt>
                <c:pt idx="1053">
                  <c:v>903.42857142857099</c:v>
                </c:pt>
                <c:pt idx="1054">
                  <c:v>904.28571428571399</c:v>
                </c:pt>
                <c:pt idx="1055">
                  <c:v>905.142857142857</c:v>
                </c:pt>
                <c:pt idx="1056">
                  <c:v>906</c:v>
                </c:pt>
                <c:pt idx="1057">
                  <c:v>906.85714285714198</c:v>
                </c:pt>
                <c:pt idx="1058">
                  <c:v>907.71428571428498</c:v>
                </c:pt>
                <c:pt idx="1059">
                  <c:v>908.57142857142799</c:v>
                </c:pt>
                <c:pt idx="1060">
                  <c:v>909.42857142857099</c:v>
                </c:pt>
                <c:pt idx="1061">
                  <c:v>910.28571428571399</c:v>
                </c:pt>
                <c:pt idx="1062">
                  <c:v>911.142857142857</c:v>
                </c:pt>
                <c:pt idx="1063">
                  <c:v>912</c:v>
                </c:pt>
                <c:pt idx="1064">
                  <c:v>912.85714285714198</c:v>
                </c:pt>
                <c:pt idx="1065">
                  <c:v>913.71428571428498</c:v>
                </c:pt>
                <c:pt idx="1066">
                  <c:v>914.57142857142799</c:v>
                </c:pt>
                <c:pt idx="1067">
                  <c:v>915.42857142857099</c:v>
                </c:pt>
                <c:pt idx="1068">
                  <c:v>916.28571428571399</c:v>
                </c:pt>
                <c:pt idx="1069">
                  <c:v>917.142857142857</c:v>
                </c:pt>
                <c:pt idx="1070">
                  <c:v>918</c:v>
                </c:pt>
                <c:pt idx="1071">
                  <c:v>918.85714285714198</c:v>
                </c:pt>
                <c:pt idx="1072">
                  <c:v>919.71428571428498</c:v>
                </c:pt>
                <c:pt idx="1073">
                  <c:v>920.57142857142799</c:v>
                </c:pt>
                <c:pt idx="1074">
                  <c:v>921.42857142857099</c:v>
                </c:pt>
                <c:pt idx="1075">
                  <c:v>922.28571428571399</c:v>
                </c:pt>
                <c:pt idx="1076">
                  <c:v>923.142857142857</c:v>
                </c:pt>
                <c:pt idx="1077">
                  <c:v>924</c:v>
                </c:pt>
                <c:pt idx="1078">
                  <c:v>924.85714285714198</c:v>
                </c:pt>
                <c:pt idx="1079">
                  <c:v>925.71428571428498</c:v>
                </c:pt>
                <c:pt idx="1080">
                  <c:v>926.57142857142799</c:v>
                </c:pt>
                <c:pt idx="1081">
                  <c:v>927.42857142857099</c:v>
                </c:pt>
                <c:pt idx="1082">
                  <c:v>928.28571428571399</c:v>
                </c:pt>
                <c:pt idx="1083">
                  <c:v>929.142857142857</c:v>
                </c:pt>
                <c:pt idx="1084">
                  <c:v>930</c:v>
                </c:pt>
                <c:pt idx="1085">
                  <c:v>930.85714285714198</c:v>
                </c:pt>
                <c:pt idx="1086">
                  <c:v>931.71428571428498</c:v>
                </c:pt>
                <c:pt idx="1087">
                  <c:v>932.57142857142799</c:v>
                </c:pt>
                <c:pt idx="1088">
                  <c:v>933.42857142857099</c:v>
                </c:pt>
                <c:pt idx="1089">
                  <c:v>934.28571428571399</c:v>
                </c:pt>
                <c:pt idx="1090">
                  <c:v>935.142857142857</c:v>
                </c:pt>
                <c:pt idx="1091">
                  <c:v>936</c:v>
                </c:pt>
                <c:pt idx="1092">
                  <c:v>936.85714285714198</c:v>
                </c:pt>
                <c:pt idx="1093">
                  <c:v>937.71428571428498</c:v>
                </c:pt>
                <c:pt idx="1094">
                  <c:v>938.57142857142799</c:v>
                </c:pt>
                <c:pt idx="1095">
                  <c:v>939.42857142857099</c:v>
                </c:pt>
                <c:pt idx="1096">
                  <c:v>940.28571428571399</c:v>
                </c:pt>
                <c:pt idx="1097">
                  <c:v>941.142857142857</c:v>
                </c:pt>
                <c:pt idx="1098">
                  <c:v>942</c:v>
                </c:pt>
                <c:pt idx="1099">
                  <c:v>942.85714285714198</c:v>
                </c:pt>
                <c:pt idx="1100">
                  <c:v>943.71428571428498</c:v>
                </c:pt>
                <c:pt idx="1101">
                  <c:v>944.57142857142799</c:v>
                </c:pt>
                <c:pt idx="1102">
                  <c:v>945.42857142857099</c:v>
                </c:pt>
                <c:pt idx="1103">
                  <c:v>946.28571428571399</c:v>
                </c:pt>
                <c:pt idx="1104">
                  <c:v>947.142857142857</c:v>
                </c:pt>
                <c:pt idx="1105">
                  <c:v>948</c:v>
                </c:pt>
                <c:pt idx="1106">
                  <c:v>948.85714285714198</c:v>
                </c:pt>
                <c:pt idx="1107">
                  <c:v>949.71428571428498</c:v>
                </c:pt>
                <c:pt idx="1108">
                  <c:v>950.57142857142799</c:v>
                </c:pt>
                <c:pt idx="1109">
                  <c:v>951.42857142857099</c:v>
                </c:pt>
                <c:pt idx="1110">
                  <c:v>952.28571428571399</c:v>
                </c:pt>
                <c:pt idx="1111">
                  <c:v>953.142857142857</c:v>
                </c:pt>
                <c:pt idx="1112">
                  <c:v>954</c:v>
                </c:pt>
                <c:pt idx="1113">
                  <c:v>954.85714285714198</c:v>
                </c:pt>
                <c:pt idx="1114">
                  <c:v>955.71428571428498</c:v>
                </c:pt>
                <c:pt idx="1115">
                  <c:v>956.57142857142799</c:v>
                </c:pt>
                <c:pt idx="1116">
                  <c:v>957.42857142857099</c:v>
                </c:pt>
                <c:pt idx="1117">
                  <c:v>958.28571428571399</c:v>
                </c:pt>
                <c:pt idx="1118">
                  <c:v>959.142857142857</c:v>
                </c:pt>
                <c:pt idx="1119">
                  <c:v>960</c:v>
                </c:pt>
                <c:pt idx="1120">
                  <c:v>960.85714285714198</c:v>
                </c:pt>
                <c:pt idx="1121">
                  <c:v>961.71428571428498</c:v>
                </c:pt>
                <c:pt idx="1122">
                  <c:v>962.57142857142799</c:v>
                </c:pt>
                <c:pt idx="1123">
                  <c:v>963.42857142857099</c:v>
                </c:pt>
                <c:pt idx="1124">
                  <c:v>964.28571428571399</c:v>
                </c:pt>
                <c:pt idx="1125">
                  <c:v>965.142857142857</c:v>
                </c:pt>
                <c:pt idx="1126">
                  <c:v>966</c:v>
                </c:pt>
                <c:pt idx="1127">
                  <c:v>966.85714285714198</c:v>
                </c:pt>
                <c:pt idx="1128">
                  <c:v>967.71428571428498</c:v>
                </c:pt>
                <c:pt idx="1129">
                  <c:v>968.57142857142799</c:v>
                </c:pt>
                <c:pt idx="1130">
                  <c:v>969.42857142857099</c:v>
                </c:pt>
                <c:pt idx="1131">
                  <c:v>970.28571428571399</c:v>
                </c:pt>
                <c:pt idx="1132">
                  <c:v>971.142857142857</c:v>
                </c:pt>
                <c:pt idx="1133">
                  <c:v>972</c:v>
                </c:pt>
                <c:pt idx="1134">
                  <c:v>972.85714285714198</c:v>
                </c:pt>
                <c:pt idx="1135">
                  <c:v>973.71428571428498</c:v>
                </c:pt>
                <c:pt idx="1136">
                  <c:v>974.57142857142799</c:v>
                </c:pt>
                <c:pt idx="1137">
                  <c:v>975.42857142857099</c:v>
                </c:pt>
                <c:pt idx="1138">
                  <c:v>976.28571428571399</c:v>
                </c:pt>
                <c:pt idx="1139">
                  <c:v>977.142857142857</c:v>
                </c:pt>
                <c:pt idx="1140">
                  <c:v>978</c:v>
                </c:pt>
                <c:pt idx="1141">
                  <c:v>978.85714285714198</c:v>
                </c:pt>
                <c:pt idx="1142">
                  <c:v>979.71428571428498</c:v>
                </c:pt>
                <c:pt idx="1143">
                  <c:v>980.57142857142799</c:v>
                </c:pt>
                <c:pt idx="1144">
                  <c:v>981.42857142857099</c:v>
                </c:pt>
                <c:pt idx="1145">
                  <c:v>982.28571428571399</c:v>
                </c:pt>
                <c:pt idx="1146">
                  <c:v>983.142857142857</c:v>
                </c:pt>
                <c:pt idx="1147">
                  <c:v>984</c:v>
                </c:pt>
                <c:pt idx="1148">
                  <c:v>984.85714285714198</c:v>
                </c:pt>
                <c:pt idx="1149">
                  <c:v>985.71428571428498</c:v>
                </c:pt>
                <c:pt idx="1150">
                  <c:v>986.57142857142799</c:v>
                </c:pt>
                <c:pt idx="1151">
                  <c:v>987.42857142857099</c:v>
                </c:pt>
                <c:pt idx="1152">
                  <c:v>988.28571428571399</c:v>
                </c:pt>
                <c:pt idx="1153">
                  <c:v>989.142857142857</c:v>
                </c:pt>
                <c:pt idx="1154">
                  <c:v>990</c:v>
                </c:pt>
                <c:pt idx="1155">
                  <c:v>990.85714285714198</c:v>
                </c:pt>
                <c:pt idx="1156">
                  <c:v>991.71428571428498</c:v>
                </c:pt>
                <c:pt idx="1157">
                  <c:v>992.57142857142799</c:v>
                </c:pt>
                <c:pt idx="1158">
                  <c:v>993.42857142857099</c:v>
                </c:pt>
                <c:pt idx="1159">
                  <c:v>994.28571428571399</c:v>
                </c:pt>
                <c:pt idx="1160">
                  <c:v>995.142857142857</c:v>
                </c:pt>
                <c:pt idx="1161">
                  <c:v>996</c:v>
                </c:pt>
                <c:pt idx="1162">
                  <c:v>996.85714285714198</c:v>
                </c:pt>
                <c:pt idx="1163">
                  <c:v>997.71428571428498</c:v>
                </c:pt>
                <c:pt idx="1164">
                  <c:v>998.57142857142799</c:v>
                </c:pt>
                <c:pt idx="1165">
                  <c:v>999.42857142857099</c:v>
                </c:pt>
                <c:pt idx="1166">
                  <c:v>1000.28571428571</c:v>
                </c:pt>
                <c:pt idx="1167">
                  <c:v>1001.1428571428499</c:v>
                </c:pt>
                <c:pt idx="1168">
                  <c:v>1002</c:v>
                </c:pt>
                <c:pt idx="1169">
                  <c:v>1002.85714285714</c:v>
                </c:pt>
                <c:pt idx="1170">
                  <c:v>1003.71428571428</c:v>
                </c:pt>
                <c:pt idx="1171">
                  <c:v>1004.57142857142</c:v>
                </c:pt>
                <c:pt idx="1172">
                  <c:v>1005.42857142856</c:v>
                </c:pt>
                <c:pt idx="1173">
                  <c:v>1006.2857142857</c:v>
                </c:pt>
                <c:pt idx="1174">
                  <c:v>1007.1428571428399</c:v>
                </c:pt>
                <c:pt idx="1175">
                  <c:v>1007.99999999998</c:v>
                </c:pt>
                <c:pt idx="1176">
                  <c:v>1008.85714285712</c:v>
                </c:pt>
                <c:pt idx="1177">
                  <c:v>1009.71428571426</c:v>
                </c:pt>
                <c:pt idx="1178">
                  <c:v>1010.5714285714</c:v>
                </c:pt>
                <c:pt idx="1179">
                  <c:v>1011.42857142854</c:v>
                </c:pt>
                <c:pt idx="1180">
                  <c:v>1012.28571428568</c:v>
                </c:pt>
                <c:pt idx="1181">
                  <c:v>1013.14285714282</c:v>
                </c:pt>
                <c:pt idx="1182">
                  <c:v>1013.99999999996</c:v>
                </c:pt>
                <c:pt idx="1183">
                  <c:v>1014.8571428571</c:v>
                </c:pt>
                <c:pt idx="1184">
                  <c:v>1015.71428571424</c:v>
                </c:pt>
                <c:pt idx="1185">
                  <c:v>1016.57142857138</c:v>
                </c:pt>
                <c:pt idx="1186">
                  <c:v>1017.4285714285199</c:v>
                </c:pt>
                <c:pt idx="1187">
                  <c:v>1018.28571428566</c:v>
                </c:pt>
                <c:pt idx="1188">
                  <c:v>1019.1428571428</c:v>
                </c:pt>
                <c:pt idx="1189">
                  <c:v>1019.99999999994</c:v>
                </c:pt>
                <c:pt idx="1190">
                  <c:v>1020.85714285708</c:v>
                </c:pt>
                <c:pt idx="1191">
                  <c:v>1021.71428571422</c:v>
                </c:pt>
                <c:pt idx="1192">
                  <c:v>1022.57142857136</c:v>
                </c:pt>
                <c:pt idx="1193">
                  <c:v>1023.4285714285</c:v>
                </c:pt>
                <c:pt idx="1194">
                  <c:v>1024.2857142856401</c:v>
                </c:pt>
                <c:pt idx="1195">
                  <c:v>1025.14285714278</c:v>
                </c:pt>
                <c:pt idx="1196">
                  <c:v>1025.99999999992</c:v>
                </c:pt>
                <c:pt idx="1197">
                  <c:v>1026.8571428570599</c:v>
                </c:pt>
                <c:pt idx="1198">
                  <c:v>1027.7142857142001</c:v>
                </c:pt>
                <c:pt idx="1199">
                  <c:v>1028.57142857134</c:v>
                </c:pt>
                <c:pt idx="1200">
                  <c:v>1029.4285714284799</c:v>
                </c:pt>
                <c:pt idx="1201">
                  <c:v>1030.2857142856201</c:v>
                </c:pt>
                <c:pt idx="1202">
                  <c:v>1031.14285714276</c:v>
                </c:pt>
                <c:pt idx="1203">
                  <c:v>1031.9999999999</c:v>
                </c:pt>
                <c:pt idx="1204">
                  <c:v>1032.8571428570399</c:v>
                </c:pt>
                <c:pt idx="1205">
                  <c:v>1033.7142857141801</c:v>
                </c:pt>
                <c:pt idx="1206">
                  <c:v>1034.57142857132</c:v>
                </c:pt>
                <c:pt idx="1207">
                  <c:v>1035.4285714284599</c:v>
                </c:pt>
                <c:pt idx="1208">
                  <c:v>1036.2857142856001</c:v>
                </c:pt>
                <c:pt idx="1209">
                  <c:v>1037.14285714274</c:v>
                </c:pt>
                <c:pt idx="1210">
                  <c:v>1037.9999999998799</c:v>
                </c:pt>
                <c:pt idx="1211">
                  <c:v>1038.8571428570201</c:v>
                </c:pt>
                <c:pt idx="1212">
                  <c:v>1039.71428571416</c:v>
                </c:pt>
                <c:pt idx="1213">
                  <c:v>1040.5714285713</c:v>
                </c:pt>
                <c:pt idx="1214">
                  <c:v>1041.4285714284399</c:v>
                </c:pt>
                <c:pt idx="1215">
                  <c:v>1042.2857142855801</c:v>
                </c:pt>
                <c:pt idx="1216">
                  <c:v>1043.14285714272</c:v>
                </c:pt>
                <c:pt idx="1217">
                  <c:v>1043.9999999998599</c:v>
                </c:pt>
                <c:pt idx="1218">
                  <c:v>1044.8571428570001</c:v>
                </c:pt>
                <c:pt idx="1219">
                  <c:v>1045.71428571414</c:v>
                </c:pt>
                <c:pt idx="1220">
                  <c:v>1046.57142857128</c:v>
                </c:pt>
                <c:pt idx="1221">
                  <c:v>1047.4285714284199</c:v>
                </c:pt>
                <c:pt idx="1222">
                  <c:v>1048.2857142855601</c:v>
                </c:pt>
                <c:pt idx="1223">
                  <c:v>1049.1428571427</c:v>
                </c:pt>
                <c:pt idx="1224">
                  <c:v>1049.9999999998399</c:v>
                </c:pt>
                <c:pt idx="1225">
                  <c:v>1050.8571428569801</c:v>
                </c:pt>
                <c:pt idx="1226">
                  <c:v>1051.71428571412</c:v>
                </c:pt>
                <c:pt idx="1227">
                  <c:v>1052.57142857126</c:v>
                </c:pt>
                <c:pt idx="1228">
                  <c:v>1053.4285714283999</c:v>
                </c:pt>
                <c:pt idx="1229">
                  <c:v>1054.2857142855401</c:v>
                </c:pt>
                <c:pt idx="1230">
                  <c:v>1055.14285714268</c:v>
                </c:pt>
                <c:pt idx="1231">
                  <c:v>1055.9999999998199</c:v>
                </c:pt>
                <c:pt idx="1232">
                  <c:v>1056.8571428569601</c:v>
                </c:pt>
                <c:pt idx="1233">
                  <c:v>1057.7142857141</c:v>
                </c:pt>
                <c:pt idx="1234">
                  <c:v>1058.5714285712399</c:v>
                </c:pt>
                <c:pt idx="1235">
                  <c:v>1059.4285714283801</c:v>
                </c:pt>
                <c:pt idx="1236">
                  <c:v>1060.28571428552</c:v>
                </c:pt>
                <c:pt idx="1237">
                  <c:v>1061.14285714266</c:v>
                </c:pt>
                <c:pt idx="1238">
                  <c:v>1061.9999999997999</c:v>
                </c:pt>
                <c:pt idx="1239">
                  <c:v>1062.8571428569401</c:v>
                </c:pt>
                <c:pt idx="1240">
                  <c:v>1063.71428571408</c:v>
                </c:pt>
                <c:pt idx="1241">
                  <c:v>1064.5714285712199</c:v>
                </c:pt>
                <c:pt idx="1242">
                  <c:v>1065.4285714283601</c:v>
                </c:pt>
                <c:pt idx="1243">
                  <c:v>1066.2857142855</c:v>
                </c:pt>
                <c:pt idx="1244">
                  <c:v>1067.14285714264</c:v>
                </c:pt>
                <c:pt idx="1245">
                  <c:v>1067.9999999997799</c:v>
                </c:pt>
                <c:pt idx="1246">
                  <c:v>1068.8571428569201</c:v>
                </c:pt>
                <c:pt idx="1247">
                  <c:v>1069.71428571406</c:v>
                </c:pt>
                <c:pt idx="1248">
                  <c:v>1070.5714285711999</c:v>
                </c:pt>
                <c:pt idx="1249">
                  <c:v>1071.4285714283401</c:v>
                </c:pt>
                <c:pt idx="1250">
                  <c:v>1072.28571428548</c:v>
                </c:pt>
                <c:pt idx="1251">
                  <c:v>1073.14285714262</c:v>
                </c:pt>
                <c:pt idx="1252">
                  <c:v>1073.9999999997599</c:v>
                </c:pt>
                <c:pt idx="1253">
                  <c:v>1074.8571428569001</c:v>
                </c:pt>
                <c:pt idx="1254">
                  <c:v>1075.71428571404</c:v>
                </c:pt>
                <c:pt idx="1255">
                  <c:v>1076.5714285711799</c:v>
                </c:pt>
                <c:pt idx="1256">
                  <c:v>1077.4285714283201</c:v>
                </c:pt>
                <c:pt idx="1257">
                  <c:v>1078.28571428546</c:v>
                </c:pt>
                <c:pt idx="1258">
                  <c:v>1079.1428571426</c:v>
                </c:pt>
                <c:pt idx="1259">
                  <c:v>1079.9999999997401</c:v>
                </c:pt>
                <c:pt idx="1260">
                  <c:v>1080.85714285688</c:v>
                </c:pt>
                <c:pt idx="1261">
                  <c:v>1081.71428571402</c:v>
                </c:pt>
                <c:pt idx="1262">
                  <c:v>1082.5714285711599</c:v>
                </c:pt>
                <c:pt idx="1263">
                  <c:v>1083.4285714283001</c:v>
                </c:pt>
                <c:pt idx="1264">
                  <c:v>1084.28571428544</c:v>
                </c:pt>
                <c:pt idx="1265">
                  <c:v>1085.1428571425799</c:v>
                </c:pt>
                <c:pt idx="1266">
                  <c:v>1085.9999999997201</c:v>
                </c:pt>
                <c:pt idx="1267">
                  <c:v>1086.85714285686</c:v>
                </c:pt>
                <c:pt idx="1268">
                  <c:v>1087.714285714</c:v>
                </c:pt>
                <c:pt idx="1269">
                  <c:v>1088.5714285711399</c:v>
                </c:pt>
                <c:pt idx="1270">
                  <c:v>1089.4285714282801</c:v>
                </c:pt>
                <c:pt idx="1271">
                  <c:v>1090.28571428543</c:v>
                </c:pt>
                <c:pt idx="1272">
                  <c:v>1091.1428571425599</c:v>
                </c:pt>
                <c:pt idx="1273">
                  <c:v>1091.9999999997101</c:v>
                </c:pt>
                <c:pt idx="1274">
                  <c:v>1092.85714285685</c:v>
                </c:pt>
                <c:pt idx="1275">
                  <c:v>1093.71428571399</c:v>
                </c:pt>
                <c:pt idx="1276">
                  <c:v>1094.5714285711299</c:v>
                </c:pt>
                <c:pt idx="1277">
                  <c:v>1095.4285714282701</c:v>
                </c:pt>
                <c:pt idx="1278">
                  <c:v>1096.28571428541</c:v>
                </c:pt>
                <c:pt idx="1279">
                  <c:v>1097.1428571425499</c:v>
                </c:pt>
                <c:pt idx="1280">
                  <c:v>1097.9999999996901</c:v>
                </c:pt>
                <c:pt idx="1281">
                  <c:v>1098.85714285683</c:v>
                </c:pt>
                <c:pt idx="1282">
                  <c:v>1099.71428571397</c:v>
                </c:pt>
                <c:pt idx="1283">
                  <c:v>1100.5714285711099</c:v>
                </c:pt>
                <c:pt idx="1284">
                  <c:v>1101.4285714282501</c:v>
                </c:pt>
                <c:pt idx="1285">
                  <c:v>1102.28571428539</c:v>
                </c:pt>
                <c:pt idx="1286">
                  <c:v>1103.1428571425299</c:v>
                </c:pt>
                <c:pt idx="1287">
                  <c:v>1103.9999999996701</c:v>
                </c:pt>
                <c:pt idx="1288">
                  <c:v>1104.85714285681</c:v>
                </c:pt>
                <c:pt idx="1289">
                  <c:v>1105.7142857139499</c:v>
                </c:pt>
                <c:pt idx="1290">
                  <c:v>1106.5714285710901</c:v>
                </c:pt>
                <c:pt idx="1291">
                  <c:v>1107.42857142823</c:v>
                </c:pt>
                <c:pt idx="1292">
                  <c:v>1108.28571428537</c:v>
                </c:pt>
                <c:pt idx="1293">
                  <c:v>1109.1428571425099</c:v>
                </c:pt>
                <c:pt idx="1294">
                  <c:v>1109.9999999996501</c:v>
                </c:pt>
                <c:pt idx="1295">
                  <c:v>1110.85714285679</c:v>
                </c:pt>
                <c:pt idx="1296">
                  <c:v>1111.7142857139299</c:v>
                </c:pt>
                <c:pt idx="1297">
                  <c:v>1112.5714285710701</c:v>
                </c:pt>
                <c:pt idx="1298">
                  <c:v>1113.42857142821</c:v>
                </c:pt>
                <c:pt idx="1299">
                  <c:v>1114.28571428535</c:v>
                </c:pt>
                <c:pt idx="1300">
                  <c:v>1115.1428571424899</c:v>
                </c:pt>
                <c:pt idx="1301">
                  <c:v>1115.9999999996301</c:v>
                </c:pt>
                <c:pt idx="1302">
                  <c:v>1116.85714285677</c:v>
                </c:pt>
                <c:pt idx="1303">
                  <c:v>1117.7142857139099</c:v>
                </c:pt>
                <c:pt idx="1304">
                  <c:v>1118.5714285710501</c:v>
                </c:pt>
                <c:pt idx="1305">
                  <c:v>1119.42857142819</c:v>
                </c:pt>
                <c:pt idx="1306">
                  <c:v>1120.28571428533</c:v>
                </c:pt>
                <c:pt idx="1307">
                  <c:v>1121.1428571424699</c:v>
                </c:pt>
                <c:pt idx="1308">
                  <c:v>1121.9999999996101</c:v>
                </c:pt>
                <c:pt idx="1309">
                  <c:v>1122.85714285675</c:v>
                </c:pt>
                <c:pt idx="1310">
                  <c:v>1123.7142857138899</c:v>
                </c:pt>
                <c:pt idx="1311">
                  <c:v>1124.5714285710301</c:v>
                </c:pt>
                <c:pt idx="1312">
                  <c:v>1125.42857142817</c:v>
                </c:pt>
                <c:pt idx="1313">
                  <c:v>1126.28571428531</c:v>
                </c:pt>
                <c:pt idx="1314">
                  <c:v>1127.1428571424501</c:v>
                </c:pt>
                <c:pt idx="1315">
                  <c:v>1127.99999999959</c:v>
                </c:pt>
                <c:pt idx="1316">
                  <c:v>1128.85714285673</c:v>
                </c:pt>
                <c:pt idx="1317">
                  <c:v>1129.7142857138699</c:v>
                </c:pt>
                <c:pt idx="1318">
                  <c:v>1130.5714285710101</c:v>
                </c:pt>
                <c:pt idx="1319">
                  <c:v>1131.42857142815</c:v>
                </c:pt>
                <c:pt idx="1320">
                  <c:v>1132.2857142852899</c:v>
                </c:pt>
                <c:pt idx="1321">
                  <c:v>1133.1428571424301</c:v>
                </c:pt>
                <c:pt idx="1322">
                  <c:v>1133.99999999957</c:v>
                </c:pt>
                <c:pt idx="1323">
                  <c:v>1134.85714285671</c:v>
                </c:pt>
                <c:pt idx="1324">
                  <c:v>1135.7142857138499</c:v>
                </c:pt>
                <c:pt idx="1325">
                  <c:v>1136.5714285709901</c:v>
                </c:pt>
                <c:pt idx="1326">
                  <c:v>1137.42857142813</c:v>
                </c:pt>
                <c:pt idx="1327">
                  <c:v>1138.2857142852699</c:v>
                </c:pt>
                <c:pt idx="1328">
                  <c:v>1139.1428571424101</c:v>
                </c:pt>
                <c:pt idx="1329">
                  <c:v>1139.99999999955</c:v>
                </c:pt>
                <c:pt idx="1330">
                  <c:v>1140.85714285669</c:v>
                </c:pt>
                <c:pt idx="1331">
                  <c:v>1141.7142857138299</c:v>
                </c:pt>
                <c:pt idx="1332">
                  <c:v>1142.5714285709701</c:v>
                </c:pt>
                <c:pt idx="1333">
                  <c:v>1143.42857142811</c:v>
                </c:pt>
                <c:pt idx="1334">
                  <c:v>1144.2857142852499</c:v>
                </c:pt>
                <c:pt idx="1335">
                  <c:v>1145.1428571423901</c:v>
                </c:pt>
                <c:pt idx="1336">
                  <c:v>1145.99999999953</c:v>
                </c:pt>
                <c:pt idx="1337">
                  <c:v>1146.85714285667</c:v>
                </c:pt>
                <c:pt idx="1338">
                  <c:v>1147.7142857138101</c:v>
                </c:pt>
                <c:pt idx="1339">
                  <c:v>1148.57142857095</c:v>
                </c:pt>
                <c:pt idx="1340">
                  <c:v>1149.42857142809</c:v>
                </c:pt>
                <c:pt idx="1341">
                  <c:v>1150.2857142852299</c:v>
                </c:pt>
                <c:pt idx="1342">
                  <c:v>1151.1428571423701</c:v>
                </c:pt>
                <c:pt idx="1343">
                  <c:v>1151.99999999951</c:v>
                </c:pt>
                <c:pt idx="1344">
                  <c:v>1152.8571428566499</c:v>
                </c:pt>
                <c:pt idx="1345">
                  <c:v>1153.7142857137901</c:v>
                </c:pt>
                <c:pt idx="1346">
                  <c:v>1154.57142857093</c:v>
                </c:pt>
                <c:pt idx="1347">
                  <c:v>1155.42857142807</c:v>
                </c:pt>
                <c:pt idx="1348">
                  <c:v>1156.2857142852099</c:v>
                </c:pt>
                <c:pt idx="1349">
                  <c:v>1157.1428571423501</c:v>
                </c:pt>
                <c:pt idx="1350">
                  <c:v>1157.99999999949</c:v>
                </c:pt>
                <c:pt idx="1351">
                  <c:v>1158.8571428566299</c:v>
                </c:pt>
                <c:pt idx="1352">
                  <c:v>1159.7142857137701</c:v>
                </c:pt>
                <c:pt idx="1353">
                  <c:v>1160.57142857091</c:v>
                </c:pt>
                <c:pt idx="1354">
                  <c:v>1161.42857142805</c:v>
                </c:pt>
                <c:pt idx="1355">
                  <c:v>1162.2857142851899</c:v>
                </c:pt>
                <c:pt idx="1356">
                  <c:v>1163.1428571423301</c:v>
                </c:pt>
                <c:pt idx="1357">
                  <c:v>1163.99999999947</c:v>
                </c:pt>
                <c:pt idx="1358">
                  <c:v>1164.8571428566099</c:v>
                </c:pt>
                <c:pt idx="1359">
                  <c:v>1165.7142857137501</c:v>
                </c:pt>
                <c:pt idx="1360">
                  <c:v>1166.57142857089</c:v>
                </c:pt>
                <c:pt idx="1361">
                  <c:v>1167.42857142803</c:v>
                </c:pt>
                <c:pt idx="1362">
                  <c:v>1168.2857142851699</c:v>
                </c:pt>
                <c:pt idx="1363">
                  <c:v>1169.14285714231</c:v>
                </c:pt>
                <c:pt idx="1364">
                  <c:v>1169.99999999945</c:v>
                </c:pt>
                <c:pt idx="1365">
                  <c:v>1170.8571428565899</c:v>
                </c:pt>
                <c:pt idx="1366">
                  <c:v>1171.7142857137301</c:v>
                </c:pt>
                <c:pt idx="1367">
                  <c:v>1172.57142857087</c:v>
                </c:pt>
                <c:pt idx="1368">
                  <c:v>1173.4285714280099</c:v>
                </c:pt>
                <c:pt idx="1369">
                  <c:v>1174.2857142851501</c:v>
                </c:pt>
                <c:pt idx="1370">
                  <c:v>1175.14285714229</c:v>
                </c:pt>
                <c:pt idx="1371">
                  <c:v>1175.99999999943</c:v>
                </c:pt>
                <c:pt idx="1372">
                  <c:v>1176.8571428565699</c:v>
                </c:pt>
                <c:pt idx="1373">
                  <c:v>1177.7142857137101</c:v>
                </c:pt>
                <c:pt idx="1374">
                  <c:v>1178.57142857085</c:v>
                </c:pt>
                <c:pt idx="1375">
                  <c:v>1179.4285714279899</c:v>
                </c:pt>
                <c:pt idx="1376">
                  <c:v>1180.2857142851301</c:v>
                </c:pt>
                <c:pt idx="1377">
                  <c:v>1181.14285714227</c:v>
                </c:pt>
                <c:pt idx="1378">
                  <c:v>1181.99999999941</c:v>
                </c:pt>
                <c:pt idx="1379">
                  <c:v>1182.8571428565499</c:v>
                </c:pt>
                <c:pt idx="1380">
                  <c:v>1183.7142857136901</c:v>
                </c:pt>
                <c:pt idx="1381">
                  <c:v>1184.57142857083</c:v>
                </c:pt>
                <c:pt idx="1382">
                  <c:v>1185.4285714279699</c:v>
                </c:pt>
                <c:pt idx="1383">
                  <c:v>1186.2857142851101</c:v>
                </c:pt>
                <c:pt idx="1384">
                  <c:v>1187.14285714225</c:v>
                </c:pt>
                <c:pt idx="1385">
                  <c:v>1187.99999999939</c:v>
                </c:pt>
                <c:pt idx="1386">
                  <c:v>1188.8571428565299</c:v>
                </c:pt>
                <c:pt idx="1387">
                  <c:v>1189.7142857136701</c:v>
                </c:pt>
                <c:pt idx="1388">
                  <c:v>1190.57142857081</c:v>
                </c:pt>
                <c:pt idx="1389">
                  <c:v>1191.4285714279499</c:v>
                </c:pt>
                <c:pt idx="1390">
                  <c:v>1192.2857142850901</c:v>
                </c:pt>
                <c:pt idx="1391">
                  <c:v>1193.14285714223</c:v>
                </c:pt>
                <c:pt idx="1392">
                  <c:v>1193.9999999993699</c:v>
                </c:pt>
                <c:pt idx="1393">
                  <c:v>1194.8571428565101</c:v>
                </c:pt>
                <c:pt idx="1394">
                  <c:v>1195.71428571365</c:v>
                </c:pt>
                <c:pt idx="1395">
                  <c:v>1196.57142857079</c:v>
                </c:pt>
                <c:pt idx="1396">
                  <c:v>1197.4285714279299</c:v>
                </c:pt>
                <c:pt idx="1397">
                  <c:v>1198.2857142850701</c:v>
                </c:pt>
                <c:pt idx="1398">
                  <c:v>1199.14285714221</c:v>
                </c:pt>
                <c:pt idx="1399">
                  <c:v>1199.9999999993499</c:v>
                </c:pt>
                <c:pt idx="1400">
                  <c:v>1200.8571428564901</c:v>
                </c:pt>
                <c:pt idx="1401">
                  <c:v>1201.71428571363</c:v>
                </c:pt>
                <c:pt idx="1402">
                  <c:v>1202.57142857077</c:v>
                </c:pt>
                <c:pt idx="1403">
                  <c:v>1203.4285714279099</c:v>
                </c:pt>
                <c:pt idx="1404">
                  <c:v>1204.2857142850501</c:v>
                </c:pt>
                <c:pt idx="1405">
                  <c:v>1205.14285714219</c:v>
                </c:pt>
                <c:pt idx="1406">
                  <c:v>1205.9999999993299</c:v>
                </c:pt>
                <c:pt idx="1407">
                  <c:v>1206.8571428564701</c:v>
                </c:pt>
                <c:pt idx="1408">
                  <c:v>1207.71428571361</c:v>
                </c:pt>
                <c:pt idx="1409">
                  <c:v>1208.57142857075</c:v>
                </c:pt>
                <c:pt idx="1410">
                  <c:v>1209.4285714278899</c:v>
                </c:pt>
                <c:pt idx="1411">
                  <c:v>1210.2857142850301</c:v>
                </c:pt>
                <c:pt idx="1412">
                  <c:v>1211.14285714217</c:v>
                </c:pt>
                <c:pt idx="1413">
                  <c:v>1211.9999999993099</c:v>
                </c:pt>
                <c:pt idx="1414">
                  <c:v>1212.8571428564501</c:v>
                </c:pt>
                <c:pt idx="1415">
                  <c:v>1213.71428571359</c:v>
                </c:pt>
                <c:pt idx="1416">
                  <c:v>1214.5714285707299</c:v>
                </c:pt>
                <c:pt idx="1417">
                  <c:v>1215.4285714278701</c:v>
                </c:pt>
                <c:pt idx="1418">
                  <c:v>1216.28571428501</c:v>
                </c:pt>
                <c:pt idx="1419">
                  <c:v>1217.14285714215</c:v>
                </c:pt>
                <c:pt idx="1420">
                  <c:v>1217.9999999992899</c:v>
                </c:pt>
                <c:pt idx="1421">
                  <c:v>1218.8571428564301</c:v>
                </c:pt>
                <c:pt idx="1422">
                  <c:v>1219.71428571357</c:v>
                </c:pt>
                <c:pt idx="1423">
                  <c:v>1220.5714285707099</c:v>
                </c:pt>
                <c:pt idx="1424">
                  <c:v>1221.4285714278501</c:v>
                </c:pt>
                <c:pt idx="1425">
                  <c:v>1222.28571428499</c:v>
                </c:pt>
                <c:pt idx="1426">
                  <c:v>1223.14285714213</c:v>
                </c:pt>
                <c:pt idx="1427">
                  <c:v>1223.9999999992699</c:v>
                </c:pt>
                <c:pt idx="1428">
                  <c:v>1224.8571428564101</c:v>
                </c:pt>
                <c:pt idx="1429">
                  <c:v>1225.71428571355</c:v>
                </c:pt>
                <c:pt idx="1430">
                  <c:v>1226.5714285706899</c:v>
                </c:pt>
                <c:pt idx="1431">
                  <c:v>1227.4285714278301</c:v>
                </c:pt>
                <c:pt idx="1432">
                  <c:v>1228.28571428497</c:v>
                </c:pt>
                <c:pt idx="1433">
                  <c:v>1229.14285714211</c:v>
                </c:pt>
                <c:pt idx="1434">
                  <c:v>1229.9999999992499</c:v>
                </c:pt>
                <c:pt idx="1435">
                  <c:v>1230.8571428563901</c:v>
                </c:pt>
                <c:pt idx="1436">
                  <c:v>1231.71428571353</c:v>
                </c:pt>
                <c:pt idx="1437">
                  <c:v>1232.5714285706699</c:v>
                </c:pt>
                <c:pt idx="1438">
                  <c:v>1233.4285714278101</c:v>
                </c:pt>
                <c:pt idx="1439">
                  <c:v>1234.28571428495</c:v>
                </c:pt>
                <c:pt idx="1440">
                  <c:v>1235.14285714209</c:v>
                </c:pt>
                <c:pt idx="1441">
                  <c:v>1235.9999999992301</c:v>
                </c:pt>
                <c:pt idx="1442">
                  <c:v>1236.85714285637</c:v>
                </c:pt>
                <c:pt idx="1443">
                  <c:v>1237.71428571351</c:v>
                </c:pt>
                <c:pt idx="1444">
                  <c:v>1238.5714285706499</c:v>
                </c:pt>
                <c:pt idx="1445">
                  <c:v>1239.4285714277901</c:v>
                </c:pt>
                <c:pt idx="1446">
                  <c:v>1240.28571428493</c:v>
                </c:pt>
                <c:pt idx="1447">
                  <c:v>1241.1428571420699</c:v>
                </c:pt>
                <c:pt idx="1448">
                  <c:v>1241.9999999992101</c:v>
                </c:pt>
                <c:pt idx="1449">
                  <c:v>1242.85714285635</c:v>
                </c:pt>
                <c:pt idx="1450">
                  <c:v>1243.71428571349</c:v>
                </c:pt>
                <c:pt idx="1451">
                  <c:v>1244.5714285706299</c:v>
                </c:pt>
                <c:pt idx="1452">
                  <c:v>1245.4285714277701</c:v>
                </c:pt>
                <c:pt idx="1453">
                  <c:v>1246.28571428491</c:v>
                </c:pt>
                <c:pt idx="1454">
                  <c:v>1247.1428571420499</c:v>
                </c:pt>
                <c:pt idx="1455">
                  <c:v>1247.9999999991901</c:v>
                </c:pt>
                <c:pt idx="1456">
                  <c:v>1248.85714285633</c:v>
                </c:pt>
                <c:pt idx="1457">
                  <c:v>1249.71428571347</c:v>
                </c:pt>
                <c:pt idx="1458">
                  <c:v>1250.5714285706099</c:v>
                </c:pt>
                <c:pt idx="1459">
                  <c:v>1251.4285714277501</c:v>
                </c:pt>
                <c:pt idx="1460">
                  <c:v>1252.28571428489</c:v>
                </c:pt>
                <c:pt idx="1461">
                  <c:v>1253.1428571420299</c:v>
                </c:pt>
                <c:pt idx="1462">
                  <c:v>1253.9999999991701</c:v>
                </c:pt>
                <c:pt idx="1463">
                  <c:v>1254.85714285631</c:v>
                </c:pt>
                <c:pt idx="1464">
                  <c:v>1255.71428571345</c:v>
                </c:pt>
                <c:pt idx="1465">
                  <c:v>1256.5714285705899</c:v>
                </c:pt>
                <c:pt idx="1466">
                  <c:v>1257.42857142773</c:v>
                </c:pt>
                <c:pt idx="1467">
                  <c:v>1258.28571428487</c:v>
                </c:pt>
                <c:pt idx="1468">
                  <c:v>1259.1428571420099</c:v>
                </c:pt>
                <c:pt idx="1469">
                  <c:v>1259.9999999991501</c:v>
                </c:pt>
                <c:pt idx="1470">
                  <c:v>1260.85714285629</c:v>
                </c:pt>
                <c:pt idx="1471">
                  <c:v>1261.7142857134299</c:v>
                </c:pt>
                <c:pt idx="1472">
                  <c:v>1262.5714285705701</c:v>
                </c:pt>
                <c:pt idx="1473">
                  <c:v>1263.42857142771</c:v>
                </c:pt>
                <c:pt idx="1474">
                  <c:v>1264.28571428485</c:v>
                </c:pt>
                <c:pt idx="1475">
                  <c:v>1265.1428571419999</c:v>
                </c:pt>
                <c:pt idx="1476">
                  <c:v>1265.9999999991401</c:v>
                </c:pt>
                <c:pt idx="1477">
                  <c:v>1266.85714285628</c:v>
                </c:pt>
                <c:pt idx="1478">
                  <c:v>1267.7142857134099</c:v>
                </c:pt>
                <c:pt idx="1479">
                  <c:v>1268.5714285705501</c:v>
                </c:pt>
                <c:pt idx="1480">
                  <c:v>1269.4285714277</c:v>
                </c:pt>
                <c:pt idx="1481">
                  <c:v>1270.28571428483</c:v>
                </c:pt>
                <c:pt idx="1482">
                  <c:v>1271.1428571419799</c:v>
                </c:pt>
                <c:pt idx="1483">
                  <c:v>1271.9999999991201</c:v>
                </c:pt>
                <c:pt idx="1484">
                  <c:v>1272.85714285625</c:v>
                </c:pt>
                <c:pt idx="1485">
                  <c:v>1273.7142857133899</c:v>
                </c:pt>
                <c:pt idx="1486">
                  <c:v>1274.7142857133899</c:v>
                </c:pt>
                <c:pt idx="1487">
                  <c:v>1275.7142857133899</c:v>
                </c:pt>
                <c:pt idx="1488">
                  <c:v>1276.7142857133899</c:v>
                </c:pt>
                <c:pt idx="1489">
                  <c:v>1277.7142857133899</c:v>
                </c:pt>
                <c:pt idx="1490">
                  <c:v>1278.7142857133899</c:v>
                </c:pt>
                <c:pt idx="1491">
                  <c:v>1279.7142857133899</c:v>
                </c:pt>
                <c:pt idx="1492">
                  <c:v>1280.7142857133899</c:v>
                </c:pt>
                <c:pt idx="1493">
                  <c:v>1281.7142857133899</c:v>
                </c:pt>
                <c:pt idx="1494">
                  <c:v>1282.7142857133899</c:v>
                </c:pt>
                <c:pt idx="1495">
                  <c:v>1283.7142857133899</c:v>
                </c:pt>
                <c:pt idx="1496">
                  <c:v>1284.7142857133899</c:v>
                </c:pt>
                <c:pt idx="1497">
                  <c:v>1285.7142857133899</c:v>
                </c:pt>
                <c:pt idx="1498">
                  <c:v>1286.7142857133899</c:v>
                </c:pt>
                <c:pt idx="1499">
                  <c:v>1287.7142857133899</c:v>
                </c:pt>
                <c:pt idx="1500">
                  <c:v>1288.7142857133899</c:v>
                </c:pt>
                <c:pt idx="1501">
                  <c:v>1289.7142857133899</c:v>
                </c:pt>
                <c:pt idx="1502">
                  <c:v>1290.7142857133899</c:v>
                </c:pt>
                <c:pt idx="1503">
                  <c:v>1291.7142857133899</c:v>
                </c:pt>
                <c:pt idx="1504">
                  <c:v>1292.7142857133899</c:v>
                </c:pt>
                <c:pt idx="1505">
                  <c:v>1293.7142857133899</c:v>
                </c:pt>
                <c:pt idx="1506">
                  <c:v>1294.7142857133899</c:v>
                </c:pt>
                <c:pt idx="1507">
                  <c:v>1295.7142857133899</c:v>
                </c:pt>
                <c:pt idx="1508">
                  <c:v>1296.7142857133899</c:v>
                </c:pt>
                <c:pt idx="1509">
                  <c:v>1297.7142857133899</c:v>
                </c:pt>
                <c:pt idx="1510">
                  <c:v>1298.7142857133899</c:v>
                </c:pt>
                <c:pt idx="1511">
                  <c:v>1299.7142857133899</c:v>
                </c:pt>
                <c:pt idx="1512">
                  <c:v>1300.7142857133899</c:v>
                </c:pt>
                <c:pt idx="1513">
                  <c:v>1301.7142857133899</c:v>
                </c:pt>
                <c:pt idx="1514">
                  <c:v>1302.7142857133899</c:v>
                </c:pt>
                <c:pt idx="1515">
                  <c:v>1303.7142857133899</c:v>
                </c:pt>
                <c:pt idx="1516">
                  <c:v>1304.7142857133899</c:v>
                </c:pt>
                <c:pt idx="1517">
                  <c:v>1305.7142857133899</c:v>
                </c:pt>
                <c:pt idx="1518">
                  <c:v>1306.7142857133899</c:v>
                </c:pt>
                <c:pt idx="1519">
                  <c:v>1307.7142857133899</c:v>
                </c:pt>
                <c:pt idx="1520">
                  <c:v>1308.7142857133899</c:v>
                </c:pt>
                <c:pt idx="1521">
                  <c:v>1309.7142857133899</c:v>
                </c:pt>
                <c:pt idx="1522">
                  <c:v>1310.7142857133899</c:v>
                </c:pt>
                <c:pt idx="1523">
                  <c:v>1311.7142857133899</c:v>
                </c:pt>
                <c:pt idx="1524">
                  <c:v>1312.7142857133899</c:v>
                </c:pt>
                <c:pt idx="1525">
                  <c:v>1313.7142857133899</c:v>
                </c:pt>
                <c:pt idx="1526">
                  <c:v>1314.7142857133899</c:v>
                </c:pt>
                <c:pt idx="1527">
                  <c:v>1315.7142857133899</c:v>
                </c:pt>
                <c:pt idx="1528">
                  <c:v>1316.7142857133899</c:v>
                </c:pt>
                <c:pt idx="1529">
                  <c:v>1317.7142857133899</c:v>
                </c:pt>
                <c:pt idx="1530">
                  <c:v>1318.7142857133899</c:v>
                </c:pt>
                <c:pt idx="1531">
                  <c:v>1319.7142857133899</c:v>
                </c:pt>
                <c:pt idx="1532">
                  <c:v>1320.7142857133899</c:v>
                </c:pt>
                <c:pt idx="1533">
                  <c:v>1321.7142857133899</c:v>
                </c:pt>
                <c:pt idx="1534">
                  <c:v>1322.7142857133899</c:v>
                </c:pt>
                <c:pt idx="1535">
                  <c:v>1323.7142857133899</c:v>
                </c:pt>
                <c:pt idx="1536">
                  <c:v>1324.7142857133899</c:v>
                </c:pt>
                <c:pt idx="1537">
                  <c:v>1325.7142857133899</c:v>
                </c:pt>
                <c:pt idx="1538">
                  <c:v>1326.7142857133899</c:v>
                </c:pt>
                <c:pt idx="1539">
                  <c:v>1327.7142857133899</c:v>
                </c:pt>
                <c:pt idx="1540">
                  <c:v>1328.7142857133899</c:v>
                </c:pt>
                <c:pt idx="1541">
                  <c:v>1329.7142857133899</c:v>
                </c:pt>
                <c:pt idx="1542">
                  <c:v>1330.7142857133899</c:v>
                </c:pt>
                <c:pt idx="1543">
                  <c:v>1331.7142857133899</c:v>
                </c:pt>
                <c:pt idx="1544">
                  <c:v>1332.7142857133899</c:v>
                </c:pt>
                <c:pt idx="1545">
                  <c:v>1333.7142857133899</c:v>
                </c:pt>
                <c:pt idx="1546">
                  <c:v>1334.7142857133899</c:v>
                </c:pt>
                <c:pt idx="1547">
                  <c:v>1335.7142857133899</c:v>
                </c:pt>
                <c:pt idx="1548">
                  <c:v>1336.7142857133899</c:v>
                </c:pt>
                <c:pt idx="1549">
                  <c:v>1337.7142857133899</c:v>
                </c:pt>
                <c:pt idx="1550">
                  <c:v>1338.7142857133899</c:v>
                </c:pt>
                <c:pt idx="1551">
                  <c:v>1339.7142857133899</c:v>
                </c:pt>
                <c:pt idx="1552">
                  <c:v>1340.7142857133899</c:v>
                </c:pt>
                <c:pt idx="1553">
                  <c:v>1341.7142857133899</c:v>
                </c:pt>
                <c:pt idx="1554">
                  <c:v>1342.7142857133899</c:v>
                </c:pt>
                <c:pt idx="1555">
                  <c:v>1343.7142857133899</c:v>
                </c:pt>
                <c:pt idx="1556">
                  <c:v>1344.7142857133899</c:v>
                </c:pt>
                <c:pt idx="1557">
                  <c:v>1345.7142857133899</c:v>
                </c:pt>
                <c:pt idx="1558">
                  <c:v>1346.7142857133899</c:v>
                </c:pt>
                <c:pt idx="1559">
                  <c:v>1347.7142857133899</c:v>
                </c:pt>
                <c:pt idx="1560">
                  <c:v>1348.7142857133899</c:v>
                </c:pt>
                <c:pt idx="1561">
                  <c:v>1349.7142857133899</c:v>
                </c:pt>
                <c:pt idx="1562">
                  <c:v>1350.7142857133899</c:v>
                </c:pt>
                <c:pt idx="1563">
                  <c:v>1351.7142857133899</c:v>
                </c:pt>
                <c:pt idx="1564">
                  <c:v>1352.7142857133899</c:v>
                </c:pt>
                <c:pt idx="1565">
                  <c:v>1353.7142857133899</c:v>
                </c:pt>
                <c:pt idx="1566">
                  <c:v>1354.7142857133899</c:v>
                </c:pt>
                <c:pt idx="1567">
                  <c:v>1355.7142857133899</c:v>
                </c:pt>
                <c:pt idx="1568">
                  <c:v>1356.7142857133899</c:v>
                </c:pt>
                <c:pt idx="1569">
                  <c:v>1357.7142857133899</c:v>
                </c:pt>
                <c:pt idx="1570">
                  <c:v>1358.7142857133899</c:v>
                </c:pt>
                <c:pt idx="1571">
                  <c:v>1359.7142857133899</c:v>
                </c:pt>
                <c:pt idx="1572">
                  <c:v>1360.7142857133899</c:v>
                </c:pt>
                <c:pt idx="1573">
                  <c:v>1361.7142857133899</c:v>
                </c:pt>
                <c:pt idx="1574">
                  <c:v>1362.7142857133899</c:v>
                </c:pt>
                <c:pt idx="1575">
                  <c:v>1363.7142857133899</c:v>
                </c:pt>
                <c:pt idx="1576">
                  <c:v>1364.7142857133899</c:v>
                </c:pt>
                <c:pt idx="1577">
                  <c:v>1365.7142857133899</c:v>
                </c:pt>
                <c:pt idx="1578">
                  <c:v>1366.7142857133899</c:v>
                </c:pt>
                <c:pt idx="1579">
                  <c:v>1367.7142857133899</c:v>
                </c:pt>
                <c:pt idx="1580">
                  <c:v>1368.7142857133899</c:v>
                </c:pt>
                <c:pt idx="1581">
                  <c:v>1369.7142857133899</c:v>
                </c:pt>
                <c:pt idx="1582">
                  <c:v>1370.7142857133899</c:v>
                </c:pt>
                <c:pt idx="1583">
                  <c:v>1371.7142857133899</c:v>
                </c:pt>
                <c:pt idx="1584">
                  <c:v>1372.7142857133899</c:v>
                </c:pt>
                <c:pt idx="1585">
                  <c:v>1373.7142857133899</c:v>
                </c:pt>
                <c:pt idx="1586">
                  <c:v>1374.7142857133899</c:v>
                </c:pt>
                <c:pt idx="1587">
                  <c:v>1375.7142857133899</c:v>
                </c:pt>
                <c:pt idx="1588">
                  <c:v>1376.7142857133899</c:v>
                </c:pt>
                <c:pt idx="1589">
                  <c:v>1377.7142857133899</c:v>
                </c:pt>
                <c:pt idx="1590">
                  <c:v>1378.7142857133899</c:v>
                </c:pt>
                <c:pt idx="1591">
                  <c:v>1379.7142857133899</c:v>
                </c:pt>
                <c:pt idx="1592">
                  <c:v>1380.7142857133899</c:v>
                </c:pt>
                <c:pt idx="1593">
                  <c:v>1381.7142857133899</c:v>
                </c:pt>
                <c:pt idx="1594">
                  <c:v>1382.7142857133899</c:v>
                </c:pt>
                <c:pt idx="1595">
                  <c:v>1383.7142857133899</c:v>
                </c:pt>
                <c:pt idx="1596">
                  <c:v>1384.7142857133899</c:v>
                </c:pt>
                <c:pt idx="1597">
                  <c:v>1385.7142857133899</c:v>
                </c:pt>
                <c:pt idx="1598">
                  <c:v>1386.7142857133899</c:v>
                </c:pt>
                <c:pt idx="1599">
                  <c:v>1387.7142857133899</c:v>
                </c:pt>
                <c:pt idx="1600">
                  <c:v>1388.7142857133899</c:v>
                </c:pt>
                <c:pt idx="1601">
                  <c:v>1389.7142857133899</c:v>
                </c:pt>
                <c:pt idx="1602">
                  <c:v>1390.7142857133899</c:v>
                </c:pt>
                <c:pt idx="1603">
                  <c:v>1391.7142857133899</c:v>
                </c:pt>
                <c:pt idx="1604">
                  <c:v>1392.7142857133899</c:v>
                </c:pt>
                <c:pt idx="1605">
                  <c:v>1393.7142857133899</c:v>
                </c:pt>
                <c:pt idx="1606">
                  <c:v>1394.7142857133899</c:v>
                </c:pt>
                <c:pt idx="1607">
                  <c:v>1395.7142857133899</c:v>
                </c:pt>
                <c:pt idx="1608">
                  <c:v>1396.7142857133899</c:v>
                </c:pt>
                <c:pt idx="1609">
                  <c:v>1397.7142857133899</c:v>
                </c:pt>
                <c:pt idx="1610">
                  <c:v>1398.7142857133899</c:v>
                </c:pt>
                <c:pt idx="1611">
                  <c:v>1399.7142857133899</c:v>
                </c:pt>
                <c:pt idx="1612">
                  <c:v>1400.7142857133899</c:v>
                </c:pt>
                <c:pt idx="1613">
                  <c:v>1401.7142857133899</c:v>
                </c:pt>
                <c:pt idx="1614">
                  <c:v>1402.7142857133899</c:v>
                </c:pt>
                <c:pt idx="1615">
                  <c:v>1403.7142857133899</c:v>
                </c:pt>
                <c:pt idx="1616">
                  <c:v>1404.7142857133899</c:v>
                </c:pt>
                <c:pt idx="1617">
                  <c:v>1405.7142857133899</c:v>
                </c:pt>
                <c:pt idx="1618">
                  <c:v>1406.7142857133899</c:v>
                </c:pt>
                <c:pt idx="1619">
                  <c:v>1407.7142857133899</c:v>
                </c:pt>
                <c:pt idx="1620">
                  <c:v>1408.7142857133899</c:v>
                </c:pt>
                <c:pt idx="1621">
                  <c:v>1409.7142857133899</c:v>
                </c:pt>
                <c:pt idx="1622">
                  <c:v>1410.7142857133899</c:v>
                </c:pt>
              </c:numCache>
            </c:numRef>
          </c:xVal>
          <c:yVal>
            <c:numRef>
              <c:f>[1]ThermRot_4DDLAM!$B$2:$B$2500</c:f>
              <c:numCache>
                <c:formatCode>0.00</c:formatCode>
                <c:ptCount val="2499"/>
                <c:pt idx="0">
                  <c:v>3.79218492296055</c:v>
                </c:pt>
                <c:pt idx="1">
                  <c:v>3.6214451506245902</c:v>
                </c:pt>
                <c:pt idx="2">
                  <c:v>4.0354065330640099</c:v>
                </c:pt>
                <c:pt idx="3">
                  <c:v>4.18639047318739</c:v>
                </c:pt>
                <c:pt idx="4">
                  <c:v>4.2611566332187003</c:v>
                </c:pt>
                <c:pt idx="5">
                  <c:v>4.3177560761283598</c:v>
                </c:pt>
                <c:pt idx="6">
                  <c:v>4.3406465322177601</c:v>
                </c:pt>
                <c:pt idx="7">
                  <c:v>4.3582859274681498</c:v>
                </c:pt>
                <c:pt idx="8">
                  <c:v>4.3701421528483602</c:v>
                </c:pt>
                <c:pt idx="9">
                  <c:v>4.38705210272198</c:v>
                </c:pt>
                <c:pt idx="10">
                  <c:v>4.4085398940423399</c:v>
                </c:pt>
                <c:pt idx="11">
                  <c:v>4.4331736570563001</c:v>
                </c:pt>
                <c:pt idx="12">
                  <c:v>4.4610612049512897</c:v>
                </c:pt>
                <c:pt idx="13">
                  <c:v>4.4941489039512197</c:v>
                </c:pt>
                <c:pt idx="14">
                  <c:v>4.5304502213299296</c:v>
                </c:pt>
                <c:pt idx="15">
                  <c:v>4.5708426089048499</c:v>
                </c:pt>
                <c:pt idx="16">
                  <c:v>4.6149538158592502</c:v>
                </c:pt>
                <c:pt idx="17">
                  <c:v>4.6611283934965799</c:v>
                </c:pt>
                <c:pt idx="18">
                  <c:v>4.7079478415003999</c:v>
                </c:pt>
                <c:pt idx="19">
                  <c:v>4.7568747091972998</c:v>
                </c:pt>
                <c:pt idx="20">
                  <c:v>4.80708215018893</c:v>
                </c:pt>
                <c:pt idx="21">
                  <c:v>4.85744967179855</c:v>
                </c:pt>
                <c:pt idx="22">
                  <c:v>4.9065965829171301</c:v>
                </c:pt>
                <c:pt idx="23">
                  <c:v>4.9547695587672296</c:v>
                </c:pt>
                <c:pt idx="24">
                  <c:v>5.0026896739723101</c:v>
                </c:pt>
                <c:pt idx="25">
                  <c:v>5.04986885627555</c:v>
                </c:pt>
                <c:pt idx="26">
                  <c:v>5.0962839060563097</c:v>
                </c:pt>
                <c:pt idx="27">
                  <c:v>5.1414441617551301</c:v>
                </c:pt>
                <c:pt idx="28">
                  <c:v>5.1855514710657902</c:v>
                </c:pt>
                <c:pt idx="29">
                  <c:v>5.2291316774389802</c:v>
                </c:pt>
                <c:pt idx="30">
                  <c:v>5.2720998225992801</c:v>
                </c:pt>
                <c:pt idx="31">
                  <c:v>5.3155054210627801</c:v>
                </c:pt>
                <c:pt idx="32">
                  <c:v>5.3587183100847398</c:v>
                </c:pt>
                <c:pt idx="33">
                  <c:v>5.4013519653121804</c:v>
                </c:pt>
                <c:pt idx="34">
                  <c:v>5.4435889512378397</c:v>
                </c:pt>
                <c:pt idx="35">
                  <c:v>5.4856588531447601</c:v>
                </c:pt>
                <c:pt idx="36">
                  <c:v>5.5275148964274603</c:v>
                </c:pt>
                <c:pt idx="37">
                  <c:v>5.5518703321280096</c:v>
                </c:pt>
                <c:pt idx="38">
                  <c:v>5.5998215058291798</c:v>
                </c:pt>
                <c:pt idx="39">
                  <c:v>5.6335573006812503</c:v>
                </c:pt>
                <c:pt idx="40">
                  <c:v>5.6757668758664002</c:v>
                </c:pt>
                <c:pt idx="41">
                  <c:v>5.7132614830818103</c:v>
                </c:pt>
                <c:pt idx="42">
                  <c:v>5.7533095533875898</c:v>
                </c:pt>
                <c:pt idx="43">
                  <c:v>5.7918096300431499</c:v>
                </c:pt>
                <c:pt idx="44">
                  <c:v>5.8309207247792303</c:v>
                </c:pt>
                <c:pt idx="45">
                  <c:v>5.8705240715042697</c:v>
                </c:pt>
                <c:pt idx="46">
                  <c:v>5.90935237128142</c:v>
                </c:pt>
                <c:pt idx="47">
                  <c:v>5.9487348807568301</c:v>
                </c:pt>
                <c:pt idx="48">
                  <c:v>5.9873635513566699</c:v>
                </c:pt>
                <c:pt idx="49">
                  <c:v>6.02580981209847</c:v>
                </c:pt>
                <c:pt idx="50">
                  <c:v>6.0638083495203299</c:v>
                </c:pt>
                <c:pt idx="51">
                  <c:v>6.1020577637112696</c:v>
                </c:pt>
                <c:pt idx="52">
                  <c:v>6.1399428441454802</c:v>
                </c:pt>
                <c:pt idx="53">
                  <c:v>6.1772395841089702</c:v>
                </c:pt>
                <c:pt idx="54">
                  <c:v>6.2141411376567097</c:v>
                </c:pt>
                <c:pt idx="55">
                  <c:v>6.2500919091249498</c:v>
                </c:pt>
                <c:pt idx="56">
                  <c:v>6.2858736678990104</c:v>
                </c:pt>
                <c:pt idx="57">
                  <c:v>6.3215817176776801</c:v>
                </c:pt>
                <c:pt idx="58">
                  <c:v>6.3568676682629199</c:v>
                </c:pt>
                <c:pt idx="59">
                  <c:v>6.3920244628674903</c:v>
                </c:pt>
                <c:pt idx="60">
                  <c:v>6.4260808933722</c:v>
                </c:pt>
                <c:pt idx="61">
                  <c:v>6.4598026465658602</c:v>
                </c:pt>
                <c:pt idx="62">
                  <c:v>6.4934481286888204</c:v>
                </c:pt>
                <c:pt idx="63">
                  <c:v>6.5267832541175599</c:v>
                </c:pt>
                <c:pt idx="64">
                  <c:v>6.5594630158778804</c:v>
                </c:pt>
                <c:pt idx="65">
                  <c:v>6.59231457849876</c:v>
                </c:pt>
                <c:pt idx="66">
                  <c:v>6.6240569855346996</c:v>
                </c:pt>
                <c:pt idx="67">
                  <c:v>6.6558051179417799</c:v>
                </c:pt>
                <c:pt idx="68">
                  <c:v>6.6874584189244501</c:v>
                </c:pt>
                <c:pt idx="69">
                  <c:v>6.7193011139615804</c:v>
                </c:pt>
                <c:pt idx="70">
                  <c:v>6.7511494353252504</c:v>
                </c:pt>
                <c:pt idx="71">
                  <c:v>6.78269883021028</c:v>
                </c:pt>
                <c:pt idx="72">
                  <c:v>6.8149242161772197</c:v>
                </c:pt>
                <c:pt idx="73">
                  <c:v>6.8462746775105696</c:v>
                </c:pt>
                <c:pt idx="74">
                  <c:v>6.8781370857280297</c:v>
                </c:pt>
                <c:pt idx="75">
                  <c:v>6.9095251235227204</c:v>
                </c:pt>
                <c:pt idx="76">
                  <c:v>6.9403020535764899</c:v>
                </c:pt>
                <c:pt idx="77">
                  <c:v>6.97107694003462</c:v>
                </c:pt>
                <c:pt idx="78">
                  <c:v>7.00209649893623</c:v>
                </c:pt>
                <c:pt idx="79">
                  <c:v>7.03286538630707</c:v>
                </c:pt>
                <c:pt idx="80">
                  <c:v>7.0635394529079596</c:v>
                </c:pt>
                <c:pt idx="81">
                  <c:v>7.0936420503723498</c:v>
                </c:pt>
                <c:pt idx="82">
                  <c:v>7.1236348360051496</c:v>
                </c:pt>
                <c:pt idx="83">
                  <c:v>7.1526599993986704</c:v>
                </c:pt>
                <c:pt idx="84">
                  <c:v>7.1818584130443801</c:v>
                </c:pt>
                <c:pt idx="85">
                  <c:v>7.2097149177980802</c:v>
                </c:pt>
                <c:pt idx="86">
                  <c:v>7.2379134245313299</c:v>
                </c:pt>
                <c:pt idx="87">
                  <c:v>7.2659652195545004</c:v>
                </c:pt>
                <c:pt idx="88">
                  <c:v>7.2937468238089496</c:v>
                </c:pt>
                <c:pt idx="89">
                  <c:v>7.3208720319707803</c:v>
                </c:pt>
                <c:pt idx="90">
                  <c:v>7.3475602353977001</c:v>
                </c:pt>
                <c:pt idx="91">
                  <c:v>7.3742181841262102</c:v>
                </c:pt>
                <c:pt idx="92">
                  <c:v>7.4005563209170901</c:v>
                </c:pt>
                <c:pt idx="93">
                  <c:v>7.4267907719971999</c:v>
                </c:pt>
                <c:pt idx="94">
                  <c:v>7.4522372063173403</c:v>
                </c:pt>
                <c:pt idx="95">
                  <c:v>7.4772807650886204</c:v>
                </c:pt>
                <c:pt idx="96">
                  <c:v>7.50219423847141</c:v>
                </c:pt>
                <c:pt idx="97">
                  <c:v>7.52653555089611</c:v>
                </c:pt>
                <c:pt idx="98">
                  <c:v>7.55065599641184</c:v>
                </c:pt>
                <c:pt idx="99">
                  <c:v>7.5743674316438403</c:v>
                </c:pt>
                <c:pt idx="100">
                  <c:v>7.5981453553705203</c:v>
                </c:pt>
                <c:pt idx="101">
                  <c:v>7.6215281211698302</c:v>
                </c:pt>
                <c:pt idx="102">
                  <c:v>7.6446891607444103</c:v>
                </c:pt>
                <c:pt idx="103">
                  <c:v>7.6668671466703602</c:v>
                </c:pt>
                <c:pt idx="104">
                  <c:v>7.6898782587318797</c:v>
                </c:pt>
                <c:pt idx="105">
                  <c:v>7.7129433256748703</c:v>
                </c:pt>
                <c:pt idx="106">
                  <c:v>7.7356540910464799</c:v>
                </c:pt>
                <c:pt idx="107">
                  <c:v>7.7584434021361002</c:v>
                </c:pt>
                <c:pt idx="108">
                  <c:v>7.7810590725878503</c:v>
                </c:pt>
                <c:pt idx="109">
                  <c:v>7.8036745743764397</c:v>
                </c:pt>
                <c:pt idx="110">
                  <c:v>7.82627627052688</c:v>
                </c:pt>
                <c:pt idx="111">
                  <c:v>7.84769605780905</c:v>
                </c:pt>
                <c:pt idx="112">
                  <c:v>7.8701411581087397</c:v>
                </c:pt>
                <c:pt idx="113">
                  <c:v>7.8917122545078602</c:v>
                </c:pt>
                <c:pt idx="114">
                  <c:v>7.9136075812727702</c:v>
                </c:pt>
                <c:pt idx="115">
                  <c:v>7.9346399840731099</c:v>
                </c:pt>
                <c:pt idx="116">
                  <c:v>7.9567877361156496</c:v>
                </c:pt>
                <c:pt idx="117">
                  <c:v>7.9779621982982301</c:v>
                </c:pt>
                <c:pt idx="118">
                  <c:v>7.9995463995526297</c:v>
                </c:pt>
                <c:pt idx="119">
                  <c:v>8.0205318536511907</c:v>
                </c:pt>
                <c:pt idx="120">
                  <c:v>8.0413497456805203</c:v>
                </c:pt>
                <c:pt idx="121">
                  <c:v>8.0617725033266794</c:v>
                </c:pt>
                <c:pt idx="122">
                  <c:v>8.0822160947503008</c:v>
                </c:pt>
                <c:pt idx="123">
                  <c:v>8.1023757608257299</c:v>
                </c:pt>
                <c:pt idx="124">
                  <c:v>8.1220903297911402</c:v>
                </c:pt>
                <c:pt idx="125">
                  <c:v>8.1414707431428095</c:v>
                </c:pt>
                <c:pt idx="126">
                  <c:v>8.1610096619192092</c:v>
                </c:pt>
                <c:pt idx="127">
                  <c:v>8.1797424143613995</c:v>
                </c:pt>
                <c:pt idx="128">
                  <c:v>8.1989107668202799</c:v>
                </c:pt>
                <c:pt idx="129">
                  <c:v>8.2173495732089599</c:v>
                </c:pt>
                <c:pt idx="130">
                  <c:v>8.2357751000519297</c:v>
                </c:pt>
                <c:pt idx="131">
                  <c:v>8.2542737993563193</c:v>
                </c:pt>
                <c:pt idx="132">
                  <c:v>8.2722067369219303</c:v>
                </c:pt>
                <c:pt idx="133">
                  <c:v>8.2903336899303497</c:v>
                </c:pt>
                <c:pt idx="134">
                  <c:v>8.3078755902098198</c:v>
                </c:pt>
                <c:pt idx="135">
                  <c:v>8.3255448296242793</c:v>
                </c:pt>
                <c:pt idx="136">
                  <c:v>8.3427490032087608</c:v>
                </c:pt>
                <c:pt idx="137">
                  <c:v>8.3600178154196794</c:v>
                </c:pt>
                <c:pt idx="138">
                  <c:v>8.3768690976451392</c:v>
                </c:pt>
                <c:pt idx="139">
                  <c:v>8.3935469461500993</c:v>
                </c:pt>
                <c:pt idx="140">
                  <c:v>8.4097233258433999</c:v>
                </c:pt>
                <c:pt idx="141">
                  <c:v>8.42614535532398</c:v>
                </c:pt>
                <c:pt idx="142">
                  <c:v>8.4419381674992007</c:v>
                </c:pt>
                <c:pt idx="143">
                  <c:v>8.4578189206984504</c:v>
                </c:pt>
                <c:pt idx="144">
                  <c:v>8.4731223822413799</c:v>
                </c:pt>
                <c:pt idx="145">
                  <c:v>8.4880459092850593</c:v>
                </c:pt>
                <c:pt idx="146">
                  <c:v>8.5015119597251001</c:v>
                </c:pt>
                <c:pt idx="147">
                  <c:v>8.5161222992781695</c:v>
                </c:pt>
                <c:pt idx="148">
                  <c:v>8.5306919740645508</c:v>
                </c:pt>
                <c:pt idx="149">
                  <c:v>8.54502565197701</c:v>
                </c:pt>
                <c:pt idx="150">
                  <c:v>8.5592792198788796</c:v>
                </c:pt>
                <c:pt idx="151">
                  <c:v>8.5733174366067395</c:v>
                </c:pt>
                <c:pt idx="152">
                  <c:v>8.5871994952495907</c:v>
                </c:pt>
                <c:pt idx="153">
                  <c:v>8.6008247224706498</c:v>
                </c:pt>
                <c:pt idx="154">
                  <c:v>8.6144493882474205</c:v>
                </c:pt>
                <c:pt idx="155">
                  <c:v>8.6278723283361796</c:v>
                </c:pt>
                <c:pt idx="156">
                  <c:v>8.6414058188716201</c:v>
                </c:pt>
                <c:pt idx="157">
                  <c:v>8.6547690352262201</c:v>
                </c:pt>
                <c:pt idx="158">
                  <c:v>8.6682199133254692</c:v>
                </c:pt>
                <c:pt idx="159">
                  <c:v>8.6813604312842205</c:v>
                </c:pt>
                <c:pt idx="160">
                  <c:v>8.6945151721377201</c:v>
                </c:pt>
                <c:pt idx="161">
                  <c:v>8.7072043770912497</c:v>
                </c:pt>
                <c:pt idx="162">
                  <c:v>8.7197682133953602</c:v>
                </c:pt>
                <c:pt idx="163">
                  <c:v>8.7323332315666509</c:v>
                </c:pt>
                <c:pt idx="164">
                  <c:v>8.7450969989467602</c:v>
                </c:pt>
                <c:pt idx="165">
                  <c:v>8.7577450401979906</c:v>
                </c:pt>
                <c:pt idx="166">
                  <c:v>8.7704702885948702</c:v>
                </c:pt>
                <c:pt idx="167">
                  <c:v>8.7831523653905705</c:v>
                </c:pt>
                <c:pt idx="168">
                  <c:v>8.7958937889278896</c:v>
                </c:pt>
                <c:pt idx="169">
                  <c:v>8.8083521733977097</c:v>
                </c:pt>
                <c:pt idx="170">
                  <c:v>8.82105802612773</c:v>
                </c:pt>
                <c:pt idx="171">
                  <c:v>8.8334093166141692</c:v>
                </c:pt>
                <c:pt idx="172">
                  <c:v>8.84596124000422</c:v>
                </c:pt>
                <c:pt idx="173">
                  <c:v>8.8583341455734192</c:v>
                </c:pt>
                <c:pt idx="174">
                  <c:v>8.87042948730803</c:v>
                </c:pt>
                <c:pt idx="175">
                  <c:v>8.8825933961815196</c:v>
                </c:pt>
                <c:pt idx="176">
                  <c:v>8.8945481445626609</c:v>
                </c:pt>
                <c:pt idx="177">
                  <c:v>8.9065013711842091</c:v>
                </c:pt>
                <c:pt idx="178">
                  <c:v>8.91830515303994</c:v>
                </c:pt>
                <c:pt idx="179">
                  <c:v>8.9300463713213905</c:v>
                </c:pt>
                <c:pt idx="180">
                  <c:v>8.9415368114618996</c:v>
                </c:pt>
                <c:pt idx="181">
                  <c:v>8.9534492861415202</c:v>
                </c:pt>
                <c:pt idx="182">
                  <c:v>8.9643558207935197</c:v>
                </c:pt>
                <c:pt idx="183">
                  <c:v>8.9757965282006307</c:v>
                </c:pt>
                <c:pt idx="184">
                  <c:v>8.9864686751053</c:v>
                </c:pt>
                <c:pt idx="185">
                  <c:v>8.9972778888560896</c:v>
                </c:pt>
                <c:pt idx="186">
                  <c:v>9.0078790566612401</c:v>
                </c:pt>
                <c:pt idx="187">
                  <c:v>9.0185755784063808</c:v>
                </c:pt>
                <c:pt idx="188">
                  <c:v>9.0292204199182802</c:v>
                </c:pt>
                <c:pt idx="189">
                  <c:v>9.0398144179700992</c:v>
                </c:pt>
                <c:pt idx="190">
                  <c:v>9.0502934777375508</c:v>
                </c:pt>
                <c:pt idx="191">
                  <c:v>9.0607566188458506</c:v>
                </c:pt>
                <c:pt idx="192">
                  <c:v>9.0711138026228006</c:v>
                </c:pt>
                <c:pt idx="193">
                  <c:v>9.0813328083479501</c:v>
                </c:pt>
                <c:pt idx="194">
                  <c:v>9.0917072001628991</c:v>
                </c:pt>
                <c:pt idx="195">
                  <c:v>9.1014061876452299</c:v>
                </c:pt>
                <c:pt idx="196">
                  <c:v>9.11141238549496</c:v>
                </c:pt>
                <c:pt idx="197">
                  <c:v>9.1220285532405594</c:v>
                </c:pt>
                <c:pt idx="198">
                  <c:v>9.1318303709894195</c:v>
                </c:pt>
                <c:pt idx="199">
                  <c:v>9.1421384924814504</c:v>
                </c:pt>
                <c:pt idx="200">
                  <c:v>9.1514632378867802</c:v>
                </c:pt>
                <c:pt idx="201">
                  <c:v>9.1612917729318308</c:v>
                </c:pt>
                <c:pt idx="202">
                  <c:v>9.1706297340868996</c:v>
                </c:pt>
                <c:pt idx="203">
                  <c:v>9.1801383165298596</c:v>
                </c:pt>
                <c:pt idx="204">
                  <c:v>9.1893902937821093</c:v>
                </c:pt>
                <c:pt idx="205">
                  <c:v>9.1985231771216398</c:v>
                </c:pt>
                <c:pt idx="206">
                  <c:v>9.2075149470694093</c:v>
                </c:pt>
                <c:pt idx="207">
                  <c:v>9.2163474342482594</c:v>
                </c:pt>
                <c:pt idx="208">
                  <c:v>9.2251160647674393</c:v>
                </c:pt>
                <c:pt idx="209">
                  <c:v>9.2339957458697093</c:v>
                </c:pt>
                <c:pt idx="210">
                  <c:v>9.2426982744619508</c:v>
                </c:pt>
                <c:pt idx="211">
                  <c:v>9.2512477555003905</c:v>
                </c:pt>
                <c:pt idx="212">
                  <c:v>9.2597953622716105</c:v>
                </c:pt>
                <c:pt idx="213">
                  <c:v>9.2682527239510595</c:v>
                </c:pt>
                <c:pt idx="214">
                  <c:v>9.2766446578980499</c:v>
                </c:pt>
                <c:pt idx="215">
                  <c:v>9.2849342975500395</c:v>
                </c:pt>
                <c:pt idx="216">
                  <c:v>9.2931524852499603</c:v>
                </c:pt>
                <c:pt idx="217">
                  <c:v>9.3012854433867993</c:v>
                </c:pt>
                <c:pt idx="218">
                  <c:v>9.3090746871815302</c:v>
                </c:pt>
                <c:pt idx="219">
                  <c:v>9.3174004905695202</c:v>
                </c:pt>
                <c:pt idx="220">
                  <c:v>9.3250851625917903</c:v>
                </c:pt>
                <c:pt idx="221">
                  <c:v>9.3324757252336301</c:v>
                </c:pt>
                <c:pt idx="222">
                  <c:v>9.3401356166547203</c:v>
                </c:pt>
                <c:pt idx="223">
                  <c:v>9.3476667127910797</c:v>
                </c:pt>
                <c:pt idx="224">
                  <c:v>9.3550915744266501</c:v>
                </c:pt>
                <c:pt idx="225">
                  <c:v>9.3623204224254906</c:v>
                </c:pt>
                <c:pt idx="226">
                  <c:v>9.3697171138611601</c:v>
                </c:pt>
                <c:pt idx="227">
                  <c:v>9.3770433978970402</c:v>
                </c:pt>
                <c:pt idx="228">
                  <c:v>9.3845508554688397</c:v>
                </c:pt>
                <c:pt idx="229">
                  <c:v>9.3919096639980708</c:v>
                </c:pt>
                <c:pt idx="230">
                  <c:v>9.3991715442453998</c:v>
                </c:pt>
                <c:pt idx="231">
                  <c:v>9.4062648312082402</c:v>
                </c:pt>
                <c:pt idx="232">
                  <c:v>9.4133565673306894</c:v>
                </c:pt>
                <c:pt idx="233">
                  <c:v>9.4202944458941698</c:v>
                </c:pt>
                <c:pt idx="234">
                  <c:v>9.4269464460755792</c:v>
                </c:pt>
                <c:pt idx="235">
                  <c:v>9.4335018734320002</c:v>
                </c:pt>
                <c:pt idx="236">
                  <c:v>9.4401231928834193</c:v>
                </c:pt>
                <c:pt idx="237">
                  <c:v>9.44663614510279</c:v>
                </c:pt>
                <c:pt idx="238">
                  <c:v>9.4531348968939497</c:v>
                </c:pt>
                <c:pt idx="239">
                  <c:v>9.4595927229733299</c:v>
                </c:pt>
                <c:pt idx="240">
                  <c:v>9.4660157879234497</c:v>
                </c:pt>
                <c:pt idx="241">
                  <c:v>9.4723478808222108</c:v>
                </c:pt>
                <c:pt idx="242">
                  <c:v>9.4786638876422007</c:v>
                </c:pt>
                <c:pt idx="243">
                  <c:v>9.4849184856031297</c:v>
                </c:pt>
                <c:pt idx="244">
                  <c:v>9.4911574528453908</c:v>
                </c:pt>
                <c:pt idx="245">
                  <c:v>9.4972587034292602</c:v>
                </c:pt>
                <c:pt idx="246">
                  <c:v>9.5031545371376094</c:v>
                </c:pt>
                <c:pt idx="247">
                  <c:v>9.5086740421315099</c:v>
                </c:pt>
                <c:pt idx="248">
                  <c:v>9.5144953715148795</c:v>
                </c:pt>
                <c:pt idx="249">
                  <c:v>9.5202664753734307</c:v>
                </c:pt>
                <c:pt idx="250">
                  <c:v>9.5259965079083102</c:v>
                </c:pt>
                <c:pt idx="251">
                  <c:v>9.5316684629984092</c:v>
                </c:pt>
                <c:pt idx="252">
                  <c:v>9.5374181252820307</c:v>
                </c:pt>
                <c:pt idx="253">
                  <c:v>9.5430913831871695</c:v>
                </c:pt>
                <c:pt idx="254">
                  <c:v>9.54849493451737</c:v>
                </c:pt>
                <c:pt idx="255">
                  <c:v>9.5540929488368604</c:v>
                </c:pt>
                <c:pt idx="256">
                  <c:v>9.5596112982945005</c:v>
                </c:pt>
                <c:pt idx="257">
                  <c:v>9.5650624168939604</c:v>
                </c:pt>
                <c:pt idx="258">
                  <c:v>9.5704901479579494</c:v>
                </c:pt>
                <c:pt idx="259">
                  <c:v>9.5758518899935403</c:v>
                </c:pt>
                <c:pt idx="260">
                  <c:v>9.5811861464855994</c:v>
                </c:pt>
                <c:pt idx="261">
                  <c:v>9.5864973467111891</c:v>
                </c:pt>
                <c:pt idx="262">
                  <c:v>9.5917352233387696</c:v>
                </c:pt>
                <c:pt idx="263">
                  <c:v>9.5969163187787103</c:v>
                </c:pt>
                <c:pt idx="264">
                  <c:v>9.6020380833026699</c:v>
                </c:pt>
                <c:pt idx="265">
                  <c:v>9.6069632936786906</c:v>
                </c:pt>
                <c:pt idx="266">
                  <c:v>9.6122022342312903</c:v>
                </c:pt>
                <c:pt idx="267">
                  <c:v>9.6171808561607204</c:v>
                </c:pt>
                <c:pt idx="268">
                  <c:v>9.6222417520948298</c:v>
                </c:pt>
                <c:pt idx="269">
                  <c:v>9.6271632309685504</c:v>
                </c:pt>
                <c:pt idx="270">
                  <c:v>9.6321192810165392</c:v>
                </c:pt>
                <c:pt idx="271">
                  <c:v>9.63698638324753</c:v>
                </c:pt>
                <c:pt idx="272">
                  <c:v>9.6418027381241203</c:v>
                </c:pt>
                <c:pt idx="273">
                  <c:v>9.6466175362817506</c:v>
                </c:pt>
                <c:pt idx="274">
                  <c:v>9.6511217301582999</c:v>
                </c:pt>
                <c:pt idx="275">
                  <c:v>9.6555174508593709</c:v>
                </c:pt>
                <c:pt idx="276">
                  <c:v>9.6601356576933792</c:v>
                </c:pt>
                <c:pt idx="277">
                  <c:v>9.6646735133885695</c:v>
                </c:pt>
                <c:pt idx="278">
                  <c:v>9.6691092175832498</c:v>
                </c:pt>
                <c:pt idx="279">
                  <c:v>9.6737665310360406</c:v>
                </c:pt>
                <c:pt idx="280">
                  <c:v>9.6781865738650197</c:v>
                </c:pt>
                <c:pt idx="281">
                  <c:v>9.6827339779902299</c:v>
                </c:pt>
                <c:pt idx="282">
                  <c:v>9.6871450426678791</c:v>
                </c:pt>
                <c:pt idx="283">
                  <c:v>9.6915814007753092</c:v>
                </c:pt>
                <c:pt idx="284">
                  <c:v>9.6959593458139803</c:v>
                </c:pt>
                <c:pt idx="285">
                  <c:v>9.7003226680201404</c:v>
                </c:pt>
                <c:pt idx="286">
                  <c:v>9.7046455023878195</c:v>
                </c:pt>
                <c:pt idx="287">
                  <c:v>9.7089626038483399</c:v>
                </c:pt>
                <c:pt idx="288">
                  <c:v>9.7132169358295197</c:v>
                </c:pt>
                <c:pt idx="289">
                  <c:v>9.7174576226900893</c:v>
                </c:pt>
                <c:pt idx="290">
                  <c:v>9.7216789585508696</c:v>
                </c:pt>
                <c:pt idx="291">
                  <c:v>9.7259384960515103</c:v>
                </c:pt>
                <c:pt idx="292">
                  <c:v>9.7302056655799802</c:v>
                </c:pt>
                <c:pt idx="293">
                  <c:v>9.7344057812376104</c:v>
                </c:pt>
                <c:pt idx="294">
                  <c:v>9.7385839972112898</c:v>
                </c:pt>
                <c:pt idx="295">
                  <c:v>9.7425269575539506</c:v>
                </c:pt>
                <c:pt idx="296">
                  <c:v>9.7465071336185201</c:v>
                </c:pt>
                <c:pt idx="297">
                  <c:v>9.7505284935739898</c:v>
                </c:pt>
                <c:pt idx="298">
                  <c:v>9.7545080200830991</c:v>
                </c:pt>
                <c:pt idx="299">
                  <c:v>9.7585220273472792</c:v>
                </c:pt>
                <c:pt idx="300">
                  <c:v>9.7624196787572792</c:v>
                </c:pt>
                <c:pt idx="301">
                  <c:v>9.7663235409763498</c:v>
                </c:pt>
                <c:pt idx="302">
                  <c:v>9.7701341322106696</c:v>
                </c:pt>
                <c:pt idx="303">
                  <c:v>9.77402947378169</c:v>
                </c:pt>
                <c:pt idx="304">
                  <c:v>9.7778383013689805</c:v>
                </c:pt>
                <c:pt idx="305">
                  <c:v>9.7816609796001597</c:v>
                </c:pt>
                <c:pt idx="306">
                  <c:v>9.7854871630567803</c:v>
                </c:pt>
                <c:pt idx="307">
                  <c:v>9.7892344237487094</c:v>
                </c:pt>
                <c:pt idx="308">
                  <c:v>9.7929998021264808</c:v>
                </c:pt>
                <c:pt idx="309">
                  <c:v>9.7966868013824406</c:v>
                </c:pt>
                <c:pt idx="310">
                  <c:v>9.8004108196015292</c:v>
                </c:pt>
                <c:pt idx="311">
                  <c:v>9.8040833271702308</c:v>
                </c:pt>
                <c:pt idx="312">
                  <c:v>9.8077410609015008</c:v>
                </c:pt>
                <c:pt idx="313">
                  <c:v>9.8112941930996396</c:v>
                </c:pt>
                <c:pt idx="314">
                  <c:v>9.8157143984540003</c:v>
                </c:pt>
                <c:pt idx="315">
                  <c:v>9.8185568598604291</c:v>
                </c:pt>
                <c:pt idx="316">
                  <c:v>9.8226210943656191</c:v>
                </c:pt>
                <c:pt idx="317">
                  <c:v>9.82556053348139</c:v>
                </c:pt>
                <c:pt idx="318">
                  <c:v>9.8293250859259</c:v>
                </c:pt>
                <c:pt idx="319">
                  <c:v>9.8324412279474895</c:v>
                </c:pt>
                <c:pt idx="320">
                  <c:v>9.8359724528186003</c:v>
                </c:pt>
                <c:pt idx="321">
                  <c:v>9.8392395416313292</c:v>
                </c:pt>
                <c:pt idx="322">
                  <c:v>9.8433983151075708</c:v>
                </c:pt>
                <c:pt idx="323">
                  <c:v>9.8467901283278305</c:v>
                </c:pt>
                <c:pt idx="324">
                  <c:v>9.8504892597512708</c:v>
                </c:pt>
                <c:pt idx="325">
                  <c:v>9.8530316907615791</c:v>
                </c:pt>
                <c:pt idx="326">
                  <c:v>9.8572483611609893</c:v>
                </c:pt>
                <c:pt idx="327">
                  <c:v>9.8593821365870902</c:v>
                </c:pt>
                <c:pt idx="328">
                  <c:v>9.8631530727612002</c:v>
                </c:pt>
                <c:pt idx="329">
                  <c:v>9.8657901657444498</c:v>
                </c:pt>
                <c:pt idx="330">
                  <c:v>9.8692044304392308</c:v>
                </c:pt>
                <c:pt idx="331">
                  <c:v>9.8728269722039901</c:v>
                </c:pt>
                <c:pt idx="332">
                  <c:v>9.8760352182335698</c:v>
                </c:pt>
                <c:pt idx="333">
                  <c:v>9.8793919127788499</c:v>
                </c:pt>
                <c:pt idx="334">
                  <c:v>9.8818188679025596</c:v>
                </c:pt>
                <c:pt idx="335">
                  <c:v>9.8856338515840907</c:v>
                </c:pt>
                <c:pt idx="336">
                  <c:v>9.8882547917571504</c:v>
                </c:pt>
                <c:pt idx="337">
                  <c:v>9.8916981461987703</c:v>
                </c:pt>
                <c:pt idx="338">
                  <c:v>9.8945089874268604</c:v>
                </c:pt>
                <c:pt idx="339">
                  <c:v>9.8977039230918606</c:v>
                </c:pt>
                <c:pt idx="340">
                  <c:v>9.9006036110486395</c:v>
                </c:pt>
                <c:pt idx="341">
                  <c:v>9.9036105932299492</c:v>
                </c:pt>
                <c:pt idx="342">
                  <c:v>9.9065068902958906</c:v>
                </c:pt>
                <c:pt idx="343">
                  <c:v>9.9094694576035796</c:v>
                </c:pt>
                <c:pt idx="344">
                  <c:v>9.9123111909344903</c:v>
                </c:pt>
                <c:pt idx="345">
                  <c:v>9.9152134365840396</c:v>
                </c:pt>
                <c:pt idx="346">
                  <c:v>9.9180318691511307</c:v>
                </c:pt>
                <c:pt idx="347">
                  <c:v>9.92087387387744</c:v>
                </c:pt>
                <c:pt idx="348">
                  <c:v>9.9236529238535507</c:v>
                </c:pt>
                <c:pt idx="349">
                  <c:v>9.92650407940104</c:v>
                </c:pt>
                <c:pt idx="350">
                  <c:v>9.9293106020836799</c:v>
                </c:pt>
                <c:pt idx="351">
                  <c:v>9.9321083138559896</c:v>
                </c:pt>
                <c:pt idx="352">
                  <c:v>9.9348630846366301</c:v>
                </c:pt>
                <c:pt idx="353">
                  <c:v>9.9375893307262402</c:v>
                </c:pt>
                <c:pt idx="354">
                  <c:v>9.9402901488300195</c:v>
                </c:pt>
                <c:pt idx="355">
                  <c:v>9.9429607410837004</c:v>
                </c:pt>
                <c:pt idx="356">
                  <c:v>9.9455900899788006</c:v>
                </c:pt>
                <c:pt idx="357">
                  <c:v>9.9482038245810092</c:v>
                </c:pt>
                <c:pt idx="358">
                  <c:v>9.9507931662023807</c:v>
                </c:pt>
                <c:pt idx="359">
                  <c:v>9.9533636659018594</c:v>
                </c:pt>
                <c:pt idx="360">
                  <c:v>9.9559175869774901</c:v>
                </c:pt>
                <c:pt idx="361">
                  <c:v>9.9584423070562096</c:v>
                </c:pt>
                <c:pt idx="362">
                  <c:v>9.9609572356801905</c:v>
                </c:pt>
                <c:pt idx="363">
                  <c:v>9.9634616022831093</c:v>
                </c:pt>
                <c:pt idx="364">
                  <c:v>9.9659377328190004</c:v>
                </c:pt>
                <c:pt idx="365">
                  <c:v>9.9683984067398796</c:v>
                </c:pt>
                <c:pt idx="366">
                  <c:v>9.9708208089200898</c:v>
                </c:pt>
                <c:pt idx="367">
                  <c:v>9.9732668718373798</c:v>
                </c:pt>
                <c:pt idx="368">
                  <c:v>9.9756733106637192</c:v>
                </c:pt>
                <c:pt idx="369">
                  <c:v>9.9780802059134199</c:v>
                </c:pt>
                <c:pt idx="370">
                  <c:v>9.9804633823684696</c:v>
                </c:pt>
                <c:pt idx="371">
                  <c:v>9.9828343563549407</c:v>
                </c:pt>
                <c:pt idx="372">
                  <c:v>9.9851952044101502</c:v>
                </c:pt>
                <c:pt idx="373">
                  <c:v>9.9875567224664206</c:v>
                </c:pt>
                <c:pt idx="374">
                  <c:v>9.98987909985585</c:v>
                </c:pt>
                <c:pt idx="375">
                  <c:v>9.9921731773049896</c:v>
                </c:pt>
                <c:pt idx="376">
                  <c:v>9.9944855811927305</c:v>
                </c:pt>
                <c:pt idx="377">
                  <c:v>9.9967785010820496</c:v>
                </c:pt>
                <c:pt idx="378">
                  <c:v>9.9990307604379005</c:v>
                </c:pt>
                <c:pt idx="379">
                  <c:v>10.0012844346106</c:v>
                </c:pt>
                <c:pt idx="380">
                  <c:v>10.003525641137699</c:v>
                </c:pt>
                <c:pt idx="381">
                  <c:v>10.0057398455008</c:v>
                </c:pt>
                <c:pt idx="382">
                  <c:v>10.0079325613014</c:v>
                </c:pt>
                <c:pt idx="383">
                  <c:v>10.010116354017001</c:v>
                </c:pt>
                <c:pt idx="384">
                  <c:v>10.012240458523699</c:v>
                </c:pt>
                <c:pt idx="385">
                  <c:v>10.0144135832054</c:v>
                </c:pt>
                <c:pt idx="386">
                  <c:v>10.016546637906499</c:v>
                </c:pt>
                <c:pt idx="387">
                  <c:v>10.018668748261801</c:v>
                </c:pt>
                <c:pt idx="388">
                  <c:v>10.020782402155</c:v>
                </c:pt>
                <c:pt idx="389">
                  <c:v>10.022869317466901</c:v>
                </c:pt>
                <c:pt idx="390">
                  <c:v>10.024872874813999</c:v>
                </c:pt>
                <c:pt idx="391">
                  <c:v>10.0268190639803</c:v>
                </c:pt>
                <c:pt idx="392">
                  <c:v>10.028836058114001</c:v>
                </c:pt>
                <c:pt idx="393">
                  <c:v>10.030828783877199</c:v>
                </c:pt>
                <c:pt idx="394">
                  <c:v>10.032802442596701</c:v>
                </c:pt>
                <c:pt idx="395">
                  <c:v>10.0348375572311</c:v>
                </c:pt>
                <c:pt idx="396">
                  <c:v>10.036677929218699</c:v>
                </c:pt>
                <c:pt idx="397">
                  <c:v>10.0386558427398</c:v>
                </c:pt>
                <c:pt idx="398">
                  <c:v>10.0405498628706</c:v>
                </c:pt>
                <c:pt idx="399">
                  <c:v>10.0424722075866</c:v>
                </c:pt>
                <c:pt idx="400">
                  <c:v>10.044369157738499</c:v>
                </c:pt>
                <c:pt idx="401">
                  <c:v>10.046279136144401</c:v>
                </c:pt>
                <c:pt idx="402">
                  <c:v>10.048158390185</c:v>
                </c:pt>
                <c:pt idx="403">
                  <c:v>10.050001481940701</c:v>
                </c:pt>
                <c:pt idx="404">
                  <c:v>10.051850285041599</c:v>
                </c:pt>
                <c:pt idx="405">
                  <c:v>10.0536610779779</c:v>
                </c:pt>
                <c:pt idx="406">
                  <c:v>10.0554732494086</c:v>
                </c:pt>
                <c:pt idx="407">
                  <c:v>10.0572678715174</c:v>
                </c:pt>
                <c:pt idx="408">
                  <c:v>10.059056925823301</c:v>
                </c:pt>
                <c:pt idx="409">
                  <c:v>10.060820754877</c:v>
                </c:pt>
                <c:pt idx="410">
                  <c:v>10.062585307645501</c:v>
                </c:pt>
                <c:pt idx="411">
                  <c:v>10.0643388926536</c:v>
                </c:pt>
                <c:pt idx="412">
                  <c:v>10.066069823833599</c:v>
                </c:pt>
                <c:pt idx="413">
                  <c:v>10.067792235722401</c:v>
                </c:pt>
                <c:pt idx="414">
                  <c:v>10.069501890290899</c:v>
                </c:pt>
                <c:pt idx="415">
                  <c:v>10.0712020490489</c:v>
                </c:pt>
                <c:pt idx="416">
                  <c:v>10.0728956886568</c:v>
                </c:pt>
                <c:pt idx="417">
                  <c:v>10.074570662404</c:v>
                </c:pt>
                <c:pt idx="418">
                  <c:v>10.0762289842913</c:v>
                </c:pt>
                <c:pt idx="419">
                  <c:v>10.077881932285299</c:v>
                </c:pt>
                <c:pt idx="420">
                  <c:v>10.079517158722201</c:v>
                </c:pt>
                <c:pt idx="421">
                  <c:v>10.081146386266999</c:v>
                </c:pt>
                <c:pt idx="422">
                  <c:v>10.0826617533048</c:v>
                </c:pt>
                <c:pt idx="423">
                  <c:v>10.0841443103552</c:v>
                </c:pt>
                <c:pt idx="424">
                  <c:v>10.0860343386053</c:v>
                </c:pt>
                <c:pt idx="425">
                  <c:v>10.087757505354499</c:v>
                </c:pt>
                <c:pt idx="426">
                  <c:v>10.089363878785999</c:v>
                </c:pt>
                <c:pt idx="427">
                  <c:v>10.0909707147991</c:v>
                </c:pt>
                <c:pt idx="428">
                  <c:v>10.0925434643346</c:v>
                </c:pt>
                <c:pt idx="429">
                  <c:v>10.094104960513199</c:v>
                </c:pt>
                <c:pt idx="430">
                  <c:v>10.095648765795101</c:v>
                </c:pt>
                <c:pt idx="431">
                  <c:v>10.097178872186401</c:v>
                </c:pt>
                <c:pt idx="432">
                  <c:v>10.0986963053621</c:v>
                </c:pt>
                <c:pt idx="433">
                  <c:v>10.100211594392199</c:v>
                </c:pt>
                <c:pt idx="434">
                  <c:v>10.1017131316472</c:v>
                </c:pt>
                <c:pt idx="435">
                  <c:v>10.103187060347601</c:v>
                </c:pt>
                <c:pt idx="436">
                  <c:v>10.1046573116292</c:v>
                </c:pt>
                <c:pt idx="437">
                  <c:v>10.1061026673292</c:v>
                </c:pt>
                <c:pt idx="438">
                  <c:v>10.107560305344601</c:v>
                </c:pt>
                <c:pt idx="439">
                  <c:v>10.108993339062099</c:v>
                </c:pt>
                <c:pt idx="440">
                  <c:v>10.110418661395601</c:v>
                </c:pt>
                <c:pt idx="441">
                  <c:v>10.111860376076701</c:v>
                </c:pt>
                <c:pt idx="442">
                  <c:v>10.1132481961473</c:v>
                </c:pt>
                <c:pt idx="443">
                  <c:v>10.114659251254301</c:v>
                </c:pt>
                <c:pt idx="444">
                  <c:v>10.1160322580241</c:v>
                </c:pt>
                <c:pt idx="445">
                  <c:v>10.1171579733586</c:v>
                </c:pt>
                <c:pt idx="446">
                  <c:v>10.118138922197801</c:v>
                </c:pt>
                <c:pt idx="447">
                  <c:v>10.1194231184763</c:v>
                </c:pt>
                <c:pt idx="448">
                  <c:v>10.120617566070401</c:v>
                </c:pt>
                <c:pt idx="449">
                  <c:v>10.121870389509301</c:v>
                </c:pt>
                <c:pt idx="450">
                  <c:v>10.122996718042501</c:v>
                </c:pt>
                <c:pt idx="451">
                  <c:v>10.1241332838263</c:v>
                </c:pt>
                <c:pt idx="452">
                  <c:v>10.1253504410411</c:v>
                </c:pt>
                <c:pt idx="453">
                  <c:v>10.1265668405727</c:v>
                </c:pt>
                <c:pt idx="454">
                  <c:v>10.127775435331101</c:v>
                </c:pt>
                <c:pt idx="455">
                  <c:v>10.129007153743901</c:v>
                </c:pt>
                <c:pt idx="456">
                  <c:v>10.130193745501501</c:v>
                </c:pt>
                <c:pt idx="457">
                  <c:v>10.1314169163354</c:v>
                </c:pt>
                <c:pt idx="458">
                  <c:v>10.132618658357901</c:v>
                </c:pt>
                <c:pt idx="459">
                  <c:v>10.133823023430001</c:v>
                </c:pt>
                <c:pt idx="460">
                  <c:v>10.1350115292719</c:v>
                </c:pt>
                <c:pt idx="461">
                  <c:v>10.136189516390401</c:v>
                </c:pt>
                <c:pt idx="462">
                  <c:v>10.1374498323797</c:v>
                </c:pt>
                <c:pt idx="463">
                  <c:v>10.1386906748193</c:v>
                </c:pt>
                <c:pt idx="464">
                  <c:v>10.139877034455299</c:v>
                </c:pt>
                <c:pt idx="465">
                  <c:v>10.1410603731499</c:v>
                </c:pt>
                <c:pt idx="466">
                  <c:v>10.1421360613068</c:v>
                </c:pt>
                <c:pt idx="467">
                  <c:v>10.1431722050416</c:v>
                </c:pt>
                <c:pt idx="468">
                  <c:v>10.1442894409406</c:v>
                </c:pt>
                <c:pt idx="469">
                  <c:v>10.145421032941</c:v>
                </c:pt>
                <c:pt idx="470">
                  <c:v>10.1465112888693</c:v>
                </c:pt>
                <c:pt idx="471">
                  <c:v>10.1476598526302</c:v>
                </c:pt>
                <c:pt idx="472">
                  <c:v>10.1487297387547</c:v>
                </c:pt>
                <c:pt idx="473">
                  <c:v>10.1498330671688</c:v>
                </c:pt>
                <c:pt idx="474">
                  <c:v>10.150911170440301</c:v>
                </c:pt>
                <c:pt idx="475">
                  <c:v>10.1520041918193</c:v>
                </c:pt>
                <c:pt idx="476">
                  <c:v>10.153082718947999</c:v>
                </c:pt>
                <c:pt idx="477">
                  <c:v>10.1541477481687</c:v>
                </c:pt>
                <c:pt idx="478">
                  <c:v>10.1552174793138</c:v>
                </c:pt>
                <c:pt idx="479">
                  <c:v>10.156277867045</c:v>
                </c:pt>
                <c:pt idx="480">
                  <c:v>10.1573294327422</c:v>
                </c:pt>
                <c:pt idx="481">
                  <c:v>10.158369354047201</c:v>
                </c:pt>
                <c:pt idx="482">
                  <c:v>10.159415363912901</c:v>
                </c:pt>
                <c:pt idx="483">
                  <c:v>10.16043302818</c:v>
                </c:pt>
                <c:pt idx="484">
                  <c:v>10.1614661838359</c:v>
                </c:pt>
                <c:pt idx="485">
                  <c:v>10.1624852191045</c:v>
                </c:pt>
                <c:pt idx="486">
                  <c:v>10.1635009862879</c:v>
                </c:pt>
                <c:pt idx="487">
                  <c:v>10.1645072519986</c:v>
                </c:pt>
                <c:pt idx="488">
                  <c:v>10.165518823566</c:v>
                </c:pt>
                <c:pt idx="489">
                  <c:v>10.1664971429391</c:v>
                </c:pt>
                <c:pt idx="490">
                  <c:v>10.1674887714983</c:v>
                </c:pt>
                <c:pt idx="491">
                  <c:v>10.1684788998987</c:v>
                </c:pt>
                <c:pt idx="492">
                  <c:v>10.1694566191772</c:v>
                </c:pt>
                <c:pt idx="493">
                  <c:v>10.1704190172366</c:v>
                </c:pt>
                <c:pt idx="494">
                  <c:v>10.1713840846762</c:v>
                </c:pt>
                <c:pt idx="495">
                  <c:v>10.1723352170601</c:v>
                </c:pt>
                <c:pt idx="496">
                  <c:v>10.1732922794969</c:v>
                </c:pt>
                <c:pt idx="497">
                  <c:v>10.174235116957799</c:v>
                </c:pt>
                <c:pt idx="498">
                  <c:v>10.175155037750001</c:v>
                </c:pt>
                <c:pt idx="499">
                  <c:v>10.1760917873638</c:v>
                </c:pt>
                <c:pt idx="500">
                  <c:v>10.1770107892506</c:v>
                </c:pt>
                <c:pt idx="501">
                  <c:v>10.1779234065919</c:v>
                </c:pt>
                <c:pt idx="502">
                  <c:v>10.178831326763801</c:v>
                </c:pt>
                <c:pt idx="503">
                  <c:v>10.1797240742608</c:v>
                </c:pt>
                <c:pt idx="504">
                  <c:v>10.1806234796552</c:v>
                </c:pt>
                <c:pt idx="505">
                  <c:v>10.181516738565101</c:v>
                </c:pt>
                <c:pt idx="506">
                  <c:v>10.182387386640601</c:v>
                </c:pt>
                <c:pt idx="507">
                  <c:v>10.1832566027841</c:v>
                </c:pt>
                <c:pt idx="508">
                  <c:v>10.1841318595659</c:v>
                </c:pt>
                <c:pt idx="509">
                  <c:v>10.1849745056826</c:v>
                </c:pt>
                <c:pt idx="510">
                  <c:v>10.185822895092199</c:v>
                </c:pt>
                <c:pt idx="511">
                  <c:v>10.186690934659699</c:v>
                </c:pt>
                <c:pt idx="512">
                  <c:v>10.187518862138401</c:v>
                </c:pt>
                <c:pt idx="513">
                  <c:v>10.188361685255</c:v>
                </c:pt>
                <c:pt idx="514">
                  <c:v>10.189199416320999</c:v>
                </c:pt>
                <c:pt idx="515">
                  <c:v>10.190013063826999</c:v>
                </c:pt>
                <c:pt idx="516">
                  <c:v>10.190817254191099</c:v>
                </c:pt>
                <c:pt idx="517">
                  <c:v>10.191647584051401</c:v>
                </c:pt>
                <c:pt idx="518">
                  <c:v>10.1924609018164</c:v>
                </c:pt>
                <c:pt idx="519">
                  <c:v>10.1932641808394</c:v>
                </c:pt>
                <c:pt idx="520">
                  <c:v>10.194055225143901</c:v>
                </c:pt>
                <c:pt idx="521">
                  <c:v>10.194848194931801</c:v>
                </c:pt>
                <c:pt idx="522">
                  <c:v>10.195623656816799</c:v>
                </c:pt>
                <c:pt idx="523">
                  <c:v>10.1964088305744</c:v>
                </c:pt>
                <c:pt idx="524">
                  <c:v>10.1971906583025</c:v>
                </c:pt>
                <c:pt idx="525">
                  <c:v>10.197952897174501</c:v>
                </c:pt>
                <c:pt idx="526">
                  <c:v>10.198710941800501</c:v>
                </c:pt>
                <c:pt idx="527">
                  <c:v>10.1994718102763</c:v>
                </c:pt>
                <c:pt idx="528">
                  <c:v>10.2002232636536</c:v>
                </c:pt>
                <c:pt idx="529">
                  <c:v>10.2009661295145</c:v>
                </c:pt>
                <c:pt idx="530">
                  <c:v>10.201706462617301</c:v>
                </c:pt>
                <c:pt idx="531">
                  <c:v>10.2024440794501</c:v>
                </c:pt>
                <c:pt idx="532">
                  <c:v>10.2031801910087</c:v>
                </c:pt>
                <c:pt idx="533">
                  <c:v>10.2039156318657</c:v>
                </c:pt>
                <c:pt idx="534">
                  <c:v>10.2046330412775</c:v>
                </c:pt>
                <c:pt idx="535">
                  <c:v>10.2054306393952</c:v>
                </c:pt>
                <c:pt idx="536">
                  <c:v>10.2063016318558</c:v>
                </c:pt>
                <c:pt idx="537">
                  <c:v>10.2070335609853</c:v>
                </c:pt>
                <c:pt idx="538">
                  <c:v>10.207803901528001</c:v>
                </c:pt>
                <c:pt idx="539">
                  <c:v>10.2085238614078</c:v>
                </c:pt>
                <c:pt idx="540">
                  <c:v>10.209252326593001</c:v>
                </c:pt>
                <c:pt idx="541">
                  <c:v>10.209964657336601</c:v>
                </c:pt>
                <c:pt idx="542">
                  <c:v>10.210675676194301</c:v>
                </c:pt>
                <c:pt idx="543">
                  <c:v>10.2113619362575</c:v>
                </c:pt>
                <c:pt idx="544">
                  <c:v>10.2120478158434</c:v>
                </c:pt>
                <c:pt idx="545">
                  <c:v>10.2127438594475</c:v>
                </c:pt>
                <c:pt idx="546">
                  <c:v>10.213415132408199</c:v>
                </c:pt>
                <c:pt idx="547">
                  <c:v>10.214087321642699</c:v>
                </c:pt>
                <c:pt idx="548">
                  <c:v>10.214757089431901</c:v>
                </c:pt>
                <c:pt idx="549">
                  <c:v>10.2154106862048</c:v>
                </c:pt>
                <c:pt idx="550">
                  <c:v>10.2160735623908</c:v>
                </c:pt>
                <c:pt idx="551">
                  <c:v>10.2167341743778</c:v>
                </c:pt>
                <c:pt idx="552">
                  <c:v>10.217379455810001</c:v>
                </c:pt>
                <c:pt idx="553">
                  <c:v>10.218420396739299</c:v>
                </c:pt>
                <c:pt idx="554">
                  <c:v>10.2188728660305</c:v>
                </c:pt>
                <c:pt idx="555">
                  <c:v>10.219659745638999</c:v>
                </c:pt>
                <c:pt idx="556">
                  <c:v>10.2202262737033</c:v>
                </c:pt>
                <c:pt idx="557">
                  <c:v>10.220897999690701</c:v>
                </c:pt>
                <c:pt idx="558">
                  <c:v>10.221474258806699</c:v>
                </c:pt>
                <c:pt idx="559">
                  <c:v>10.2221209834735</c:v>
                </c:pt>
                <c:pt idx="560">
                  <c:v>10.2227113741741</c:v>
                </c:pt>
                <c:pt idx="561">
                  <c:v>10.2238619188967</c:v>
                </c:pt>
                <c:pt idx="562">
                  <c:v>10.224402578484201</c:v>
                </c:pt>
                <c:pt idx="563">
                  <c:v>10.225240795546799</c:v>
                </c:pt>
                <c:pt idx="564">
                  <c:v>10.225831062012899</c:v>
                </c:pt>
                <c:pt idx="565">
                  <c:v>10.2265087917902</c:v>
                </c:pt>
                <c:pt idx="566">
                  <c:v>10.227114117991199</c:v>
                </c:pt>
                <c:pt idx="567">
                  <c:v>10.2277464179828</c:v>
                </c:pt>
                <c:pt idx="568">
                  <c:v>10.228348076921099</c:v>
                </c:pt>
                <c:pt idx="569">
                  <c:v>10.229445997199999</c:v>
                </c:pt>
                <c:pt idx="570">
                  <c:v>10.2297989245622</c:v>
                </c:pt>
                <c:pt idx="571">
                  <c:v>10.230626011209401</c:v>
                </c:pt>
                <c:pt idx="572">
                  <c:v>10.2311039696897</c:v>
                </c:pt>
                <c:pt idx="573">
                  <c:v>10.2317545960722</c:v>
                </c:pt>
                <c:pt idx="574">
                  <c:v>10.2325376615679</c:v>
                </c:pt>
                <c:pt idx="575">
                  <c:v>10.232969596020901</c:v>
                </c:pt>
                <c:pt idx="576">
                  <c:v>10.2336240741558</c:v>
                </c:pt>
                <c:pt idx="577">
                  <c:v>10.2341336674183</c:v>
                </c:pt>
                <c:pt idx="578">
                  <c:v>10.234721892573299</c:v>
                </c:pt>
                <c:pt idx="579">
                  <c:v>10.235248454924999</c:v>
                </c:pt>
                <c:pt idx="580">
                  <c:v>10.2357877607228</c:v>
                </c:pt>
                <c:pt idx="581">
                  <c:v>10.236337650971199</c:v>
                </c:pt>
                <c:pt idx="582">
                  <c:v>10.2368647094228</c:v>
                </c:pt>
                <c:pt idx="583">
                  <c:v>10.2373892762634</c:v>
                </c:pt>
                <c:pt idx="584">
                  <c:v>10.237914355907501</c:v>
                </c:pt>
                <c:pt idx="585">
                  <c:v>10.2384290152596</c:v>
                </c:pt>
                <c:pt idx="586">
                  <c:v>10.2389460563196</c:v>
                </c:pt>
                <c:pt idx="587">
                  <c:v>10.239458506655</c:v>
                </c:pt>
                <c:pt idx="588">
                  <c:v>10.239973840771199</c:v>
                </c:pt>
                <c:pt idx="589">
                  <c:v>10.240467280648099</c:v>
                </c:pt>
                <c:pt idx="590">
                  <c:v>10.240973092435899</c:v>
                </c:pt>
                <c:pt idx="591">
                  <c:v>10.2414557419402</c:v>
                </c:pt>
                <c:pt idx="592">
                  <c:v>10.241941408840599</c:v>
                </c:pt>
                <c:pt idx="593">
                  <c:v>10.2424378951766</c:v>
                </c:pt>
                <c:pt idx="594">
                  <c:v>10.242919585511499</c:v>
                </c:pt>
                <c:pt idx="595">
                  <c:v>10.2434065550499</c:v>
                </c:pt>
                <c:pt idx="596">
                  <c:v>10.243879128998501</c:v>
                </c:pt>
                <c:pt idx="597">
                  <c:v>10.2443536403254</c:v>
                </c:pt>
                <c:pt idx="598">
                  <c:v>10.2448267778187</c:v>
                </c:pt>
                <c:pt idx="599">
                  <c:v>10.2452842650266</c:v>
                </c:pt>
                <c:pt idx="600">
                  <c:v>10.245749107958201</c:v>
                </c:pt>
                <c:pt idx="601">
                  <c:v>10.2462051036866</c:v>
                </c:pt>
                <c:pt idx="602">
                  <c:v>10.2466778241744</c:v>
                </c:pt>
                <c:pt idx="603">
                  <c:v>10.247124914385701</c:v>
                </c:pt>
                <c:pt idx="604">
                  <c:v>10.2475736890742</c:v>
                </c:pt>
                <c:pt idx="605">
                  <c:v>10.248013862741001</c:v>
                </c:pt>
                <c:pt idx="606">
                  <c:v>10.248458518022799</c:v>
                </c:pt>
                <c:pt idx="607">
                  <c:v>10.2489046811046</c:v>
                </c:pt>
                <c:pt idx="608">
                  <c:v>10.249341456761099</c:v>
                </c:pt>
                <c:pt idx="609">
                  <c:v>10.249776181971299</c:v>
                </c:pt>
                <c:pt idx="610">
                  <c:v>10.2502158326957</c:v>
                </c:pt>
                <c:pt idx="611">
                  <c:v>10.250642517089901</c:v>
                </c:pt>
                <c:pt idx="612">
                  <c:v>10.251077134279299</c:v>
                </c:pt>
                <c:pt idx="613">
                  <c:v>10.251493267288801</c:v>
                </c:pt>
                <c:pt idx="614">
                  <c:v>10.251921395806001</c:v>
                </c:pt>
                <c:pt idx="615">
                  <c:v>10.2523411849815</c:v>
                </c:pt>
                <c:pt idx="616">
                  <c:v>10.252766120439601</c:v>
                </c:pt>
                <c:pt idx="617">
                  <c:v>10.2531831902392</c:v>
                </c:pt>
                <c:pt idx="618">
                  <c:v>10.253586311271</c:v>
                </c:pt>
                <c:pt idx="619">
                  <c:v>10.253995874415301</c:v>
                </c:pt>
                <c:pt idx="620">
                  <c:v>10.254409185203601</c:v>
                </c:pt>
                <c:pt idx="621">
                  <c:v>10.254816866714201</c:v>
                </c:pt>
                <c:pt idx="622">
                  <c:v>10.255214667100701</c:v>
                </c:pt>
                <c:pt idx="623">
                  <c:v>10.255602327118901</c:v>
                </c:pt>
                <c:pt idx="624">
                  <c:v>10.255992238748201</c:v>
                </c:pt>
                <c:pt idx="625">
                  <c:v>10.256393581359999</c:v>
                </c:pt>
                <c:pt idx="626">
                  <c:v>10.256793201086101</c:v>
                </c:pt>
                <c:pt idx="627">
                  <c:v>10.2571645557541</c:v>
                </c:pt>
                <c:pt idx="628">
                  <c:v>10.257546463205699</c:v>
                </c:pt>
                <c:pt idx="629">
                  <c:v>10.257940537387499</c:v>
                </c:pt>
                <c:pt idx="630">
                  <c:v>10.2583217879238</c:v>
                </c:pt>
                <c:pt idx="631">
                  <c:v>10.258695762184599</c:v>
                </c:pt>
                <c:pt idx="632">
                  <c:v>10.259066075819399</c:v>
                </c:pt>
                <c:pt idx="633">
                  <c:v>10.2594328690274</c:v>
                </c:pt>
                <c:pt idx="634">
                  <c:v>10.2598007040038</c:v>
                </c:pt>
                <c:pt idx="635">
                  <c:v>10.2601727432001</c:v>
                </c:pt>
                <c:pt idx="636">
                  <c:v>10.2605443662928</c:v>
                </c:pt>
                <c:pt idx="637">
                  <c:v>10.260896066971901</c:v>
                </c:pt>
                <c:pt idx="638">
                  <c:v>10.261266696882601</c:v>
                </c:pt>
                <c:pt idx="639">
                  <c:v>10.261616651748801</c:v>
                </c:pt>
                <c:pt idx="640">
                  <c:v>10.2619801664408</c:v>
                </c:pt>
                <c:pt idx="641">
                  <c:v>10.2623240121614</c:v>
                </c:pt>
                <c:pt idx="642">
                  <c:v>10.2626796656671</c:v>
                </c:pt>
                <c:pt idx="643">
                  <c:v>10.2630289676438</c:v>
                </c:pt>
                <c:pt idx="644">
                  <c:v>10.2633713491742</c:v>
                </c:pt>
                <c:pt idx="645">
                  <c:v>10.2637190815315</c:v>
                </c:pt>
                <c:pt idx="646">
                  <c:v>10.2640686941032</c:v>
                </c:pt>
                <c:pt idx="647">
                  <c:v>10.2644028236886</c:v>
                </c:pt>
                <c:pt idx="648">
                  <c:v>10.2647377153273</c:v>
                </c:pt>
                <c:pt idx="649">
                  <c:v>10.2650766835347</c:v>
                </c:pt>
                <c:pt idx="650">
                  <c:v>10.265412280323201</c:v>
                </c:pt>
                <c:pt idx="651">
                  <c:v>10.2657406075375</c:v>
                </c:pt>
                <c:pt idx="652">
                  <c:v>10.266068941080601</c:v>
                </c:pt>
                <c:pt idx="653">
                  <c:v>10.266386521658699</c:v>
                </c:pt>
                <c:pt idx="654">
                  <c:v>10.266726088124599</c:v>
                </c:pt>
                <c:pt idx="655">
                  <c:v>10.267041380597201</c:v>
                </c:pt>
                <c:pt idx="656">
                  <c:v>10.267375464411399</c:v>
                </c:pt>
                <c:pt idx="657">
                  <c:v>10.267687520779701</c:v>
                </c:pt>
                <c:pt idx="658">
                  <c:v>10.268006744878701</c:v>
                </c:pt>
                <c:pt idx="659">
                  <c:v>10.268315855213899</c:v>
                </c:pt>
                <c:pt idx="660">
                  <c:v>10.268643060286101</c:v>
                </c:pt>
                <c:pt idx="661">
                  <c:v>10.268947576449399</c:v>
                </c:pt>
                <c:pt idx="662">
                  <c:v>10.269266857897501</c:v>
                </c:pt>
                <c:pt idx="663">
                  <c:v>10.269565716611099</c:v>
                </c:pt>
                <c:pt idx="664">
                  <c:v>10.2698789168519</c:v>
                </c:pt>
                <c:pt idx="665">
                  <c:v>10.270178711834401</c:v>
                </c:pt>
                <c:pt idx="666">
                  <c:v>10.270489967331301</c:v>
                </c:pt>
                <c:pt idx="667">
                  <c:v>10.2707740228522</c:v>
                </c:pt>
                <c:pt idx="668">
                  <c:v>10.2710683324533</c:v>
                </c:pt>
                <c:pt idx="669">
                  <c:v>10.271383057758801</c:v>
                </c:pt>
                <c:pt idx="670">
                  <c:v>10.2716761010714</c:v>
                </c:pt>
                <c:pt idx="671">
                  <c:v>10.2719641984128</c:v>
                </c:pt>
                <c:pt idx="672">
                  <c:v>10.272263471290699</c:v>
                </c:pt>
                <c:pt idx="673">
                  <c:v>10.272544367780499</c:v>
                </c:pt>
                <c:pt idx="674">
                  <c:v>10.2728416506811</c:v>
                </c:pt>
                <c:pt idx="675">
                  <c:v>10.2731292010898</c:v>
                </c:pt>
                <c:pt idx="676">
                  <c:v>10.273396064400201</c:v>
                </c:pt>
                <c:pt idx="677">
                  <c:v>10.273689341742299</c:v>
                </c:pt>
                <c:pt idx="678">
                  <c:v>10.273973900316101</c:v>
                </c:pt>
                <c:pt idx="679">
                  <c:v>10.2742516593961</c:v>
                </c:pt>
                <c:pt idx="680">
                  <c:v>10.2745334831066</c:v>
                </c:pt>
                <c:pt idx="681">
                  <c:v>10.2748034516049</c:v>
                </c:pt>
                <c:pt idx="682">
                  <c:v>10.2750728876286</c:v>
                </c:pt>
                <c:pt idx="683">
                  <c:v>10.275353639296901</c:v>
                </c:pt>
                <c:pt idx="684">
                  <c:v>10.275612763437</c:v>
                </c:pt>
                <c:pt idx="685">
                  <c:v>10.275885738033599</c:v>
                </c:pt>
                <c:pt idx="686">
                  <c:v>10.276156375109499</c:v>
                </c:pt>
                <c:pt idx="687">
                  <c:v>10.2764257339562</c:v>
                </c:pt>
                <c:pt idx="688">
                  <c:v>10.276681305243301</c:v>
                </c:pt>
                <c:pt idx="689">
                  <c:v>10.2769629031959</c:v>
                </c:pt>
                <c:pt idx="690">
                  <c:v>10.277211345844</c:v>
                </c:pt>
                <c:pt idx="691">
                  <c:v>10.2774662991139</c:v>
                </c:pt>
                <c:pt idx="692">
                  <c:v>10.2777318083824</c:v>
                </c:pt>
                <c:pt idx="693">
                  <c:v>10.277979250320699</c:v>
                </c:pt>
                <c:pt idx="694">
                  <c:v>10.2782424763521</c:v>
                </c:pt>
                <c:pt idx="695">
                  <c:v>10.2784860281247</c:v>
                </c:pt>
                <c:pt idx="696">
                  <c:v>10.2787469881651</c:v>
                </c:pt>
                <c:pt idx="697">
                  <c:v>10.2789841119492</c:v>
                </c:pt>
                <c:pt idx="698">
                  <c:v>10.2792401532261</c:v>
                </c:pt>
                <c:pt idx="699">
                  <c:v>10.279486295365899</c:v>
                </c:pt>
                <c:pt idx="700">
                  <c:v>10.2797205747703</c:v>
                </c:pt>
                <c:pt idx="701">
                  <c:v>10.2799749138132</c:v>
                </c:pt>
                <c:pt idx="702">
                  <c:v>10.2802131813866</c:v>
                </c:pt>
                <c:pt idx="703">
                  <c:v>10.280459617355501</c:v>
                </c:pt>
                <c:pt idx="704">
                  <c:v>10.280689223560101</c:v>
                </c:pt>
                <c:pt idx="705">
                  <c:v>10.2809308417295</c:v>
                </c:pt>
                <c:pt idx="706">
                  <c:v>10.281172292566501</c:v>
                </c:pt>
                <c:pt idx="707">
                  <c:v>10.2813910986015</c:v>
                </c:pt>
                <c:pt idx="708">
                  <c:v>10.2816333772767</c:v>
                </c:pt>
                <c:pt idx="709">
                  <c:v>10.2818648338208</c:v>
                </c:pt>
                <c:pt idx="710">
                  <c:v>10.2821008074114</c:v>
                </c:pt>
                <c:pt idx="711">
                  <c:v>10.2823223739671</c:v>
                </c:pt>
                <c:pt idx="712">
                  <c:v>10.282562430024001</c:v>
                </c:pt>
                <c:pt idx="713">
                  <c:v>10.282790498593901</c:v>
                </c:pt>
                <c:pt idx="714">
                  <c:v>10.283009794297501</c:v>
                </c:pt>
                <c:pt idx="715">
                  <c:v>10.283229634879699</c:v>
                </c:pt>
                <c:pt idx="716">
                  <c:v>10.283462502131901</c:v>
                </c:pt>
                <c:pt idx="717">
                  <c:v>10.283688881760099</c:v>
                </c:pt>
                <c:pt idx="718">
                  <c:v>10.28389914613</c:v>
                </c:pt>
                <c:pt idx="719">
                  <c:v>10.2841271788122</c:v>
                </c:pt>
                <c:pt idx="720">
                  <c:v>10.284340311995599</c:v>
                </c:pt>
                <c:pt idx="721">
                  <c:v>10.284554310377199</c:v>
                </c:pt>
                <c:pt idx="722">
                  <c:v>10.284784520835199</c:v>
                </c:pt>
                <c:pt idx="723">
                  <c:v>10.284977828878301</c:v>
                </c:pt>
                <c:pt idx="724">
                  <c:v>10.2852076736709</c:v>
                </c:pt>
                <c:pt idx="725">
                  <c:v>10.2854179394164</c:v>
                </c:pt>
                <c:pt idx="726">
                  <c:v>10.2856195906034</c:v>
                </c:pt>
                <c:pt idx="727">
                  <c:v>10.285828815585401</c:v>
                </c:pt>
                <c:pt idx="728">
                  <c:v>10.2860425794501</c:v>
                </c:pt>
                <c:pt idx="729">
                  <c:v>10.2862478285485</c:v>
                </c:pt>
                <c:pt idx="730">
                  <c:v>10.286453739233099</c:v>
                </c:pt>
                <c:pt idx="731">
                  <c:v>10.2866610516942</c:v>
                </c:pt>
                <c:pt idx="732">
                  <c:v>10.286850320945</c:v>
                </c:pt>
                <c:pt idx="733">
                  <c:v>10.2870648003646</c:v>
                </c:pt>
                <c:pt idx="734">
                  <c:v>10.287265136584301</c:v>
                </c:pt>
                <c:pt idx="735">
                  <c:v>10.2874513238914</c:v>
                </c:pt>
                <c:pt idx="736">
                  <c:v>10.287652453326301</c:v>
                </c:pt>
                <c:pt idx="737">
                  <c:v>10.287861318564</c:v>
                </c:pt>
                <c:pt idx="738">
                  <c:v>10.288052284675301</c:v>
                </c:pt>
                <c:pt idx="739">
                  <c:v>10.288247599877</c:v>
                </c:pt>
                <c:pt idx="740">
                  <c:v>10.288438024840399</c:v>
                </c:pt>
                <c:pt idx="741">
                  <c:v>10.288639818984899</c:v>
                </c:pt>
                <c:pt idx="742">
                  <c:v>10.2888258370548</c:v>
                </c:pt>
                <c:pt idx="743">
                  <c:v>10.289014158600301</c:v>
                </c:pt>
                <c:pt idx="744">
                  <c:v>10.289207535964101</c:v>
                </c:pt>
                <c:pt idx="745">
                  <c:v>10.289407159063099</c:v>
                </c:pt>
                <c:pt idx="746">
                  <c:v>10.289573275610101</c:v>
                </c:pt>
                <c:pt idx="747">
                  <c:v>10.2897623060718</c:v>
                </c:pt>
                <c:pt idx="748">
                  <c:v>10.289948533847401</c:v>
                </c:pt>
                <c:pt idx="749">
                  <c:v>10.290136465059</c:v>
                </c:pt>
                <c:pt idx="750">
                  <c:v>10.2903134478093</c:v>
                </c:pt>
                <c:pt idx="751">
                  <c:v>10.2904928617283</c:v>
                </c:pt>
                <c:pt idx="752">
                  <c:v>10.290677252422499</c:v>
                </c:pt>
                <c:pt idx="753">
                  <c:v>10.2908479759271</c:v>
                </c:pt>
                <c:pt idx="754">
                  <c:v>10.291025124139599</c:v>
                </c:pt>
                <c:pt idx="755">
                  <c:v>10.2912155750591</c:v>
                </c:pt>
                <c:pt idx="756">
                  <c:v>10.291383581976399</c:v>
                </c:pt>
                <c:pt idx="757">
                  <c:v>10.2915557379382</c:v>
                </c:pt>
                <c:pt idx="758">
                  <c:v>10.291730428764501</c:v>
                </c:pt>
                <c:pt idx="759">
                  <c:v>10.291897692864501</c:v>
                </c:pt>
                <c:pt idx="760">
                  <c:v>10.2920828938794</c:v>
                </c:pt>
                <c:pt idx="761">
                  <c:v>10.2922434944592</c:v>
                </c:pt>
                <c:pt idx="762">
                  <c:v>10.292413561356</c:v>
                </c:pt>
                <c:pt idx="763">
                  <c:v>10.2925844017209</c:v>
                </c:pt>
                <c:pt idx="764">
                  <c:v>10.2927582278959</c:v>
                </c:pt>
                <c:pt idx="765">
                  <c:v>10.2929166053142</c:v>
                </c:pt>
                <c:pt idx="766">
                  <c:v>10.2930893223665</c:v>
                </c:pt>
                <c:pt idx="767">
                  <c:v>10.2932540013267</c:v>
                </c:pt>
                <c:pt idx="768">
                  <c:v>10.293419022339901</c:v>
                </c:pt>
                <c:pt idx="769">
                  <c:v>10.2935917405475</c:v>
                </c:pt>
                <c:pt idx="770">
                  <c:v>10.2937417292639</c:v>
                </c:pt>
                <c:pt idx="771">
                  <c:v>10.2939020254054</c:v>
                </c:pt>
                <c:pt idx="772">
                  <c:v>10.2940573953911</c:v>
                </c:pt>
                <c:pt idx="773">
                  <c:v>10.294222630999601</c:v>
                </c:pt>
                <c:pt idx="774">
                  <c:v>10.294384617493</c:v>
                </c:pt>
                <c:pt idx="775">
                  <c:v>10.294543021515301</c:v>
                </c:pt>
                <c:pt idx="776">
                  <c:v>10.2947080843573</c:v>
                </c:pt>
                <c:pt idx="777">
                  <c:v>10.2948589081129</c:v>
                </c:pt>
                <c:pt idx="778">
                  <c:v>10.295019321742901</c:v>
                </c:pt>
                <c:pt idx="779">
                  <c:v>10.2951654144246</c:v>
                </c:pt>
                <c:pt idx="780">
                  <c:v>10.295316231263801</c:v>
                </c:pt>
                <c:pt idx="781">
                  <c:v>10.2954691410145</c:v>
                </c:pt>
                <c:pt idx="782">
                  <c:v>10.295630889982</c:v>
                </c:pt>
                <c:pt idx="783">
                  <c:v>10.2957736982349</c:v>
                </c:pt>
                <c:pt idx="784">
                  <c:v>10.2959317541366</c:v>
                </c:pt>
                <c:pt idx="785">
                  <c:v>10.2960728948413</c:v>
                </c:pt>
                <c:pt idx="786">
                  <c:v>10.2962262693295</c:v>
                </c:pt>
                <c:pt idx="787">
                  <c:v>10.2963688659125</c:v>
                </c:pt>
                <c:pt idx="788">
                  <c:v>10.296524054097</c:v>
                </c:pt>
                <c:pt idx="789">
                  <c:v>10.296669675438499</c:v>
                </c:pt>
                <c:pt idx="790">
                  <c:v>10.2968188395603</c:v>
                </c:pt>
                <c:pt idx="791">
                  <c:v>10.2969537584002</c:v>
                </c:pt>
                <c:pt idx="792">
                  <c:v>10.2971087251975</c:v>
                </c:pt>
                <c:pt idx="793">
                  <c:v>10.297251918175499</c:v>
                </c:pt>
                <c:pt idx="794">
                  <c:v>10.2973898529448</c:v>
                </c:pt>
                <c:pt idx="795">
                  <c:v>10.2975439305504</c:v>
                </c:pt>
                <c:pt idx="796">
                  <c:v>10.29767506023</c:v>
                </c:pt>
                <c:pt idx="797">
                  <c:v>10.297827962704901</c:v>
                </c:pt>
                <c:pt idx="798">
                  <c:v>10.297950890662401</c:v>
                </c:pt>
                <c:pt idx="799">
                  <c:v>10.298102333917299</c:v>
                </c:pt>
                <c:pt idx="800">
                  <c:v>10.298229842929601</c:v>
                </c:pt>
                <c:pt idx="801">
                  <c:v>10.298376332790101</c:v>
                </c:pt>
                <c:pt idx="802">
                  <c:v>10.2985056259821</c:v>
                </c:pt>
                <c:pt idx="803">
                  <c:v>10.2986520470294</c:v>
                </c:pt>
                <c:pt idx="804">
                  <c:v>10.298774788924399</c:v>
                </c:pt>
                <c:pt idx="805">
                  <c:v>10.298908739988001</c:v>
                </c:pt>
                <c:pt idx="806">
                  <c:v>10.299047649432501</c:v>
                </c:pt>
                <c:pt idx="807">
                  <c:v>10.299183411414999</c:v>
                </c:pt>
                <c:pt idx="808">
                  <c:v>10.2993115257458</c:v>
                </c:pt>
                <c:pt idx="809">
                  <c:v>10.2994436054339</c:v>
                </c:pt>
                <c:pt idx="810">
                  <c:v>10.2995784540446</c:v>
                </c:pt>
                <c:pt idx="811">
                  <c:v>10.2997143860748</c:v>
                </c:pt>
                <c:pt idx="812">
                  <c:v>10.299840309628401</c:v>
                </c:pt>
                <c:pt idx="813">
                  <c:v>10.2999641238862</c:v>
                </c:pt>
                <c:pt idx="814">
                  <c:v>10.300091115193601</c:v>
                </c:pt>
                <c:pt idx="815">
                  <c:v>10.3002294466748</c:v>
                </c:pt>
                <c:pt idx="816">
                  <c:v>10.3003506088072</c:v>
                </c:pt>
                <c:pt idx="817">
                  <c:v>10.3004772595914</c:v>
                </c:pt>
                <c:pt idx="818">
                  <c:v>10.300600673655699</c:v>
                </c:pt>
                <c:pt idx="819">
                  <c:v>10.3007243162089</c:v>
                </c:pt>
                <c:pt idx="820">
                  <c:v>10.3008362113105</c:v>
                </c:pt>
                <c:pt idx="821">
                  <c:v>10.300969283719599</c:v>
                </c:pt>
                <c:pt idx="822">
                  <c:v>10.3010831445297</c:v>
                </c:pt>
                <c:pt idx="823">
                  <c:v>10.301215195790601</c:v>
                </c:pt>
                <c:pt idx="824">
                  <c:v>10.3013303748676</c:v>
                </c:pt>
                <c:pt idx="825">
                  <c:v>10.3014610516451</c:v>
                </c:pt>
                <c:pt idx="826">
                  <c:v>10.3015767393576</c:v>
                </c:pt>
                <c:pt idx="827">
                  <c:v>10.301698444452001</c:v>
                </c:pt>
                <c:pt idx="828">
                  <c:v>10.301819056034899</c:v>
                </c:pt>
                <c:pt idx="829">
                  <c:v>10.3019240818674</c:v>
                </c:pt>
                <c:pt idx="830">
                  <c:v>10.302045758715</c:v>
                </c:pt>
                <c:pt idx="831">
                  <c:v>10.3021643648958</c:v>
                </c:pt>
                <c:pt idx="832">
                  <c:v>10.302280171241</c:v>
                </c:pt>
                <c:pt idx="833">
                  <c:v>10.302392591335201</c:v>
                </c:pt>
                <c:pt idx="834">
                  <c:v>10.3025184165753</c:v>
                </c:pt>
                <c:pt idx="835">
                  <c:v>10.302628381400901</c:v>
                </c:pt>
                <c:pt idx="836">
                  <c:v>10.3027404324923</c:v>
                </c:pt>
                <c:pt idx="837">
                  <c:v>10.3028607868563</c:v>
                </c:pt>
                <c:pt idx="838">
                  <c:v>10.302963416723401</c:v>
                </c:pt>
                <c:pt idx="839">
                  <c:v>10.3030693843273</c:v>
                </c:pt>
                <c:pt idx="840">
                  <c:v>10.303655631923</c:v>
                </c:pt>
                <c:pt idx="841">
                  <c:v>10.3036370043232</c:v>
                </c:pt>
                <c:pt idx="842">
                  <c:v>10.303921283475001</c:v>
                </c:pt>
                <c:pt idx="843">
                  <c:v>10.304000051973199</c:v>
                </c:pt>
                <c:pt idx="844">
                  <c:v>10.3041714399724</c:v>
                </c:pt>
                <c:pt idx="845">
                  <c:v>10.3042686098998</c:v>
                </c:pt>
                <c:pt idx="846">
                  <c:v>10.3043985806819</c:v>
                </c:pt>
                <c:pt idx="847">
                  <c:v>10.3045086119287</c:v>
                </c:pt>
                <c:pt idx="848">
                  <c:v>10.304635395178</c:v>
                </c:pt>
                <c:pt idx="849">
                  <c:v>10.304741998171499</c:v>
                </c:pt>
                <c:pt idx="850">
                  <c:v>10.304855223096199</c:v>
                </c:pt>
                <c:pt idx="851">
                  <c:v>10.304955676650099</c:v>
                </c:pt>
                <c:pt idx="852">
                  <c:v>10.3050715972942</c:v>
                </c:pt>
                <c:pt idx="853">
                  <c:v>10.305180637018299</c:v>
                </c:pt>
                <c:pt idx="854">
                  <c:v>10.305290222124</c:v>
                </c:pt>
                <c:pt idx="855">
                  <c:v>10.3054006236848</c:v>
                </c:pt>
                <c:pt idx="856">
                  <c:v>10.305500293203799</c:v>
                </c:pt>
                <c:pt idx="857">
                  <c:v>10.3056068611891</c:v>
                </c:pt>
                <c:pt idx="858">
                  <c:v>10.30570895907</c:v>
                </c:pt>
                <c:pt idx="859">
                  <c:v>10.3058107892995</c:v>
                </c:pt>
                <c:pt idx="860">
                  <c:v>10.305907828751799</c:v>
                </c:pt>
                <c:pt idx="861">
                  <c:v>10.306002685320401</c:v>
                </c:pt>
                <c:pt idx="862">
                  <c:v>10.3061248924929</c:v>
                </c:pt>
                <c:pt idx="863">
                  <c:v>10.306212206429</c:v>
                </c:pt>
                <c:pt idx="864">
                  <c:v>10.3063095589883</c:v>
                </c:pt>
                <c:pt idx="865">
                  <c:v>10.3064225770669</c:v>
                </c:pt>
                <c:pt idx="866">
                  <c:v>10.306513825308</c:v>
                </c:pt>
                <c:pt idx="867">
                  <c:v>10.306624786391801</c:v>
                </c:pt>
                <c:pt idx="868">
                  <c:v>10.3067123448443</c:v>
                </c:pt>
                <c:pt idx="869">
                  <c:v>10.306804142207</c:v>
                </c:pt>
                <c:pt idx="870">
                  <c:v>10.306906083253599</c:v>
                </c:pt>
                <c:pt idx="871">
                  <c:v>10.3070048390649</c:v>
                </c:pt>
                <c:pt idx="872">
                  <c:v>10.307097851881</c:v>
                </c:pt>
                <c:pt idx="873">
                  <c:v>10.307184015341701</c:v>
                </c:pt>
                <c:pt idx="874">
                  <c:v>10.3072862484615</c:v>
                </c:pt>
                <c:pt idx="875">
                  <c:v>10.307371932013799</c:v>
                </c:pt>
                <c:pt idx="876">
                  <c:v>10.3074661244629</c:v>
                </c:pt>
                <c:pt idx="877">
                  <c:v>10.3075686306608</c:v>
                </c:pt>
                <c:pt idx="878">
                  <c:v>10.3076454602444</c:v>
                </c:pt>
                <c:pt idx="879">
                  <c:v>10.3077392345749</c:v>
                </c:pt>
                <c:pt idx="880">
                  <c:v>10.3078333330334</c:v>
                </c:pt>
                <c:pt idx="881">
                  <c:v>10.307923616027701</c:v>
                </c:pt>
                <c:pt idx="882">
                  <c:v>10.308012239116</c:v>
                </c:pt>
                <c:pt idx="883">
                  <c:v>10.308111677925</c:v>
                </c:pt>
                <c:pt idx="884">
                  <c:v>10.308189227532299</c:v>
                </c:pt>
                <c:pt idx="885">
                  <c:v>10.3082891860192</c:v>
                </c:pt>
                <c:pt idx="886">
                  <c:v>10.308366478984199</c:v>
                </c:pt>
                <c:pt idx="887">
                  <c:v>10.308450475314901</c:v>
                </c:pt>
                <c:pt idx="888">
                  <c:v>10.3085471933618</c:v>
                </c:pt>
                <c:pt idx="889">
                  <c:v>10.308628086909399</c:v>
                </c:pt>
                <c:pt idx="890">
                  <c:v>10.3087142978647</c:v>
                </c:pt>
                <c:pt idx="891">
                  <c:v>10.3088064787595</c:v>
                </c:pt>
                <c:pt idx="892">
                  <c:v>10.3088854626113</c:v>
                </c:pt>
                <c:pt idx="893">
                  <c:v>10.3089710755534</c:v>
                </c:pt>
                <c:pt idx="894">
                  <c:v>10.309063607952799</c:v>
                </c:pt>
                <c:pt idx="895">
                  <c:v>10.3091344591392</c:v>
                </c:pt>
                <c:pt idx="896">
                  <c:v>10.3092254134004</c:v>
                </c:pt>
                <c:pt idx="897">
                  <c:v>10.3093016765478</c:v>
                </c:pt>
                <c:pt idx="898">
                  <c:v>10.3093820882894</c:v>
                </c:pt>
                <c:pt idx="899">
                  <c:v>10.309467158777901</c:v>
                </c:pt>
                <c:pt idx="900">
                  <c:v>10.309544060083001</c:v>
                </c:pt>
                <c:pt idx="901">
                  <c:v>10.3096321474567</c:v>
                </c:pt>
                <c:pt idx="902">
                  <c:v>10.309699479025699</c:v>
                </c:pt>
                <c:pt idx="903">
                  <c:v>10.3097984244895</c:v>
                </c:pt>
                <c:pt idx="904">
                  <c:v>10.3098652886545</c:v>
                </c:pt>
                <c:pt idx="905">
                  <c:v>10.309950194190399</c:v>
                </c:pt>
                <c:pt idx="906">
                  <c:v>10.3100325460635</c:v>
                </c:pt>
                <c:pt idx="907">
                  <c:v>10.310114266877401</c:v>
                </c:pt>
                <c:pt idx="908">
                  <c:v>10.3101806205347</c:v>
                </c:pt>
                <c:pt idx="909">
                  <c:v>10.310270315891399</c:v>
                </c:pt>
                <c:pt idx="910">
                  <c:v>10.3103414574776</c:v>
                </c:pt>
                <c:pt idx="911">
                  <c:v>10.3104457611744</c:v>
                </c:pt>
                <c:pt idx="912">
                  <c:v>10.310500083939701</c:v>
                </c:pt>
                <c:pt idx="913">
                  <c:v>10.310583242625</c:v>
                </c:pt>
                <c:pt idx="914">
                  <c:v>10.3106794266984</c:v>
                </c:pt>
                <c:pt idx="915">
                  <c:v>10.310751123614599</c:v>
                </c:pt>
                <c:pt idx="916">
                  <c:v>10.3108463045621</c:v>
                </c:pt>
                <c:pt idx="917">
                  <c:v>10.3109182100615</c:v>
                </c:pt>
                <c:pt idx="918">
                  <c:v>10.310993128643601</c:v>
                </c:pt>
                <c:pt idx="919">
                  <c:v>10.311074759321199</c:v>
                </c:pt>
                <c:pt idx="920">
                  <c:v>10.3111481298239</c:v>
                </c:pt>
                <c:pt idx="921">
                  <c:v>10.311222046509901</c:v>
                </c:pt>
                <c:pt idx="922">
                  <c:v>10.311294243351799</c:v>
                </c:pt>
                <c:pt idx="923">
                  <c:v>10.311371684336599</c:v>
                </c:pt>
                <c:pt idx="924">
                  <c:v>10.311450888399699</c:v>
                </c:pt>
                <c:pt idx="925">
                  <c:v>10.3114953378784</c:v>
                </c:pt>
                <c:pt idx="926">
                  <c:v>10.3115552703483</c:v>
                </c:pt>
                <c:pt idx="927">
                  <c:v>10.3116133771628</c:v>
                </c:pt>
                <c:pt idx="928">
                  <c:v>10.311688571816701</c:v>
                </c:pt>
                <c:pt idx="929">
                  <c:v>10.311751211911799</c:v>
                </c:pt>
                <c:pt idx="930">
                  <c:v>10.311829481151801</c:v>
                </c:pt>
                <c:pt idx="931">
                  <c:v>10.311884782648301</c:v>
                </c:pt>
                <c:pt idx="932">
                  <c:v>10.311953665554499</c:v>
                </c:pt>
                <c:pt idx="933">
                  <c:v>10.3120253830682</c:v>
                </c:pt>
                <c:pt idx="934">
                  <c:v>10.3120909099103</c:v>
                </c:pt>
                <c:pt idx="935">
                  <c:v>10.3121467726634</c:v>
                </c:pt>
                <c:pt idx="936">
                  <c:v>10.312212175199599</c:v>
                </c:pt>
                <c:pt idx="937">
                  <c:v>10.3122730929125</c:v>
                </c:pt>
                <c:pt idx="938">
                  <c:v>10.3123419899486</c:v>
                </c:pt>
                <c:pt idx="939">
                  <c:v>10.3124169251425</c:v>
                </c:pt>
                <c:pt idx="940">
                  <c:v>10.312472163027801</c:v>
                </c:pt>
                <c:pt idx="941">
                  <c:v>10.3125292165877</c:v>
                </c:pt>
                <c:pt idx="942">
                  <c:v>10.3125911583129</c:v>
                </c:pt>
                <c:pt idx="943">
                  <c:v>10.3126639282215</c:v>
                </c:pt>
                <c:pt idx="944">
                  <c:v>10.312725745437101</c:v>
                </c:pt>
                <c:pt idx="945">
                  <c:v>10.312776067644201</c:v>
                </c:pt>
                <c:pt idx="946">
                  <c:v>10.3128393134183</c:v>
                </c:pt>
                <c:pt idx="947">
                  <c:v>10.3129099182805</c:v>
                </c:pt>
                <c:pt idx="948">
                  <c:v>10.312962302015899</c:v>
                </c:pt>
                <c:pt idx="949">
                  <c:v>10.313034912950901</c:v>
                </c:pt>
                <c:pt idx="950">
                  <c:v>10.313079523501299</c:v>
                </c:pt>
                <c:pt idx="951">
                  <c:v>10.313148408033999</c:v>
                </c:pt>
                <c:pt idx="952">
                  <c:v>10.3132017828288</c:v>
                </c:pt>
                <c:pt idx="953">
                  <c:v>10.3132745150769</c:v>
                </c:pt>
                <c:pt idx="954">
                  <c:v>10.313323808779</c:v>
                </c:pt>
                <c:pt idx="955">
                  <c:v>10.3133924377433</c:v>
                </c:pt>
                <c:pt idx="956">
                  <c:v>10.313452001102901</c:v>
                </c:pt>
                <c:pt idx="957">
                  <c:v>10.3134965717167</c:v>
                </c:pt>
                <c:pt idx="958">
                  <c:v>10.3135626366834</c:v>
                </c:pt>
                <c:pt idx="959">
                  <c:v>10.3136053029145</c:v>
                </c:pt>
                <c:pt idx="960">
                  <c:v>10.313679837936</c:v>
                </c:pt>
                <c:pt idx="961">
                  <c:v>10.313722601211801</c:v>
                </c:pt>
                <c:pt idx="962">
                  <c:v>10.313785089721</c:v>
                </c:pt>
                <c:pt idx="963">
                  <c:v>10.3138523002164</c:v>
                </c:pt>
                <c:pt idx="964">
                  <c:v>10.313911427299599</c:v>
                </c:pt>
                <c:pt idx="965">
                  <c:v>10.313960848767101</c:v>
                </c:pt>
                <c:pt idx="966">
                  <c:v>10.3140106357628</c:v>
                </c:pt>
                <c:pt idx="967">
                  <c:v>10.314074517272999</c:v>
                </c:pt>
                <c:pt idx="968">
                  <c:v>10.314125555561001</c:v>
                </c:pt>
                <c:pt idx="969">
                  <c:v>10.3141798043923</c:v>
                </c:pt>
                <c:pt idx="970">
                  <c:v>10.3142348924106</c:v>
                </c:pt>
                <c:pt idx="971">
                  <c:v>10.314288296194499</c:v>
                </c:pt>
                <c:pt idx="972">
                  <c:v>10.3143460106244</c:v>
                </c:pt>
                <c:pt idx="973">
                  <c:v>10.314395941205101</c:v>
                </c:pt>
                <c:pt idx="974">
                  <c:v>10.314447185956499</c:v>
                </c:pt>
                <c:pt idx="975">
                  <c:v>10.3145026176286</c:v>
                </c:pt>
                <c:pt idx="976">
                  <c:v>10.314549376855</c:v>
                </c:pt>
                <c:pt idx="977">
                  <c:v>10.3146172923819</c:v>
                </c:pt>
                <c:pt idx="978">
                  <c:v>10.3146599312775</c:v>
                </c:pt>
                <c:pt idx="979">
                  <c:v>10.314718060613799</c:v>
                </c:pt>
                <c:pt idx="980">
                  <c:v>10.3147654765969</c:v>
                </c:pt>
                <c:pt idx="981">
                  <c:v>10.314814548827499</c:v>
                </c:pt>
                <c:pt idx="982">
                  <c:v>10.314871150898099</c:v>
                </c:pt>
                <c:pt idx="983">
                  <c:v>10.314925787030001</c:v>
                </c:pt>
                <c:pt idx="984">
                  <c:v>10.314970181155701</c:v>
                </c:pt>
                <c:pt idx="985">
                  <c:v>10.3150244626865</c:v>
                </c:pt>
                <c:pt idx="986">
                  <c:v>10.315075256262499</c:v>
                </c:pt>
                <c:pt idx="987">
                  <c:v>10.3151210047044</c:v>
                </c:pt>
                <c:pt idx="988">
                  <c:v>10.315176747193</c:v>
                </c:pt>
                <c:pt idx="989">
                  <c:v>10.315223901229899</c:v>
                </c:pt>
                <c:pt idx="990">
                  <c:v>10.315289879678099</c:v>
                </c:pt>
                <c:pt idx="991">
                  <c:v>10.3153236752153</c:v>
                </c:pt>
                <c:pt idx="992">
                  <c:v>10.315364056793699</c:v>
                </c:pt>
                <c:pt idx="993">
                  <c:v>10.315423941612099</c:v>
                </c:pt>
                <c:pt idx="994">
                  <c:v>10.315464322133099</c:v>
                </c:pt>
                <c:pt idx="995">
                  <c:v>10.3155255854646</c:v>
                </c:pt>
                <c:pt idx="996">
                  <c:v>10.3155580025318</c:v>
                </c:pt>
                <c:pt idx="997">
                  <c:v>10.315616350847</c:v>
                </c:pt>
                <c:pt idx="998">
                  <c:v>10.315673449116501</c:v>
                </c:pt>
                <c:pt idx="999">
                  <c:v>10.315712872333901</c:v>
                </c:pt>
                <c:pt idx="1000">
                  <c:v>10.315760843476101</c:v>
                </c:pt>
                <c:pt idx="1001">
                  <c:v>10.3158069029566</c:v>
                </c:pt>
                <c:pt idx="1002">
                  <c:v>10.3158618003534</c:v>
                </c:pt>
                <c:pt idx="1003">
                  <c:v>10.315905423112</c:v>
                </c:pt>
                <c:pt idx="1004">
                  <c:v>10.3159458768896</c:v>
                </c:pt>
                <c:pt idx="1005">
                  <c:v>10.3159979356539</c:v>
                </c:pt>
                <c:pt idx="1006">
                  <c:v>10.3160434639254</c:v>
                </c:pt>
                <c:pt idx="1007">
                  <c:v>10.3160775460666</c:v>
                </c:pt>
                <c:pt idx="1008">
                  <c:v>10.3161372231105</c:v>
                </c:pt>
                <c:pt idx="1009">
                  <c:v>10.3161825358325</c:v>
                </c:pt>
                <c:pt idx="1010">
                  <c:v>10.3162226392412</c:v>
                </c:pt>
                <c:pt idx="1011">
                  <c:v>10.3162594384735</c:v>
                </c:pt>
                <c:pt idx="1012">
                  <c:v>10.316316613643</c:v>
                </c:pt>
                <c:pt idx="1013">
                  <c:v>10.316349705684701</c:v>
                </c:pt>
                <c:pt idx="1014">
                  <c:v>10.316064115734182</c:v>
                </c:pt>
                <c:pt idx="1015">
                  <c:v>10.316163377189767</c:v>
                </c:pt>
                <c:pt idx="1016">
                  <c:v>10.316262540995108</c:v>
                </c:pt>
                <c:pt idx="1017">
                  <c:v>10.316361607342149</c:v>
                </c:pt>
                <c:pt idx="1018">
                  <c:v>10.316460576422264</c:v>
                </c:pt>
                <c:pt idx="1019">
                  <c:v>10.316559448426268</c:v>
                </c:pt>
                <c:pt idx="1020">
                  <c:v>10.316658223544412</c:v>
                </c:pt>
                <c:pt idx="1021">
                  <c:v>10.316756901966389</c:v>
                </c:pt>
                <c:pt idx="1022">
                  <c:v>10.316855483881337</c:v>
                </c:pt>
                <c:pt idx="1023">
                  <c:v>10.316953969477838</c:v>
                </c:pt>
                <c:pt idx="1024">
                  <c:v>10.317052358943922</c:v>
                </c:pt>
                <c:pt idx="1025">
                  <c:v>10.317150652467069</c:v>
                </c:pt>
                <c:pt idx="1026">
                  <c:v>10.317248850234211</c:v>
                </c:pt>
                <c:pt idx="1027">
                  <c:v>10.317346952431736</c:v>
                </c:pt>
                <c:pt idx="1028">
                  <c:v>10.317444959245485</c:v>
                </c:pt>
                <c:pt idx="1029">
                  <c:v>10.317542870860761</c:v>
                </c:pt>
                <c:pt idx="1030">
                  <c:v>10.317640687462323</c:v>
                </c:pt>
                <c:pt idx="1031">
                  <c:v>10.317738409234398</c:v>
                </c:pt>
                <c:pt idx="1032">
                  <c:v>10.317836036360672</c:v>
                </c:pt>
                <c:pt idx="1033">
                  <c:v>10.317933569024305</c:v>
                </c:pt>
                <c:pt idx="1034">
                  <c:v>10.318031007407919</c:v>
                </c:pt>
                <c:pt idx="1035">
                  <c:v>10.318128351693611</c:v>
                </c:pt>
                <c:pt idx="1036">
                  <c:v>10.318225602062949</c:v>
                </c:pt>
                <c:pt idx="1037">
                  <c:v>10.318322758696977</c:v>
                </c:pt>
                <c:pt idx="1038">
                  <c:v>10.318419821776216</c:v>
                </c:pt>
                <c:pt idx="1039">
                  <c:v>10.318516791480663</c:v>
                </c:pt>
                <c:pt idx="1040">
                  <c:v>10.318613667989801</c:v>
                </c:pt>
                <c:pt idx="1041">
                  <c:v>10.318710451482595</c:v>
                </c:pt>
                <c:pt idx="1042">
                  <c:v>10.318807142137491</c:v>
                </c:pt>
                <c:pt idx="1043">
                  <c:v>10.318903740132425</c:v>
                </c:pt>
                <c:pt idx="1044">
                  <c:v>10.319000245644823</c:v>
                </c:pt>
                <c:pt idx="1045">
                  <c:v>10.319096658851599</c:v>
                </c:pt>
                <c:pt idx="1046">
                  <c:v>10.319192979929163</c:v>
                </c:pt>
                <c:pt idx="1047">
                  <c:v>10.319289209053416</c:v>
                </c:pt>
                <c:pt idx="1048">
                  <c:v>10.319385346399759</c:v>
                </c:pt>
                <c:pt idx="1049">
                  <c:v>10.319481392143091</c:v>
                </c:pt>
                <c:pt idx="1050">
                  <c:v>10.319577346457809</c:v>
                </c:pt>
                <c:pt idx="1051">
                  <c:v>10.319673209517816</c:v>
                </c:pt>
                <c:pt idx="1052">
                  <c:v>10.319768981496518</c:v>
                </c:pt>
                <c:pt idx="1053">
                  <c:v>10.319864662566825</c:v>
                </c:pt>
                <c:pt idx="1054">
                  <c:v>10.319960252901158</c:v>
                </c:pt>
                <c:pt idx="1055">
                  <c:v>10.320055752671447</c:v>
                </c:pt>
                <c:pt idx="1056">
                  <c:v>10.320151162049132</c:v>
                </c:pt>
                <c:pt idx="1057">
                  <c:v>10.320246481205173</c:v>
                </c:pt>
                <c:pt idx="1058">
                  <c:v>10.320341710310036</c:v>
                </c:pt>
                <c:pt idx="1059">
                  <c:v>10.32043684953371</c:v>
                </c:pt>
                <c:pt idx="1060">
                  <c:v>10.320531899045703</c:v>
                </c:pt>
                <c:pt idx="1061">
                  <c:v>10.320626859015043</c:v>
                </c:pt>
                <c:pt idx="1062">
                  <c:v>10.320721729610282</c:v>
                </c:pt>
                <c:pt idx="1063">
                  <c:v>10.320816510999494</c:v>
                </c:pt>
                <c:pt idx="1064">
                  <c:v>10.320911203350281</c:v>
                </c:pt>
                <c:pt idx="1065">
                  <c:v>10.321005806829772</c:v>
                </c:pt>
                <c:pt idx="1066">
                  <c:v>10.32110032160463</c:v>
                </c:pt>
                <c:pt idx="1067">
                  <c:v>10.321194747841043</c:v>
                </c:pt>
                <c:pt idx="1068">
                  <c:v>10.321289085704738</c:v>
                </c:pt>
                <c:pt idx="1069">
                  <c:v>10.321383335360974</c:v>
                </c:pt>
                <c:pt idx="1070">
                  <c:v>10.321477496974547</c:v>
                </c:pt>
                <c:pt idx="1071">
                  <c:v>10.321571570709793</c:v>
                </c:pt>
                <c:pt idx="1072">
                  <c:v>10.321665556730588</c:v>
                </c:pt>
                <c:pt idx="1073">
                  <c:v>10.321759455200349</c:v>
                </c:pt>
                <c:pt idx="1074">
                  <c:v>10.321853266282039</c:v>
                </c:pt>
                <c:pt idx="1075">
                  <c:v>10.321946990138164</c:v>
                </c:pt>
                <c:pt idx="1076">
                  <c:v>10.322040626930777</c:v>
                </c:pt>
                <c:pt idx="1077">
                  <c:v>10.322134176821482</c:v>
                </c:pt>
                <c:pt idx="1078">
                  <c:v>10.322227639971434</c:v>
                </c:pt>
                <c:pt idx="1079">
                  <c:v>10.322321016541334</c:v>
                </c:pt>
                <c:pt idx="1080">
                  <c:v>10.322414306691446</c:v>
                </c:pt>
                <c:pt idx="1081">
                  <c:v>10.32250751058158</c:v>
                </c:pt>
                <c:pt idx="1082">
                  <c:v>10.322600628371113</c:v>
                </c:pt>
                <c:pt idx="1083">
                  <c:v>10.322693660218972</c:v>
                </c:pt>
                <c:pt idx="1084">
                  <c:v>10.322786606283648</c:v>
                </c:pt>
                <c:pt idx="1085">
                  <c:v>10.322879466723196</c:v>
                </c:pt>
                <c:pt idx="1086">
                  <c:v>10.322972241695231</c:v>
                </c:pt>
                <c:pt idx="1087">
                  <c:v>10.323064931356935</c:v>
                </c:pt>
                <c:pt idx="1088">
                  <c:v>10.323157535865056</c:v>
                </c:pt>
                <c:pt idx="1089">
                  <c:v>10.32325005537591</c:v>
                </c:pt>
                <c:pt idx="1090">
                  <c:v>10.323342490045388</c:v>
                </c:pt>
                <c:pt idx="1091">
                  <c:v>10.323434840028941</c:v>
                </c:pt>
                <c:pt idx="1092">
                  <c:v>10.323527105481608</c:v>
                </c:pt>
                <c:pt idx="1093">
                  <c:v>10.323619286557991</c:v>
                </c:pt>
                <c:pt idx="1094">
                  <c:v>10.323711383412274</c:v>
                </c:pt>
                <c:pt idx="1095">
                  <c:v>10.323803396198215</c:v>
                </c:pt>
                <c:pt idx="1096">
                  <c:v>10.323895325069156</c:v>
                </c:pt>
                <c:pt idx="1097">
                  <c:v>10.323987170178016</c:v>
                </c:pt>
                <c:pt idx="1098">
                  <c:v>10.324078931677299</c:v>
                </c:pt>
                <c:pt idx="1099">
                  <c:v>10.324170609719088</c:v>
                </c:pt>
                <c:pt idx="1100">
                  <c:v>10.32426220445506</c:v>
                </c:pt>
                <c:pt idx="1101">
                  <c:v>10.32435371603647</c:v>
                </c:pt>
                <c:pt idx="1102">
                  <c:v>10.324445144614167</c:v>
                </c:pt>
                <c:pt idx="1103">
                  <c:v>10.324536490338588</c:v>
                </c:pt>
                <c:pt idx="1104">
                  <c:v>10.32462775335976</c:v>
                </c:pt>
                <c:pt idx="1105">
                  <c:v>10.324718933827308</c:v>
                </c:pt>
                <c:pt idx="1106">
                  <c:v>10.324810031890443</c:v>
                </c:pt>
                <c:pt idx="1107">
                  <c:v>10.324901047697981</c:v>
                </c:pt>
                <c:pt idx="1108">
                  <c:v>10.32499198139833</c:v>
                </c:pt>
                <c:pt idx="1109">
                  <c:v>10.325082833139497</c:v>
                </c:pt>
                <c:pt idx="1110">
                  <c:v>10.325173603069087</c:v>
                </c:pt>
                <c:pt idx="1111">
                  <c:v>10.325264291334314</c:v>
                </c:pt>
                <c:pt idx="1112">
                  <c:v>10.325354898081988</c:v>
                </c:pt>
                <c:pt idx="1113">
                  <c:v>10.325445423458525</c:v>
                </c:pt>
                <c:pt idx="1114">
                  <c:v>10.32553586760995</c:v>
                </c:pt>
                <c:pt idx="1115">
                  <c:v>10.325626230681891</c:v>
                </c:pt>
                <c:pt idx="1116">
                  <c:v>10.325716512819589</c:v>
                </c:pt>
                <c:pt idx="1117">
                  <c:v>10.325806714167889</c:v>
                </c:pt>
                <c:pt idx="1118">
                  <c:v>10.325896834871255</c:v>
                </c:pt>
                <c:pt idx="1119">
                  <c:v>10.325986875073758</c:v>
                </c:pt>
                <c:pt idx="1120">
                  <c:v>10.326076834919087</c:v>
                </c:pt>
                <c:pt idx="1121">
                  <c:v>10.326166714550544</c:v>
                </c:pt>
                <c:pt idx="1122">
                  <c:v>10.326256514111048</c:v>
                </c:pt>
                <c:pt idx="1123">
                  <c:v>10.32634623374314</c:v>
                </c:pt>
                <c:pt idx="1124">
                  <c:v>10.326435873588975</c:v>
                </c:pt>
                <c:pt idx="1125">
                  <c:v>10.326525433790337</c:v>
                </c:pt>
                <c:pt idx="1126">
                  <c:v>10.326614914488623</c:v>
                </c:pt>
                <c:pt idx="1127">
                  <c:v>10.326704315824859</c:v>
                </c:pt>
                <c:pt idx="1128">
                  <c:v>10.3267936379397</c:v>
                </c:pt>
                <c:pt idx="1129">
                  <c:v>10.326882880973416</c:v>
                </c:pt>
                <c:pt idx="1130">
                  <c:v>10.326972045065919</c:v>
                </c:pt>
                <c:pt idx="1131">
                  <c:v>10.327061130356736</c:v>
                </c:pt>
                <c:pt idx="1132">
                  <c:v>10.327150136985036</c:v>
                </c:pt>
                <c:pt idx="1133">
                  <c:v>10.327239065089612</c:v>
                </c:pt>
                <c:pt idx="1134">
                  <c:v>10.327327914808896</c:v>
                </c:pt>
                <c:pt idx="1135">
                  <c:v>10.327416686280948</c:v>
                </c:pt>
                <c:pt idx="1136">
                  <c:v>10.327505379643467</c:v>
                </c:pt>
                <c:pt idx="1137">
                  <c:v>10.327593995033789</c:v>
                </c:pt>
                <c:pt idx="1138">
                  <c:v>10.32768253258889</c:v>
                </c:pt>
                <c:pt idx="1139">
                  <c:v>10.327770992445378</c:v>
                </c:pt>
                <c:pt idx="1140">
                  <c:v>10.327859374739511</c:v>
                </c:pt>
                <c:pt idx="1141">
                  <c:v>10.327947679607181</c:v>
                </c:pt>
                <c:pt idx="1142">
                  <c:v>10.32803590718393</c:v>
                </c:pt>
                <c:pt idx="1143">
                  <c:v>10.328124057604938</c:v>
                </c:pt>
                <c:pt idx="1144">
                  <c:v>10.328212131005039</c:v>
                </c:pt>
                <c:pt idx="1145">
                  <c:v>10.328300127518702</c:v>
                </c:pt>
                <c:pt idx="1146">
                  <c:v>10.328388047280054</c:v>
                </c:pt>
                <c:pt idx="1147">
                  <c:v>10.328475890422869</c:v>
                </c:pt>
                <c:pt idx="1148">
                  <c:v>10.328563657080569</c:v>
                </c:pt>
                <c:pt idx="1149">
                  <c:v>10.328651347386229</c:v>
                </c:pt>
                <c:pt idx="1150">
                  <c:v>10.328738961472579</c:v>
                </c:pt>
                <c:pt idx="1151">
                  <c:v>10.328826499472001</c:v>
                </c:pt>
                <c:pt idx="1152">
                  <c:v>10.328913961516534</c:v>
                </c:pt>
                <c:pt idx="1153">
                  <c:v>10.329001347737872</c:v>
                </c:pt>
                <c:pt idx="1154">
                  <c:v>10.329088658267366</c:v>
                </c:pt>
                <c:pt idx="1155">
                  <c:v>10.329175893236032</c:v>
                </c:pt>
                <c:pt idx="1156">
                  <c:v>10.329263052774536</c:v>
                </c:pt>
                <c:pt idx="1157">
                  <c:v>10.329350137013213</c:v>
                </c:pt>
                <c:pt idx="1158">
                  <c:v>10.329437146082061</c:v>
                </c:pt>
                <c:pt idx="1159">
                  <c:v>10.329524080110735</c:v>
                </c:pt>
                <c:pt idx="1160">
                  <c:v>10.32961093922856</c:v>
                </c:pt>
                <c:pt idx="1161">
                  <c:v>10.329697723564529</c:v>
                </c:pt>
                <c:pt idx="1162">
                  <c:v>10.329784433247294</c:v>
                </c:pt>
                <c:pt idx="1163">
                  <c:v>10.329871068405184</c:v>
                </c:pt>
                <c:pt idx="1164">
                  <c:v>10.329957629166193</c:v>
                </c:pt>
                <c:pt idx="1165">
                  <c:v>10.330044115657985</c:v>
                </c:pt>
                <c:pt idx="1166">
                  <c:v>10.330130528007897</c:v>
                </c:pt>
                <c:pt idx="1167">
                  <c:v>10.330216866342941</c:v>
                </c:pt>
                <c:pt idx="1168">
                  <c:v>10.330303130789797</c:v>
                </c:pt>
                <c:pt idx="1169">
                  <c:v>10.330389321474826</c:v>
                </c:pt>
                <c:pt idx="1170">
                  <c:v>10.330475438524063</c:v>
                </c:pt>
                <c:pt idx="1171">
                  <c:v>10.330561482063217</c:v>
                </c:pt>
                <c:pt idx="1172">
                  <c:v>10.330647452217683</c:v>
                </c:pt>
                <c:pt idx="1173">
                  <c:v>10.330733349112526</c:v>
                </c:pt>
                <c:pt idx="1174">
                  <c:v>10.3308191728725</c:v>
                </c:pt>
                <c:pt idx="1175">
                  <c:v>10.330904923622036</c:v>
                </c:pt>
                <c:pt idx="1176">
                  <c:v>10.330990601485247</c:v>
                </c:pt>
                <c:pt idx="1177">
                  <c:v>10.331076206585934</c:v>
                </c:pt>
                <c:pt idx="1178">
                  <c:v>10.331161739047577</c:v>
                </c:pt>
                <c:pt idx="1179">
                  <c:v>10.331247198993349</c:v>
                </c:pt>
                <c:pt idx="1180">
                  <c:v>10.331332586546104</c:v>
                </c:pt>
                <c:pt idx="1181">
                  <c:v>10.331417901828386</c:v>
                </c:pt>
                <c:pt idx="1182">
                  <c:v>10.331503144962431</c:v>
                </c:pt>
                <c:pt idx="1183">
                  <c:v>10.331588316070158</c:v>
                </c:pt>
                <c:pt idx="1184">
                  <c:v>10.331673415273187</c:v>
                </c:pt>
                <c:pt idx="1185">
                  <c:v>10.331758442692822</c:v>
                </c:pt>
                <c:pt idx="1186">
                  <c:v>10.331843398450063</c:v>
                </c:pt>
                <c:pt idx="1187">
                  <c:v>10.331928282665604</c:v>
                </c:pt>
                <c:pt idx="1188">
                  <c:v>10.332013095459839</c:v>
                </c:pt>
                <c:pt idx="1189">
                  <c:v>10.332097836952849</c:v>
                </c:pt>
                <c:pt idx="1190">
                  <c:v>10.332182507264422</c:v>
                </c:pt>
                <c:pt idx="1191">
                  <c:v>10.332267106514037</c:v>
                </c:pt>
                <c:pt idx="1192">
                  <c:v>10.332351634820876</c:v>
                </c:pt>
                <c:pt idx="1193">
                  <c:v>10.332436092303823</c:v>
                </c:pt>
                <c:pt idx="1194">
                  <c:v>10.33252047908146</c:v>
                </c:pt>
                <c:pt idx="1195">
                  <c:v>10.332604795272072</c:v>
                </c:pt>
                <c:pt idx="1196">
                  <c:v>10.33268904099365</c:v>
                </c:pt>
                <c:pt idx="1197">
                  <c:v>10.332773216363885</c:v>
                </c:pt>
                <c:pt idx="1198">
                  <c:v>10.332857321500178</c:v>
                </c:pt>
                <c:pt idx="1199">
                  <c:v>10.332941356519635</c:v>
                </c:pt>
                <c:pt idx="1200">
                  <c:v>10.333025321539067</c:v>
                </c:pt>
                <c:pt idx="1201">
                  <c:v>10.333109216674995</c:v>
                </c:pt>
                <c:pt idx="1202">
                  <c:v>10.333193042043652</c:v>
                </c:pt>
                <c:pt idx="1203">
                  <c:v>10.333276797760975</c:v>
                </c:pt>
                <c:pt idx="1204">
                  <c:v>10.333360483942618</c:v>
                </c:pt>
                <c:pt idx="1205">
                  <c:v>10.333444100703945</c:v>
                </c:pt>
                <c:pt idx="1206">
                  <c:v>10.333527648160034</c:v>
                </c:pt>
                <c:pt idx="1207">
                  <c:v>10.333611126425675</c:v>
                </c:pt>
                <c:pt idx="1208">
                  <c:v>10.333694535615374</c:v>
                </c:pt>
                <c:pt idx="1209">
                  <c:v>10.333777875843353</c:v>
                </c:pt>
                <c:pt idx="1210">
                  <c:v>10.333861147223553</c:v>
                </c:pt>
                <c:pt idx="1211">
                  <c:v>10.333944349869631</c:v>
                </c:pt>
                <c:pt idx="1212">
                  <c:v>10.33402748389496</c:v>
                </c:pt>
                <c:pt idx="1213">
                  <c:v>10.334110549412641</c:v>
                </c:pt>
                <c:pt idx="1214">
                  <c:v>10.334193546535484</c:v>
                </c:pt>
                <c:pt idx="1215">
                  <c:v>10.334276475376033</c:v>
                </c:pt>
                <c:pt idx="1216">
                  <c:v>10.334359336046543</c:v>
                </c:pt>
                <c:pt idx="1217">
                  <c:v>10.334442128658999</c:v>
                </c:pt>
                <c:pt idx="1218">
                  <c:v>10.334524853325112</c:v>
                </c:pt>
                <c:pt idx="1219">
                  <c:v>10.334607510156312</c:v>
                </c:pt>
                <c:pt idx="1220">
                  <c:v>10.334690099263758</c:v>
                </c:pt>
                <c:pt idx="1221">
                  <c:v>10.334772620758338</c:v>
                </c:pt>
                <c:pt idx="1222">
                  <c:v>10.334855074750665</c:v>
                </c:pt>
                <c:pt idx="1223">
                  <c:v>10.334937461351084</c:v>
                </c:pt>
                <c:pt idx="1224">
                  <c:v>10.335019780669663</c:v>
                </c:pt>
                <c:pt idx="1225">
                  <c:v>10.335102032816209</c:v>
                </c:pt>
                <c:pt idx="1226">
                  <c:v>10.335184217900258</c:v>
                </c:pt>
                <c:pt idx="1227">
                  <c:v>10.335266336031072</c:v>
                </c:pt>
                <c:pt idx="1228">
                  <c:v>10.335348387317653</c:v>
                </c:pt>
                <c:pt idx="1229">
                  <c:v>10.335430371868735</c:v>
                </c:pt>
                <c:pt idx="1230">
                  <c:v>10.335512289792788</c:v>
                </c:pt>
                <c:pt idx="1231">
                  <c:v>10.335594141198017</c:v>
                </c:pt>
                <c:pt idx="1232">
                  <c:v>10.335675926192362</c:v>
                </c:pt>
                <c:pt idx="1233">
                  <c:v>10.3357576448835</c:v>
                </c:pt>
                <c:pt idx="1234">
                  <c:v>10.335839297378852</c:v>
                </c:pt>
                <c:pt idx="1235">
                  <c:v>10.335920883785572</c:v>
                </c:pt>
                <c:pt idx="1236">
                  <c:v>10.336002404210557</c:v>
                </c:pt>
                <c:pt idx="1237">
                  <c:v>10.336083858760444</c:v>
                </c:pt>
                <c:pt idx="1238">
                  <c:v>10.336165247541611</c:v>
                </c:pt>
                <c:pt idx="1239">
                  <c:v>10.336246570660181</c:v>
                </c:pt>
                <c:pt idx="1240">
                  <c:v>10.336327828222018</c:v>
                </c:pt>
                <c:pt idx="1241">
                  <c:v>10.336409020332731</c:v>
                </c:pt>
                <c:pt idx="1242">
                  <c:v>10.336490147097672</c:v>
                </c:pt>
                <c:pt idx="1243">
                  <c:v>10.336571208621944</c:v>
                </c:pt>
                <c:pt idx="1244">
                  <c:v>10.336652205010392</c:v>
                </c:pt>
                <c:pt idx="1245">
                  <c:v>10.336733136367609</c:v>
                </c:pt>
                <c:pt idx="1246">
                  <c:v>10.33681400279794</c:v>
                </c:pt>
                <c:pt idx="1247">
                  <c:v>10.336894804405473</c:v>
                </c:pt>
                <c:pt idx="1248">
                  <c:v>10.33697554129405</c:v>
                </c:pt>
                <c:pt idx="1249">
                  <c:v>10.337056213567264</c:v>
                </c:pt>
                <c:pt idx="1250">
                  <c:v>10.337136821328455</c:v>
                </c:pt>
                <c:pt idx="1251">
                  <c:v>10.337217364680724</c:v>
                </c:pt>
                <c:pt idx="1252">
                  <c:v>10.337297843726914</c:v>
                </c:pt>
                <c:pt idx="1253">
                  <c:v>10.337378258569631</c:v>
                </c:pt>
                <c:pt idx="1254">
                  <c:v>10.337458609311231</c:v>
                </c:pt>
                <c:pt idx="1255">
                  <c:v>10.337538896053827</c:v>
                </c:pt>
                <c:pt idx="1256">
                  <c:v>10.337619118899287</c:v>
                </c:pt>
                <c:pt idx="1257">
                  <c:v>10.337699277949236</c:v>
                </c:pt>
                <c:pt idx="1258">
                  <c:v>10.337779373305059</c:v>
                </c:pt>
                <c:pt idx="1259">
                  <c:v>10.337859405067897</c:v>
                </c:pt>
                <c:pt idx="1260">
                  <c:v>10.337939373338653</c:v>
                </c:pt>
                <c:pt idx="1261">
                  <c:v>10.338019278217985</c:v>
                </c:pt>
                <c:pt idx="1262">
                  <c:v>10.338099119806317</c:v>
                </c:pt>
                <c:pt idx="1263">
                  <c:v>10.338178898203834</c:v>
                </c:pt>
                <c:pt idx="1264">
                  <c:v>10.338258613510479</c:v>
                </c:pt>
                <c:pt idx="1265">
                  <c:v>10.338338265825962</c:v>
                </c:pt>
                <c:pt idx="1266">
                  <c:v>10.338417855249759</c:v>
                </c:pt>
                <c:pt idx="1267">
                  <c:v>10.338497381881101</c:v>
                </c:pt>
                <c:pt idx="1268">
                  <c:v>10.338576845818997</c:v>
                </c:pt>
                <c:pt idx="1269">
                  <c:v>10.338656247162213</c:v>
                </c:pt>
                <c:pt idx="1270">
                  <c:v>10.338735586009284</c:v>
                </c:pt>
                <c:pt idx="1271">
                  <c:v>10.338814862458513</c:v>
                </c:pt>
                <c:pt idx="1272">
                  <c:v>10.338894076607973</c:v>
                </c:pt>
                <c:pt idx="1273">
                  <c:v>10.338973228555503</c:v>
                </c:pt>
                <c:pt idx="1274">
                  <c:v>10.339052318398712</c:v>
                </c:pt>
                <c:pt idx="1275">
                  <c:v>10.339131346234984</c:v>
                </c:pt>
                <c:pt idx="1276">
                  <c:v>10.339210312161466</c:v>
                </c:pt>
                <c:pt idx="1277">
                  <c:v>10.339289216275084</c:v>
                </c:pt>
                <c:pt idx="1278">
                  <c:v>10.339368058672532</c:v>
                </c:pt>
                <c:pt idx="1279">
                  <c:v>10.339446839450282</c:v>
                </c:pt>
                <c:pt idx="1280">
                  <c:v>10.339525558704576</c:v>
                </c:pt>
                <c:pt idx="1281">
                  <c:v>10.339604216531431</c:v>
                </c:pt>
                <c:pt idx="1282">
                  <c:v>10.33968281302664</c:v>
                </c:pt>
                <c:pt idx="1283">
                  <c:v>10.339761348285775</c:v>
                </c:pt>
                <c:pt idx="1284">
                  <c:v>10.33983982240418</c:v>
                </c:pt>
                <c:pt idx="1285">
                  <c:v>10.339918235476977</c:v>
                </c:pt>
                <c:pt idx="1286">
                  <c:v>10.339996587599073</c:v>
                </c:pt>
                <c:pt idx="1287">
                  <c:v>10.340074878865144</c:v>
                </c:pt>
                <c:pt idx="1288">
                  <c:v>10.340153109369654</c:v>
                </c:pt>
                <c:pt idx="1289">
                  <c:v>10.340231279206838</c:v>
                </c:pt>
                <c:pt idx="1290">
                  <c:v>10.340309388470724</c:v>
                </c:pt>
                <c:pt idx="1291">
                  <c:v>10.34038743725511</c:v>
                </c:pt>
                <c:pt idx="1292">
                  <c:v>10.340465425653585</c:v>
                </c:pt>
                <c:pt idx="1293">
                  <c:v>10.340543353759514</c:v>
                </c:pt>
                <c:pt idx="1294">
                  <c:v>10.340621221666051</c:v>
                </c:pt>
                <c:pt idx="1295">
                  <c:v>10.340699029466133</c:v>
                </c:pt>
                <c:pt idx="1296">
                  <c:v>10.340776777252479</c:v>
                </c:pt>
                <c:pt idx="1297">
                  <c:v>10.340854465117596</c:v>
                </c:pt>
                <c:pt idx="1298">
                  <c:v>10.340932093153777</c:v>
                </c:pt>
                <c:pt idx="1299">
                  <c:v>10.341009661453104</c:v>
                </c:pt>
                <c:pt idx="1300">
                  <c:v>10.341087170107441</c:v>
                </c:pt>
                <c:pt idx="1301">
                  <c:v>10.341164619208445</c:v>
                </c:pt>
                <c:pt idx="1302">
                  <c:v>10.341242008847564</c:v>
                </c:pt>
                <c:pt idx="1303">
                  <c:v>10.341319339116028</c:v>
                </c:pt>
                <c:pt idx="1304">
                  <c:v>10.341396610104864</c:v>
                </c:pt>
                <c:pt idx="1305">
                  <c:v>10.341473821904886</c:v>
                </c:pt>
                <c:pt idx="1306">
                  <c:v>10.341550974606701</c:v>
                </c:pt>
                <c:pt idx="1307">
                  <c:v>10.341628068300707</c:v>
                </c:pt>
                <c:pt idx="1308">
                  <c:v>10.341705103077096</c:v>
                </c:pt>
                <c:pt idx="1309">
                  <c:v>10.341782079025855</c:v>
                </c:pt>
                <c:pt idx="1310">
                  <c:v>10.341858996236759</c:v>
                </c:pt>
                <c:pt idx="1311">
                  <c:v>10.341935854799384</c:v>
                </c:pt>
                <c:pt idx="1312">
                  <c:v>10.342012654803099</c:v>
                </c:pt>
                <c:pt idx="1313">
                  <c:v>10.342089396337068</c:v>
                </c:pt>
                <c:pt idx="1314">
                  <c:v>10.342166079490253</c:v>
                </c:pt>
                <c:pt idx="1315">
                  <c:v>10.342242704351412</c:v>
                </c:pt>
                <c:pt idx="1316">
                  <c:v>10.342319271009099</c:v>
                </c:pt>
                <c:pt idx="1317">
                  <c:v>10.342395779551671</c:v>
                </c:pt>
                <c:pt idx="1318">
                  <c:v>10.342472230067282</c:v>
                </c:pt>
                <c:pt idx="1319">
                  <c:v>10.342548622643882</c:v>
                </c:pt>
                <c:pt idx="1320">
                  <c:v>10.342624957369226</c:v>
                </c:pt>
                <c:pt idx="1321">
                  <c:v>10.342701234330868</c:v>
                </c:pt>
                <c:pt idx="1322">
                  <c:v>10.342777453616163</c:v>
                </c:pt>
                <c:pt idx="1323">
                  <c:v>10.342853615312269</c:v>
                </c:pt>
                <c:pt idx="1324">
                  <c:v>10.342929719506143</c:v>
                </c:pt>
                <c:pt idx="1325">
                  <c:v>10.343005766284552</c:v>
                </c:pt>
                <c:pt idx="1326">
                  <c:v>10.34308175573406</c:v>
                </c:pt>
                <c:pt idx="1327">
                  <c:v>10.343157687941041</c:v>
                </c:pt>
                <c:pt idx="1328">
                  <c:v>10.343233562991669</c:v>
                </c:pt>
                <c:pt idx="1329">
                  <c:v>10.343309380971926</c:v>
                </c:pt>
                <c:pt idx="1330">
                  <c:v>10.3433851419676</c:v>
                </c:pt>
                <c:pt idx="1331">
                  <c:v>10.343460846064287</c:v>
                </c:pt>
                <c:pt idx="1332">
                  <c:v>10.343536493347386</c:v>
                </c:pt>
                <c:pt idx="1333">
                  <c:v>10.34361208390211</c:v>
                </c:pt>
                <c:pt idx="1334">
                  <c:v>10.343687617813474</c:v>
                </c:pt>
                <c:pt idx="1335">
                  <c:v>10.343763095166308</c:v>
                </c:pt>
                <c:pt idx="1336">
                  <c:v>10.343838516045247</c:v>
                </c:pt>
                <c:pt idx="1337">
                  <c:v>10.343913880534739</c:v>
                </c:pt>
                <c:pt idx="1338">
                  <c:v>10.343989188719041</c:v>
                </c:pt>
                <c:pt idx="1339">
                  <c:v>10.344064440682223</c:v>
                </c:pt>
                <c:pt idx="1340">
                  <c:v>10.344139636508164</c:v>
                </c:pt>
                <c:pt idx="1341">
                  <c:v>10.344214776280559</c:v>
                </c:pt>
                <c:pt idx="1342">
                  <c:v>10.344289860082913</c:v>
                </c:pt>
                <c:pt idx="1343">
                  <c:v>10.344364887998546</c:v>
                </c:pt>
                <c:pt idx="1344">
                  <c:v>10.344439860110592</c:v>
                </c:pt>
                <c:pt idx="1345">
                  <c:v>10.344514776502001</c:v>
                </c:pt>
                <c:pt idx="1346">
                  <c:v>10.344589637255535</c:v>
                </c:pt>
                <c:pt idx="1347">
                  <c:v>10.344664442453773</c:v>
                </c:pt>
                <c:pt idx="1348">
                  <c:v>10.344739192179111</c:v>
                </c:pt>
                <c:pt idx="1349">
                  <c:v>10.344813886513762</c:v>
                </c:pt>
                <c:pt idx="1350">
                  <c:v>10.344888525539757</c:v>
                </c:pt>
                <c:pt idx="1351">
                  <c:v>10.344963109338941</c:v>
                </c:pt>
                <c:pt idx="1352">
                  <c:v>10.345037637992984</c:v>
                </c:pt>
                <c:pt idx="1353">
                  <c:v>10.345112111583369</c:v>
                </c:pt>
                <c:pt idx="1354">
                  <c:v>10.345186530191398</c:v>
                </c:pt>
                <c:pt idx="1355">
                  <c:v>10.345260893898201</c:v>
                </c:pt>
                <c:pt idx="1356">
                  <c:v>10.345335202784723</c:v>
                </c:pt>
                <c:pt idx="1357">
                  <c:v>10.345409456931726</c:v>
                </c:pt>
                <c:pt idx="1358">
                  <c:v>10.345483656419802</c:v>
                </c:pt>
                <c:pt idx="1359">
                  <c:v>10.345557801329361</c:v>
                </c:pt>
                <c:pt idx="1360">
                  <c:v>10.345631891740634</c:v>
                </c:pt>
                <c:pt idx="1361">
                  <c:v>10.345705927733679</c:v>
                </c:pt>
                <c:pt idx="1362">
                  <c:v>10.345779909388376</c:v>
                </c:pt>
                <c:pt idx="1363">
                  <c:v>10.34585383678443</c:v>
                </c:pt>
                <c:pt idx="1364">
                  <c:v>10.345927710001368</c:v>
                </c:pt>
                <c:pt idx="1365">
                  <c:v>10.346001529118544</c:v>
                </c:pt>
                <c:pt idx="1366">
                  <c:v>10.34607529421514</c:v>
                </c:pt>
                <c:pt idx="1367">
                  <c:v>10.346149005370162</c:v>
                </c:pt>
                <c:pt idx="1368">
                  <c:v>10.346222662662441</c:v>
                </c:pt>
                <c:pt idx="1369">
                  <c:v>10.34629626617064</c:v>
                </c:pt>
                <c:pt idx="1370">
                  <c:v>10.346369815973246</c:v>
                </c:pt>
                <c:pt idx="1371">
                  <c:v>10.346443312148576</c:v>
                </c:pt>
                <c:pt idx="1372">
                  <c:v>10.346516754774775</c:v>
                </c:pt>
                <c:pt idx="1373">
                  <c:v>10.34659014392982</c:v>
                </c:pt>
                <c:pt idx="1374">
                  <c:v>10.346663479691511</c:v>
                </c:pt>
                <c:pt idx="1375">
                  <c:v>10.346736762137487</c:v>
                </c:pt>
                <c:pt idx="1376">
                  <c:v>10.346809991345213</c:v>
                </c:pt>
                <c:pt idx="1377">
                  <c:v>10.346883167391983</c:v>
                </c:pt>
                <c:pt idx="1378">
                  <c:v>10.346956290354928</c:v>
                </c:pt>
                <c:pt idx="1379">
                  <c:v>10.347029360311009</c:v>
                </c:pt>
                <c:pt idx="1380">
                  <c:v>10.34710237733702</c:v>
                </c:pt>
                <c:pt idx="1381">
                  <c:v>10.347175341509585</c:v>
                </c:pt>
                <c:pt idx="1382">
                  <c:v>10.347248252905169</c:v>
                </c:pt>
                <c:pt idx="1383">
                  <c:v>10.347321111600065</c:v>
                </c:pt>
                <c:pt idx="1384">
                  <c:v>10.347393917670402</c:v>
                </c:pt>
                <c:pt idx="1385">
                  <c:v>10.347466671192146</c:v>
                </c:pt>
                <c:pt idx="1386">
                  <c:v>10.347539372241096</c:v>
                </c:pt>
                <c:pt idx="1387">
                  <c:v>10.347612020892889</c:v>
                </c:pt>
                <c:pt idx="1388">
                  <c:v>10.347684617222999</c:v>
                </c:pt>
                <c:pt idx="1389">
                  <c:v>10.347757161306735</c:v>
                </c:pt>
                <c:pt idx="1390">
                  <c:v>10.347829653219243</c:v>
                </c:pt>
                <c:pt idx="1391">
                  <c:v>10.347902093035513</c:v>
                </c:pt>
                <c:pt idx="1392">
                  <c:v>10.347974480830365</c:v>
                </c:pt>
                <c:pt idx="1393">
                  <c:v>10.348046816678464</c:v>
                </c:pt>
                <c:pt idx="1394">
                  <c:v>10.34811910065431</c:v>
                </c:pt>
                <c:pt idx="1395">
                  <c:v>10.348191332832249</c:v>
                </c:pt>
                <c:pt idx="1396">
                  <c:v>10.348263513286462</c:v>
                </c:pt>
                <c:pt idx="1397">
                  <c:v>10.348335642090969</c:v>
                </c:pt>
                <c:pt idx="1398">
                  <c:v>10.348407719319638</c:v>
                </c:pt>
                <c:pt idx="1399">
                  <c:v>10.348479745046177</c:v>
                </c:pt>
                <c:pt idx="1400">
                  <c:v>10.348551719344128</c:v>
                </c:pt>
                <c:pt idx="1401">
                  <c:v>10.348623642286887</c:v>
                </c:pt>
                <c:pt idx="1402">
                  <c:v>10.348695513947685</c:v>
                </c:pt>
                <c:pt idx="1403">
                  <c:v>10.348767334399602</c:v>
                </c:pt>
                <c:pt idx="1404">
                  <c:v>10.348839103715557</c:v>
                </c:pt>
                <c:pt idx="1405">
                  <c:v>10.348910821968316</c:v>
                </c:pt>
                <c:pt idx="1406">
                  <c:v>10.348982489230487</c:v>
                </c:pt>
                <c:pt idx="1407">
                  <c:v>10.349054105574529</c:v>
                </c:pt>
                <c:pt idx="1408">
                  <c:v>10.349125671072743</c:v>
                </c:pt>
                <c:pt idx="1409">
                  <c:v>10.349197185797276</c:v>
                </c:pt>
                <c:pt idx="1410">
                  <c:v>10.34926864982012</c:v>
                </c:pt>
                <c:pt idx="1411">
                  <c:v>10.349340063213118</c:v>
                </c:pt>
                <c:pt idx="1412">
                  <c:v>10.349411426047956</c:v>
                </c:pt>
                <c:pt idx="1413">
                  <c:v>10.349482738396173</c:v>
                </c:pt>
                <c:pt idx="1414">
                  <c:v>10.349554000329151</c:v>
                </c:pt>
                <c:pt idx="1415">
                  <c:v>10.349625211918125</c:v>
                </c:pt>
                <c:pt idx="1416">
                  <c:v>10.349696373234176</c:v>
                </c:pt>
                <c:pt idx="1417">
                  <c:v>10.349767484348236</c:v>
                </c:pt>
                <c:pt idx="1418">
                  <c:v>10.349838545331087</c:v>
                </c:pt>
                <c:pt idx="1419">
                  <c:v>10.349909556253362</c:v>
                </c:pt>
                <c:pt idx="1420">
                  <c:v>10.349980517185543</c:v>
                </c:pt>
                <c:pt idx="1421">
                  <c:v>10.350051428197963</c:v>
                </c:pt>
                <c:pt idx="1422">
                  <c:v>10.350122289360812</c:v>
                </c:pt>
                <c:pt idx="1423">
                  <c:v>10.350193100744123</c:v>
                </c:pt>
                <c:pt idx="1424">
                  <c:v>10.350263862417791</c:v>
                </c:pt>
                <c:pt idx="1425">
                  <c:v>10.350334574451557</c:v>
                </c:pt>
                <c:pt idx="1426">
                  <c:v>10.350405236915018</c:v>
                </c:pt>
                <c:pt idx="1427">
                  <c:v>10.350475849877625</c:v>
                </c:pt>
                <c:pt idx="1428">
                  <c:v>10.350546413408683</c:v>
                </c:pt>
                <c:pt idx="1429">
                  <c:v>10.350616927577351</c:v>
                </c:pt>
                <c:pt idx="1430">
                  <c:v>10.350687392452643</c:v>
                </c:pt>
                <c:pt idx="1431">
                  <c:v>10.350757808103427</c:v>
                </c:pt>
                <c:pt idx="1432">
                  <c:v>10.350828174598432</c:v>
                </c:pt>
                <c:pt idx="1433">
                  <c:v>10.350898492006236</c:v>
                </c:pt>
                <c:pt idx="1434">
                  <c:v>10.350968760395279</c:v>
                </c:pt>
                <c:pt idx="1435">
                  <c:v>10.351038979833856</c:v>
                </c:pt>
                <c:pt idx="1436">
                  <c:v>10.351109150390117</c:v>
                </c:pt>
                <c:pt idx="1437">
                  <c:v>10.351179272132075</c:v>
                </c:pt>
                <c:pt idx="1438">
                  <c:v>10.351249345127597</c:v>
                </c:pt>
                <c:pt idx="1439">
                  <c:v>10.351319369444411</c:v>
                </c:pt>
                <c:pt idx="1440">
                  <c:v>10.351389345150103</c:v>
                </c:pt>
                <c:pt idx="1441">
                  <c:v>10.351459272312116</c:v>
                </c:pt>
                <c:pt idx="1442">
                  <c:v>10.351529150997756</c:v>
                </c:pt>
                <c:pt idx="1443">
                  <c:v>10.35159898127419</c:v>
                </c:pt>
                <c:pt idx="1444">
                  <c:v>10.351668763208441</c:v>
                </c:pt>
                <c:pt idx="1445">
                  <c:v>10.351738496867396</c:v>
                </c:pt>
                <c:pt idx="1446">
                  <c:v>10.351808182317804</c:v>
                </c:pt>
                <c:pt idx="1447">
                  <c:v>10.351877819626273</c:v>
                </c:pt>
                <c:pt idx="1448">
                  <c:v>10.351947408859274</c:v>
                </c:pt>
                <c:pt idx="1449">
                  <c:v>10.352016950083142</c:v>
                </c:pt>
                <c:pt idx="1450">
                  <c:v>10.352086443364074</c:v>
                </c:pt>
                <c:pt idx="1451">
                  <c:v>10.352155888768131</c:v>
                </c:pt>
                <c:pt idx="1452">
                  <c:v>10.352225286361232</c:v>
                </c:pt>
                <c:pt idx="1453">
                  <c:v>10.352294636209169</c:v>
                </c:pt>
                <c:pt idx="1454">
                  <c:v>10.352363938377591</c:v>
                </c:pt>
                <c:pt idx="1455">
                  <c:v>10.352433192932017</c:v>
                </c:pt>
                <c:pt idx="1456">
                  <c:v>10.352502399937825</c:v>
                </c:pt>
                <c:pt idx="1457">
                  <c:v>10.352571559460262</c:v>
                </c:pt>
                <c:pt idx="1458">
                  <c:v>10.352640671564444</c:v>
                </c:pt>
                <c:pt idx="1459">
                  <c:v>10.352709736315347</c:v>
                </c:pt>
                <c:pt idx="1460">
                  <c:v>10.352778753777818</c:v>
                </c:pt>
                <c:pt idx="1461">
                  <c:v>10.352847724016566</c:v>
                </c:pt>
                <c:pt idx="1462">
                  <c:v>10.352916647096174</c:v>
                </c:pt>
                <c:pt idx="1463">
                  <c:v>10.352985523081088</c:v>
                </c:pt>
                <c:pt idx="1464">
                  <c:v>10.353054352035624</c:v>
                </c:pt>
                <c:pt idx="1465">
                  <c:v>10.353123134023964</c:v>
                </c:pt>
                <c:pt idx="1466">
                  <c:v>10.353191869110159</c:v>
                </c:pt>
                <c:pt idx="1467">
                  <c:v>10.353260557358132</c:v>
                </c:pt>
                <c:pt idx="1468">
                  <c:v>10.353329198831672</c:v>
                </c:pt>
                <c:pt idx="1469">
                  <c:v>10.353397793594441</c:v>
                </c:pt>
                <c:pt idx="1470">
                  <c:v>10.35346634170997</c:v>
                </c:pt>
                <c:pt idx="1471">
                  <c:v>10.353534843241658</c:v>
                </c:pt>
                <c:pt idx="1472">
                  <c:v>10.353603298252779</c:v>
                </c:pt>
                <c:pt idx="1473">
                  <c:v>10.353671706806471</c:v>
                </c:pt>
                <c:pt idx="1474">
                  <c:v>10.353740068965756</c:v>
                </c:pt>
                <c:pt idx="1475">
                  <c:v>10.353808384793515</c:v>
                </c:pt>
                <c:pt idx="1476">
                  <c:v>10.353876654352508</c:v>
                </c:pt>
                <c:pt idx="1477">
                  <c:v>10.353944877705366</c:v>
                </c:pt>
                <c:pt idx="1478">
                  <c:v>10.354013054914592</c:v>
                </c:pt>
                <c:pt idx="1479">
                  <c:v>10.354081186042565</c:v>
                </c:pt>
                <c:pt idx="1480">
                  <c:v>10.354149271151538</c:v>
                </c:pt>
                <c:pt idx="1481">
                  <c:v>10.354217310303632</c:v>
                </c:pt>
                <c:pt idx="1482">
                  <c:v>10.354285303560847</c:v>
                </c:pt>
                <c:pt idx="1483">
                  <c:v>10.354353250985058</c:v>
                </c:pt>
                <c:pt idx="1484">
                  <c:v>10.354421152638013</c:v>
                </c:pt>
                <c:pt idx="1485">
                  <c:v>10.354489008581336</c:v>
                </c:pt>
                <c:pt idx="1486">
                  <c:v>10.35456811615869</c:v>
                </c:pt>
                <c:pt idx="1487">
                  <c:v>10.354647161701305</c:v>
                </c:pt>
                <c:pt idx="1488">
                  <c:v>10.354726145306399</c:v>
                </c:pt>
                <c:pt idx="1489">
                  <c:v>10.354805067070959</c:v>
                </c:pt>
                <c:pt idx="1490">
                  <c:v>10.354883927091745</c:v>
                </c:pt>
                <c:pt idx="1491">
                  <c:v>10.354962725465294</c:v>
                </c:pt>
                <c:pt idx="1492">
                  <c:v>10.355041462287909</c:v>
                </c:pt>
                <c:pt idx="1493">
                  <c:v>10.355120137655677</c:v>
                </c:pt>
                <c:pt idx="1494">
                  <c:v>10.355198751664453</c:v>
                </c:pt>
                <c:pt idx="1495">
                  <c:v>10.355277304409869</c:v>
                </c:pt>
                <c:pt idx="1496">
                  <c:v>10.355355795987338</c:v>
                </c:pt>
                <c:pt idx="1497">
                  <c:v>10.355434226492045</c:v>
                </c:pt>
                <c:pt idx="1498">
                  <c:v>10.355512596018956</c:v>
                </c:pt>
                <c:pt idx="1499">
                  <c:v>10.355590904662815</c:v>
                </c:pt>
                <c:pt idx="1500">
                  <c:v>10.355669152518145</c:v>
                </c:pt>
                <c:pt idx="1501">
                  <c:v>10.355747339679247</c:v>
                </c:pt>
                <c:pt idx="1502">
                  <c:v>10.355825466240208</c:v>
                </c:pt>
                <c:pt idx="1503">
                  <c:v>10.355903532294894</c:v>
                </c:pt>
                <c:pt idx="1504">
                  <c:v>10.35598153793695</c:v>
                </c:pt>
                <c:pt idx="1505">
                  <c:v>10.356059483259806</c:v>
                </c:pt>
                <c:pt idx="1506">
                  <c:v>10.356137368356677</c:v>
                </c:pt>
                <c:pt idx="1507">
                  <c:v>10.356215193320562</c:v>
                </c:pt>
                <c:pt idx="1508">
                  <c:v>10.356292958244239</c:v>
                </c:pt>
                <c:pt idx="1509">
                  <c:v>10.356370663220281</c:v>
                </c:pt>
                <c:pt idx="1510">
                  <c:v>10.356448308341038</c:v>
                </c:pt>
                <c:pt idx="1511">
                  <c:v>10.356525893698654</c:v>
                </c:pt>
                <c:pt idx="1512">
                  <c:v>10.356603419385056</c:v>
                </c:pt>
                <c:pt idx="1513">
                  <c:v>10.35668088549196</c:v>
                </c:pt>
                <c:pt idx="1514">
                  <c:v>10.35675829211087</c:v>
                </c:pt>
                <c:pt idx="1515">
                  <c:v>10.356835639333081</c:v>
                </c:pt>
                <c:pt idx="1516">
                  <c:v>10.356912927249677</c:v>
                </c:pt>
                <c:pt idx="1517">
                  <c:v>10.356990155951534</c:v>
                </c:pt>
                <c:pt idx="1518">
                  <c:v>10.357067325529318</c:v>
                </c:pt>
                <c:pt idx="1519">
                  <c:v>10.357144436073487</c:v>
                </c:pt>
                <c:pt idx="1520">
                  <c:v>10.357221487674289</c:v>
                </c:pt>
                <c:pt idx="1521">
                  <c:v>10.357298480421772</c:v>
                </c:pt>
                <c:pt idx="1522">
                  <c:v>10.357375414405771</c:v>
                </c:pt>
                <c:pt idx="1523">
                  <c:v>10.357452289715921</c:v>
                </c:pt>
                <c:pt idx="1524">
                  <c:v>10.357529106441646</c:v>
                </c:pt>
                <c:pt idx="1525">
                  <c:v>10.35760586467217</c:v>
                </c:pt>
                <c:pt idx="1526">
                  <c:v>10.357682564496514</c:v>
                </c:pt>
                <c:pt idx="1527">
                  <c:v>10.357759206003491</c:v>
                </c:pt>
                <c:pt idx="1528">
                  <c:v>10.357835789281719</c:v>
                </c:pt>
                <c:pt idx="1529">
                  <c:v>10.357912314419606</c:v>
                </c:pt>
                <c:pt idx="1530">
                  <c:v>10.357988781505364</c:v>
                </c:pt>
                <c:pt idx="1531">
                  <c:v>10.358065190627004</c:v>
                </c:pt>
                <c:pt idx="1532">
                  <c:v>10.358141541872337</c:v>
                </c:pt>
                <c:pt idx="1533">
                  <c:v>10.35821783532897</c:v>
                </c:pt>
                <c:pt idx="1534">
                  <c:v>10.35829407108432</c:v>
                </c:pt>
                <c:pt idx="1535">
                  <c:v>10.358370249225597</c:v>
                </c:pt>
                <c:pt idx="1536">
                  <c:v>10.35844636983982</c:v>
                </c:pt>
                <c:pt idx="1537">
                  <c:v>10.358522433013807</c:v>
                </c:pt>
                <c:pt idx="1538">
                  <c:v>10.358598438834179</c:v>
                </c:pt>
                <c:pt idx="1539">
                  <c:v>10.358674387387365</c:v>
                </c:pt>
                <c:pt idx="1540">
                  <c:v>10.358750278759597</c:v>
                </c:pt>
                <c:pt idx="1541">
                  <c:v>10.358826113036914</c:v>
                </c:pt>
                <c:pt idx="1542">
                  <c:v>10.358901890305155</c:v>
                </c:pt>
                <c:pt idx="1543">
                  <c:v>10.358977610649973</c:v>
                </c:pt>
                <c:pt idx="1544">
                  <c:v>10.359053274156823</c:v>
                </c:pt>
                <c:pt idx="1545">
                  <c:v>10.359128880910969</c:v>
                </c:pt>
                <c:pt idx="1546">
                  <c:v>10.359204430997487</c:v>
                </c:pt>
                <c:pt idx="1547">
                  <c:v>10.359279924501257</c:v>
                </c:pt>
                <c:pt idx="1548">
                  <c:v>10.359355361506969</c:v>
                </c:pt>
                <c:pt idx="1549">
                  <c:v>10.359430742099127</c:v>
                </c:pt>
                <c:pt idx="1550">
                  <c:v>10.359506066362039</c:v>
                </c:pt>
                <c:pt idx="1551">
                  <c:v>10.359581334379831</c:v>
                </c:pt>
                <c:pt idx="1552">
                  <c:v>10.359656546236435</c:v>
                </c:pt>
                <c:pt idx="1553">
                  <c:v>10.359731702015599</c:v>
                </c:pt>
                <c:pt idx="1554">
                  <c:v>10.359806801800884</c:v>
                </c:pt>
                <c:pt idx="1555">
                  <c:v>10.359881845675661</c:v>
                </c:pt>
                <c:pt idx="1556">
                  <c:v>10.359956833723118</c:v>
                </c:pt>
                <c:pt idx="1557">
                  <c:v>10.360031766026255</c:v>
                </c:pt>
                <c:pt idx="1558">
                  <c:v>10.36010664266789</c:v>
                </c:pt>
                <c:pt idx="1559">
                  <c:v>10.360181463730655</c:v>
                </c:pt>
                <c:pt idx="1560">
                  <c:v>10.360256229296995</c:v>
                </c:pt>
                <c:pt idx="1561">
                  <c:v>10.360330939449179</c:v>
                </c:pt>
                <c:pt idx="1562">
                  <c:v>10.360405594269288</c:v>
                </c:pt>
                <c:pt idx="1563">
                  <c:v>10.360480193839221</c:v>
                </c:pt>
                <c:pt idx="1564">
                  <c:v>10.360554738240696</c:v>
                </c:pt>
                <c:pt idx="1565">
                  <c:v>10.360629227555249</c:v>
                </c:pt>
                <c:pt idx="1566">
                  <c:v>10.360703661864239</c:v>
                </c:pt>
                <c:pt idx="1567">
                  <c:v>10.360778041248839</c:v>
                </c:pt>
                <c:pt idx="1568">
                  <c:v>10.360852365790048</c:v>
                </c:pt>
                <c:pt idx="1569">
                  <c:v>10.360926635568683</c:v>
                </c:pt>
                <c:pt idx="1570">
                  <c:v>10.361000850665384</c:v>
                </c:pt>
                <c:pt idx="1571">
                  <c:v>10.36107501116061</c:v>
                </c:pt>
                <c:pt idx="1572">
                  <c:v>10.361149117134644</c:v>
                </c:pt>
                <c:pt idx="1573">
                  <c:v>10.361223168667596</c:v>
                </c:pt>
                <c:pt idx="1574">
                  <c:v>10.361297165839396</c:v>
                </c:pt>
                <c:pt idx="1575">
                  <c:v>10.361371108729795</c:v>
                </c:pt>
                <c:pt idx="1576">
                  <c:v>10.361444997418376</c:v>
                </c:pt>
                <c:pt idx="1577">
                  <c:v>10.36151883198454</c:v>
                </c:pt>
                <c:pt idx="1578">
                  <c:v>10.361592612507518</c:v>
                </c:pt>
                <c:pt idx="1579">
                  <c:v>10.361666339066367</c:v>
                </c:pt>
                <c:pt idx="1580">
                  <c:v>10.361740011739967</c:v>
                </c:pt>
                <c:pt idx="1581">
                  <c:v>10.361813630607029</c:v>
                </c:pt>
                <c:pt idx="1582">
                  <c:v>10.361887195746093</c:v>
                </c:pt>
                <c:pt idx="1583">
                  <c:v>10.361960707235522</c:v>
                </c:pt>
                <c:pt idx="1584">
                  <c:v>10.362034165153508</c:v>
                </c:pt>
                <c:pt idx="1585">
                  <c:v>10.362107569578079</c:v>
                </c:pt>
                <c:pt idx="1586">
                  <c:v>10.362180920587084</c:v>
                </c:pt>
                <c:pt idx="1587">
                  <c:v>10.36225421825821</c:v>
                </c:pt>
                <c:pt idx="1588">
                  <c:v>10.362327462668969</c:v>
                </c:pt>
                <c:pt idx="1589">
                  <c:v>10.362400653896707</c:v>
                </c:pt>
                <c:pt idx="1590">
                  <c:v>10.3624737920186</c:v>
                </c:pt>
                <c:pt idx="1591">
                  <c:v>10.362546877111654</c:v>
                </c:pt>
                <c:pt idx="1592">
                  <c:v>10.362619909252716</c:v>
                </c:pt>
                <c:pt idx="1593">
                  <c:v>10.362692888518458</c:v>
                </c:pt>
                <c:pt idx="1594">
                  <c:v>10.362765814985387</c:v>
                </c:pt>
                <c:pt idx="1595">
                  <c:v>10.362838688729848</c:v>
                </c:pt>
                <c:pt idx="1596">
                  <c:v>10.362911509828015</c:v>
                </c:pt>
                <c:pt idx="1597">
                  <c:v>10.362984278355901</c:v>
                </c:pt>
                <c:pt idx="1598">
                  <c:v>10.363056994389353</c:v>
                </c:pt>
                <c:pt idx="1599">
                  <c:v>10.363129658004054</c:v>
                </c:pt>
                <c:pt idx="1600">
                  <c:v>10.363202269275524</c:v>
                </c:pt>
                <c:pt idx="1601">
                  <c:v>10.36327482827912</c:v>
                </c:pt>
                <c:pt idx="1602">
                  <c:v>10.363347335090035</c:v>
                </c:pt>
                <c:pt idx="1603">
                  <c:v>10.363419789783302</c:v>
                </c:pt>
                <c:pt idx="1604">
                  <c:v>10.363492192433791</c:v>
                </c:pt>
                <c:pt idx="1605">
                  <c:v>10.36356454311621</c:v>
                </c:pt>
                <c:pt idx="1606">
                  <c:v>10.363636841905109</c:v>
                </c:pt>
                <c:pt idx="1607">
                  <c:v>10.363709088874874</c:v>
                </c:pt>
                <c:pt idx="1608">
                  <c:v>10.363781284099732</c:v>
                </c:pt>
                <c:pt idx="1609">
                  <c:v>10.363853427653755</c:v>
                </c:pt>
                <c:pt idx="1610">
                  <c:v>10.36392551961085</c:v>
                </c:pt>
                <c:pt idx="1611">
                  <c:v>10.363997560044771</c:v>
                </c:pt>
                <c:pt idx="1612">
                  <c:v>10.364069549029109</c:v>
                </c:pt>
                <c:pt idx="1613">
                  <c:v>10.364141486637301</c:v>
                </c:pt>
                <c:pt idx="1614">
                  <c:v>10.364213372942626</c:v>
                </c:pt>
                <c:pt idx="1615">
                  <c:v>10.364285208018202</c:v>
                </c:pt>
                <c:pt idx="1616">
                  <c:v>10.364356991937001</c:v>
                </c:pt>
                <c:pt idx="1617">
                  <c:v>10.364428724771829</c:v>
                </c:pt>
                <c:pt idx="1618">
                  <c:v>10.36450040659534</c:v>
                </c:pt>
                <c:pt idx="1619">
                  <c:v>10.364572037480036</c:v>
                </c:pt>
                <c:pt idx="1620">
                  <c:v>10.36464361749826</c:v>
                </c:pt>
                <c:pt idx="1621">
                  <c:v>10.364715146722205</c:v>
                </c:pt>
                <c:pt idx="1622">
                  <c:v>10.364786625223909</c:v>
                </c:pt>
              </c:numCache>
            </c:numRef>
          </c:yVal>
          <c:smooth val="0"/>
        </c:ser>
        <c:ser>
          <c:idx val="1"/>
          <c:order val="1"/>
          <c:tx>
            <c:v> NDDL Masse concentrée</c:v>
          </c:tx>
          <c:spPr>
            <a:ln w="41275" cap="rnd">
              <a:solidFill>
                <a:schemeClr val="accent2"/>
              </a:solidFill>
              <a:prstDash val="sysDot"/>
              <a:round/>
            </a:ln>
            <a:effectLst/>
          </c:spPr>
          <c:marker>
            <c:symbol val="none"/>
          </c:marker>
          <c:xVal>
            <c:numRef>
              <c:f>[1]ThermRot_AM!$A$2:$A$2500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959.14285598003005</c:v>
                </c:pt>
                <c:pt idx="1120">
                  <c:v>959.99999767434599</c:v>
                </c:pt>
                <c:pt idx="1121">
                  <c:v>960.85713936866205</c:v>
                </c:pt>
                <c:pt idx="1122">
                  <c:v>961.71428106297799</c:v>
                </c:pt>
                <c:pt idx="1123">
                  <c:v>962.57142275729404</c:v>
                </c:pt>
                <c:pt idx="1124">
                  <c:v>963.42856445161101</c:v>
                </c:pt>
                <c:pt idx="1125">
                  <c:v>964.28570614592695</c:v>
                </c:pt>
                <c:pt idx="1126">
                  <c:v>965.14284784024301</c:v>
                </c:pt>
                <c:pt idx="1127">
                  <c:v>965.99998953455895</c:v>
                </c:pt>
                <c:pt idx="1128">
                  <c:v>966.85713122887501</c:v>
                </c:pt>
                <c:pt idx="1129">
                  <c:v>967.71427292319095</c:v>
                </c:pt>
                <c:pt idx="1130">
                  <c:v>968.571414617507</c:v>
                </c:pt>
                <c:pt idx="1131">
                  <c:v>969.42855631182294</c:v>
                </c:pt>
                <c:pt idx="1132">
                  <c:v>970.285698006139</c:v>
                </c:pt>
                <c:pt idx="1133">
                  <c:v>971.14283970045506</c:v>
                </c:pt>
                <c:pt idx="1134">
                  <c:v>971.99998139477202</c:v>
                </c:pt>
                <c:pt idx="1135">
                  <c:v>972.85712308908796</c:v>
                </c:pt>
                <c:pt idx="1136">
                  <c:v>973.71426478340402</c:v>
                </c:pt>
                <c:pt idx="1137">
                  <c:v>974.57140647771996</c:v>
                </c:pt>
                <c:pt idx="1138">
                  <c:v>975.42854817203602</c:v>
                </c:pt>
                <c:pt idx="1139">
                  <c:v>976.28568986635196</c:v>
                </c:pt>
                <c:pt idx="1140">
                  <c:v>977.14283156066801</c:v>
                </c:pt>
                <c:pt idx="1141">
                  <c:v>977.99997325498396</c:v>
                </c:pt>
                <c:pt idx="1142">
                  <c:v>978.85711494930001</c:v>
                </c:pt>
                <c:pt idx="1143">
                  <c:v>979.71425664361595</c:v>
                </c:pt>
                <c:pt idx="1144">
                  <c:v>980.57139833793303</c:v>
                </c:pt>
                <c:pt idx="1145">
                  <c:v>981.42854003224897</c:v>
                </c:pt>
                <c:pt idx="1146">
                  <c:v>982.28568172656503</c:v>
                </c:pt>
                <c:pt idx="1147">
                  <c:v>983.14282342088097</c:v>
                </c:pt>
                <c:pt idx="1148">
                  <c:v>983.99996511519703</c:v>
                </c:pt>
                <c:pt idx="1149">
                  <c:v>984.85710680951297</c:v>
                </c:pt>
                <c:pt idx="1150">
                  <c:v>985.71424850382903</c:v>
                </c:pt>
                <c:pt idx="1151">
                  <c:v>986.57139019814497</c:v>
                </c:pt>
                <c:pt idx="1152">
                  <c:v>987.42853189246102</c:v>
                </c:pt>
                <c:pt idx="1153">
                  <c:v>988.28567358677799</c:v>
                </c:pt>
                <c:pt idx="1154">
                  <c:v>989.14281528109404</c:v>
                </c:pt>
                <c:pt idx="1155">
                  <c:v>989.99995697540999</c:v>
                </c:pt>
                <c:pt idx="1156">
                  <c:v>990.85709866972604</c:v>
                </c:pt>
                <c:pt idx="1157">
                  <c:v>991.71424036404198</c:v>
                </c:pt>
                <c:pt idx="1158">
                  <c:v>992.57138205835804</c:v>
                </c:pt>
                <c:pt idx="1159">
                  <c:v>993.42852375267398</c:v>
                </c:pt>
                <c:pt idx="1160">
                  <c:v>994.28566544699004</c:v>
                </c:pt>
                <c:pt idx="1161">
                  <c:v>995.14280714130598</c:v>
                </c:pt>
                <c:pt idx="1162">
                  <c:v>995.99994883562204</c:v>
                </c:pt>
                <c:pt idx="1163">
                  <c:v>996.857090529939</c:v>
                </c:pt>
                <c:pt idx="1164">
                  <c:v>997.71423222425506</c:v>
                </c:pt>
                <c:pt idx="1165">
                  <c:v>998.571373918571</c:v>
                </c:pt>
                <c:pt idx="1166">
                  <c:v>999.42851561288705</c:v>
                </c:pt>
                <c:pt idx="1167">
                  <c:v>1000.2856573072</c:v>
                </c:pt>
                <c:pt idx="1168">
                  <c:v>1001.14279900152</c:v>
                </c:pt>
                <c:pt idx="1169">
                  <c:v>1001.99994069584</c:v>
                </c:pt>
                <c:pt idx="1170">
                  <c:v>1002.85708239015</c:v>
                </c:pt>
                <c:pt idx="1171">
                  <c:v>1003.7142240844699</c:v>
                </c:pt>
                <c:pt idx="1172">
                  <c:v>1004.57136577878</c:v>
                </c:pt>
                <c:pt idx="1173">
                  <c:v>1005.4285074731</c:v>
                </c:pt>
                <c:pt idx="1174">
                  <c:v>1006.28564916742</c:v>
                </c:pt>
                <c:pt idx="1175">
                  <c:v>1007.14279086173</c:v>
                </c:pt>
                <c:pt idx="1176">
                  <c:v>1007.99993255605</c:v>
                </c:pt>
                <c:pt idx="1177">
                  <c:v>1008.85707425036</c:v>
                </c:pt>
                <c:pt idx="1178">
                  <c:v>1009.7142159446799</c:v>
                </c:pt>
                <c:pt idx="1179">
                  <c:v>1010.571357639</c:v>
                </c:pt>
                <c:pt idx="1180">
                  <c:v>1011.42849933331</c:v>
                </c:pt>
                <c:pt idx="1181">
                  <c:v>1012.28564102763</c:v>
                </c:pt>
                <c:pt idx="1182">
                  <c:v>1013.14278272195</c:v>
                </c:pt>
                <c:pt idx="1183">
                  <c:v>1013.99992441626</c:v>
                </c:pt>
                <c:pt idx="1184">
                  <c:v>1014.85706611058</c:v>
                </c:pt>
                <c:pt idx="1185">
                  <c:v>1015.71420780489</c:v>
                </c:pt>
                <c:pt idx="1186">
                  <c:v>1016.57134949921</c:v>
                </c:pt>
                <c:pt idx="1187">
                  <c:v>1017.42849119353</c:v>
                </c:pt>
                <c:pt idx="1188">
                  <c:v>1018.2856328878401</c:v>
                </c:pt>
                <c:pt idx="1189">
                  <c:v>1019.14277458216</c:v>
                </c:pt>
                <c:pt idx="1190">
                  <c:v>1019.99991627647</c:v>
                </c:pt>
                <c:pt idx="1191">
                  <c:v>1020.85705797079</c:v>
                </c:pt>
                <c:pt idx="1192">
                  <c:v>1021.71419966511</c:v>
                </c:pt>
                <c:pt idx="1193">
                  <c:v>1022.57134135942</c:v>
                </c:pt>
                <c:pt idx="1194">
                  <c:v>1023.42848305374</c:v>
                </c:pt>
                <c:pt idx="1195">
                  <c:v>1024.2856247480499</c:v>
                </c:pt>
                <c:pt idx="1196">
                  <c:v>1025.14276644237</c:v>
                </c:pt>
                <c:pt idx="1197">
                  <c:v>1025.99990813669</c:v>
                </c:pt>
                <c:pt idx="1198">
                  <c:v>1026.857049831</c:v>
                </c:pt>
                <c:pt idx="1199">
                  <c:v>1027.7141915253201</c:v>
                </c:pt>
                <c:pt idx="1200">
                  <c:v>1028.5713332196301</c:v>
                </c:pt>
                <c:pt idx="1201">
                  <c:v>1029.4284749139499</c:v>
                </c:pt>
                <c:pt idx="1202">
                  <c:v>1030.2856166082699</c:v>
                </c:pt>
                <c:pt idx="1203">
                  <c:v>1031.14275830258</c:v>
                </c:pt>
                <c:pt idx="1204">
                  <c:v>1031.9998999969</c:v>
                </c:pt>
                <c:pt idx="1205">
                  <c:v>1032.85704169122</c:v>
                </c:pt>
                <c:pt idx="1206">
                  <c:v>1033.7141833855301</c:v>
                </c:pt>
                <c:pt idx="1207">
                  <c:v>1034.5713250798501</c:v>
                </c:pt>
                <c:pt idx="1208">
                  <c:v>1035.4284667741599</c:v>
                </c:pt>
                <c:pt idx="1209">
                  <c:v>1036.2856084684799</c:v>
                </c:pt>
                <c:pt idx="1210">
                  <c:v>1037.1427501628</c:v>
                </c:pt>
                <c:pt idx="1211">
                  <c:v>1037.99989185711</c:v>
                </c:pt>
                <c:pt idx="1212">
                  <c:v>1038.85703355143</c:v>
                </c:pt>
                <c:pt idx="1213">
                  <c:v>1039.7141752457401</c:v>
                </c:pt>
                <c:pt idx="1214">
                  <c:v>1040.5713169400599</c:v>
                </c:pt>
                <c:pt idx="1215">
                  <c:v>1041.4284586343799</c:v>
                </c:pt>
                <c:pt idx="1216">
                  <c:v>1042.28560032869</c:v>
                </c:pt>
                <c:pt idx="1217">
                  <c:v>1043.14274202301</c:v>
                </c:pt>
                <c:pt idx="1218">
                  <c:v>1043.99988371732</c:v>
                </c:pt>
                <c:pt idx="1219">
                  <c:v>1044.8570254116401</c:v>
                </c:pt>
                <c:pt idx="1220">
                  <c:v>1045.7141671059601</c:v>
                </c:pt>
                <c:pt idx="1221">
                  <c:v>1046.5713088002699</c:v>
                </c:pt>
                <c:pt idx="1222">
                  <c:v>1047.4284504945899</c:v>
                </c:pt>
                <c:pt idx="1223">
                  <c:v>1048.28559218891</c:v>
                </c:pt>
                <c:pt idx="1224">
                  <c:v>1049.14273388322</c:v>
                </c:pt>
                <c:pt idx="1225">
                  <c:v>1049.99987557754</c:v>
                </c:pt>
                <c:pt idx="1226">
                  <c:v>1050.8570172718501</c:v>
                </c:pt>
                <c:pt idx="1227">
                  <c:v>1051.7141589661701</c:v>
                </c:pt>
                <c:pt idx="1228">
                  <c:v>1052.5713006604899</c:v>
                </c:pt>
                <c:pt idx="1229">
                  <c:v>1053.4284423547999</c:v>
                </c:pt>
                <c:pt idx="1230">
                  <c:v>1054.28558404912</c:v>
                </c:pt>
                <c:pt idx="1231">
                  <c:v>1055.14272574343</c:v>
                </c:pt>
                <c:pt idx="1232">
                  <c:v>1055.99986743775</c:v>
                </c:pt>
                <c:pt idx="1233">
                  <c:v>1056.8570091320701</c:v>
                </c:pt>
                <c:pt idx="1234">
                  <c:v>1057.7141508263801</c:v>
                </c:pt>
                <c:pt idx="1235">
                  <c:v>1058.5712925206999</c:v>
                </c:pt>
                <c:pt idx="1236">
                  <c:v>1059.4284342150099</c:v>
                </c:pt>
                <c:pt idx="1237">
                  <c:v>1060.28557590933</c:v>
                </c:pt>
                <c:pt idx="1238">
                  <c:v>1061.14271760365</c:v>
                </c:pt>
                <c:pt idx="1239">
                  <c:v>1061.99985929796</c:v>
                </c:pt>
                <c:pt idx="1240">
                  <c:v>1062.8570009922801</c:v>
                </c:pt>
                <c:pt idx="1241">
                  <c:v>1063.7141426866001</c:v>
                </c:pt>
                <c:pt idx="1242">
                  <c:v>1064.5712843809099</c:v>
                </c:pt>
                <c:pt idx="1243">
                  <c:v>1065.4284260752299</c:v>
                </c:pt>
                <c:pt idx="1244">
                  <c:v>1066.28556776954</c:v>
                </c:pt>
                <c:pt idx="1245">
                  <c:v>1067.14270946386</c:v>
                </c:pt>
                <c:pt idx="1246">
                  <c:v>1067.99985115818</c:v>
                </c:pt>
                <c:pt idx="1247">
                  <c:v>1068.8569928524901</c:v>
                </c:pt>
                <c:pt idx="1248">
                  <c:v>1069.7141345468101</c:v>
                </c:pt>
                <c:pt idx="1249">
                  <c:v>1070.5712762411199</c:v>
                </c:pt>
                <c:pt idx="1250">
                  <c:v>1071.4284179354399</c:v>
                </c:pt>
                <c:pt idx="1251">
                  <c:v>1072.28555962976</c:v>
                </c:pt>
                <c:pt idx="1252">
                  <c:v>1073.14270132407</c:v>
                </c:pt>
                <c:pt idx="1253">
                  <c:v>1073.99984301839</c:v>
                </c:pt>
                <c:pt idx="1254">
                  <c:v>1074.8569847127001</c:v>
                </c:pt>
                <c:pt idx="1255">
                  <c:v>1075.7141264070201</c:v>
                </c:pt>
                <c:pt idx="1256">
                  <c:v>1076.5712681013399</c:v>
                </c:pt>
                <c:pt idx="1257">
                  <c:v>1077.4284097956499</c:v>
                </c:pt>
                <c:pt idx="1258">
                  <c:v>1078.28555148997</c:v>
                </c:pt>
                <c:pt idx="1259">
                  <c:v>1079.14269318428</c:v>
                </c:pt>
                <c:pt idx="1260">
                  <c:v>1079.9998348786</c:v>
                </c:pt>
                <c:pt idx="1261">
                  <c:v>1080.8569765729201</c:v>
                </c:pt>
                <c:pt idx="1262">
                  <c:v>1081.7141182672301</c:v>
                </c:pt>
                <c:pt idx="1263">
                  <c:v>1082.5712599615499</c:v>
                </c:pt>
                <c:pt idx="1264">
                  <c:v>1083.4284016558699</c:v>
                </c:pt>
                <c:pt idx="1265">
                  <c:v>1084.28554335018</c:v>
                </c:pt>
                <c:pt idx="1266">
                  <c:v>1085.1426850445</c:v>
                </c:pt>
                <c:pt idx="1267">
                  <c:v>1085.99982673881</c:v>
                </c:pt>
                <c:pt idx="1268">
                  <c:v>1086.8569684331301</c:v>
                </c:pt>
                <c:pt idx="1269">
                  <c:v>1087.7141101274501</c:v>
                </c:pt>
                <c:pt idx="1270">
                  <c:v>1088.5712518217599</c:v>
                </c:pt>
                <c:pt idx="1271">
                  <c:v>1089.42839351608</c:v>
                </c:pt>
                <c:pt idx="1272">
                  <c:v>1090.28553521039</c:v>
                </c:pt>
                <c:pt idx="1273">
                  <c:v>1091.14267690471</c:v>
                </c:pt>
                <c:pt idx="1274">
                  <c:v>1091.99981859903</c:v>
                </c:pt>
                <c:pt idx="1275">
                  <c:v>1092.8569602933401</c:v>
                </c:pt>
                <c:pt idx="1276">
                  <c:v>1093.7141019876599</c:v>
                </c:pt>
                <c:pt idx="1277">
                  <c:v>1094.5712436819699</c:v>
                </c:pt>
                <c:pt idx="1278">
                  <c:v>1095.42838537629</c:v>
                </c:pt>
                <c:pt idx="1279">
                  <c:v>1096.28552707061</c:v>
                </c:pt>
                <c:pt idx="1280">
                  <c:v>1097.14266876492</c:v>
                </c:pt>
                <c:pt idx="1281">
                  <c:v>1097.9998104592401</c:v>
                </c:pt>
                <c:pt idx="1282">
                  <c:v>1098.8569521535601</c:v>
                </c:pt>
                <c:pt idx="1283">
                  <c:v>1099.7140938478699</c:v>
                </c:pt>
                <c:pt idx="1284">
                  <c:v>1100.5712355421899</c:v>
                </c:pt>
                <c:pt idx="1285">
                  <c:v>1101.4283772365</c:v>
                </c:pt>
                <c:pt idx="1286">
                  <c:v>1102.28551893082</c:v>
                </c:pt>
                <c:pt idx="1287">
                  <c:v>1103.14266062514</c:v>
                </c:pt>
                <c:pt idx="1288">
                  <c:v>1103.9998023194501</c:v>
                </c:pt>
                <c:pt idx="1289">
                  <c:v>1104.8569440137701</c:v>
                </c:pt>
                <c:pt idx="1290">
                  <c:v>1105.7140857080799</c:v>
                </c:pt>
                <c:pt idx="1291">
                  <c:v>1106.5712274023999</c:v>
                </c:pt>
                <c:pt idx="1292">
                  <c:v>1107.42836909672</c:v>
                </c:pt>
                <c:pt idx="1293">
                  <c:v>1108.28551079103</c:v>
                </c:pt>
                <c:pt idx="1294">
                  <c:v>1109.14265248535</c:v>
                </c:pt>
                <c:pt idx="1295">
                  <c:v>1109.9997941796601</c:v>
                </c:pt>
                <c:pt idx="1296">
                  <c:v>1110.8569358739801</c:v>
                </c:pt>
                <c:pt idx="1297">
                  <c:v>1111.7140775682999</c:v>
                </c:pt>
                <c:pt idx="1298">
                  <c:v>1112.5712192626099</c:v>
                </c:pt>
                <c:pt idx="1299">
                  <c:v>1113.42836095693</c:v>
                </c:pt>
                <c:pt idx="1300">
                  <c:v>1114.28550265125</c:v>
                </c:pt>
                <c:pt idx="1301">
                  <c:v>1115.14264434556</c:v>
                </c:pt>
                <c:pt idx="1302">
                  <c:v>1115.9997860398801</c:v>
                </c:pt>
                <c:pt idx="1303">
                  <c:v>1116.8569277341901</c:v>
                </c:pt>
                <c:pt idx="1304">
                  <c:v>1117.7140694285099</c:v>
                </c:pt>
                <c:pt idx="1305">
                  <c:v>1118.5712111228299</c:v>
                </c:pt>
                <c:pt idx="1306">
                  <c:v>1119.42835281714</c:v>
                </c:pt>
                <c:pt idx="1307">
                  <c:v>1120.28549451146</c:v>
                </c:pt>
                <c:pt idx="1308">
                  <c:v>1121.14263620577</c:v>
                </c:pt>
                <c:pt idx="1309">
                  <c:v>1121.9997779000901</c:v>
                </c:pt>
                <c:pt idx="1310">
                  <c:v>1122.8569195944101</c:v>
                </c:pt>
                <c:pt idx="1311">
                  <c:v>1123.7140612887199</c:v>
                </c:pt>
                <c:pt idx="1312">
                  <c:v>1124.5712029830399</c:v>
                </c:pt>
                <c:pt idx="1313">
                  <c:v>1125.42834467735</c:v>
                </c:pt>
                <c:pt idx="1314">
                  <c:v>1126.28548637167</c:v>
                </c:pt>
                <c:pt idx="1315">
                  <c:v>1127.14262806599</c:v>
                </c:pt>
                <c:pt idx="1316">
                  <c:v>1127.9997697603001</c:v>
                </c:pt>
                <c:pt idx="1317">
                  <c:v>1128.8569114546201</c:v>
                </c:pt>
                <c:pt idx="1318">
                  <c:v>1129.7140531489399</c:v>
                </c:pt>
                <c:pt idx="1319">
                  <c:v>1130.5711948432499</c:v>
                </c:pt>
                <c:pt idx="1320">
                  <c:v>1131.42833653757</c:v>
                </c:pt>
                <c:pt idx="1321">
                  <c:v>1132.28547823188</c:v>
                </c:pt>
                <c:pt idx="1322">
                  <c:v>1133.1426199262</c:v>
                </c:pt>
                <c:pt idx="1323">
                  <c:v>1133.9997616205201</c:v>
                </c:pt>
                <c:pt idx="1324">
                  <c:v>1134.8569033148301</c:v>
                </c:pt>
                <c:pt idx="1325">
                  <c:v>1135.7140450091499</c:v>
                </c:pt>
                <c:pt idx="1326">
                  <c:v>1136.5711867034599</c:v>
                </c:pt>
                <c:pt idx="1327">
                  <c:v>1137.42832839778</c:v>
                </c:pt>
                <c:pt idx="1328">
                  <c:v>1138.2854700921</c:v>
                </c:pt>
                <c:pt idx="1329">
                  <c:v>1139.14261178641</c:v>
                </c:pt>
                <c:pt idx="1330">
                  <c:v>1139.9997534807301</c:v>
                </c:pt>
                <c:pt idx="1331">
                  <c:v>1140.8568951750401</c:v>
                </c:pt>
                <c:pt idx="1332">
                  <c:v>1141.7140368693599</c:v>
                </c:pt>
                <c:pt idx="1333">
                  <c:v>1142.57117856368</c:v>
                </c:pt>
                <c:pt idx="1334">
                  <c:v>1143.42832025799</c:v>
                </c:pt>
                <c:pt idx="1335">
                  <c:v>1144.28546195231</c:v>
                </c:pt>
                <c:pt idx="1336">
                  <c:v>1145.14260364662</c:v>
                </c:pt>
                <c:pt idx="1337">
                  <c:v>1145.9997453409401</c:v>
                </c:pt>
                <c:pt idx="1338">
                  <c:v>1146.8568870352599</c:v>
                </c:pt>
                <c:pt idx="1339">
                  <c:v>1147.7140287295699</c:v>
                </c:pt>
                <c:pt idx="1340">
                  <c:v>1148.57117042389</c:v>
                </c:pt>
                <c:pt idx="1341">
                  <c:v>1149.42831211821</c:v>
                </c:pt>
                <c:pt idx="1342">
                  <c:v>1150.28545381252</c:v>
                </c:pt>
                <c:pt idx="1343">
                  <c:v>1151.1425955068401</c:v>
                </c:pt>
                <c:pt idx="1344">
                  <c:v>1151.9997372011501</c:v>
                </c:pt>
                <c:pt idx="1345">
                  <c:v>1152.8568788954699</c:v>
                </c:pt>
                <c:pt idx="1346">
                  <c:v>1153.7140205897899</c:v>
                </c:pt>
                <c:pt idx="1347">
                  <c:v>1154.5711622841</c:v>
                </c:pt>
                <c:pt idx="1348">
                  <c:v>1155.42830397842</c:v>
                </c:pt>
                <c:pt idx="1349">
                  <c:v>1156.28544567273</c:v>
                </c:pt>
                <c:pt idx="1350">
                  <c:v>1157.1425873670501</c:v>
                </c:pt>
                <c:pt idx="1351">
                  <c:v>1157.9997290613701</c:v>
                </c:pt>
                <c:pt idx="1352">
                  <c:v>1158.8568707556799</c:v>
                </c:pt>
                <c:pt idx="1353">
                  <c:v>1159.7140124499999</c:v>
                </c:pt>
                <c:pt idx="1354">
                  <c:v>1160.57115414431</c:v>
                </c:pt>
                <c:pt idx="1355">
                  <c:v>1161.42829583863</c:v>
                </c:pt>
                <c:pt idx="1356">
                  <c:v>1162.28543753295</c:v>
                </c:pt>
                <c:pt idx="1357">
                  <c:v>1163.1425792272601</c:v>
                </c:pt>
                <c:pt idx="1358">
                  <c:v>1163.9997209215801</c:v>
                </c:pt>
                <c:pt idx="1359">
                  <c:v>1164.8568626158999</c:v>
                </c:pt>
                <c:pt idx="1360">
                  <c:v>1165.7140043102099</c:v>
                </c:pt>
                <c:pt idx="1361">
                  <c:v>1166.57114600453</c:v>
                </c:pt>
                <c:pt idx="1362">
                  <c:v>1167.42828769884</c:v>
                </c:pt>
                <c:pt idx="1363">
                  <c:v>1168.28542939316</c:v>
                </c:pt>
                <c:pt idx="1364">
                  <c:v>1169.1425710874801</c:v>
                </c:pt>
                <c:pt idx="1365">
                  <c:v>1169.9997127817901</c:v>
                </c:pt>
                <c:pt idx="1366">
                  <c:v>1170.8568544761099</c:v>
                </c:pt>
                <c:pt idx="1367">
                  <c:v>1171.7139961704199</c:v>
                </c:pt>
                <c:pt idx="1368">
                  <c:v>1172.57113786474</c:v>
                </c:pt>
                <c:pt idx="1369">
                  <c:v>1173.42827955906</c:v>
                </c:pt>
                <c:pt idx="1370">
                  <c:v>1174.28542125337</c:v>
                </c:pt>
                <c:pt idx="1371">
                  <c:v>1175.1425629476901</c:v>
                </c:pt>
                <c:pt idx="1372">
                  <c:v>1175.9997046420001</c:v>
                </c:pt>
                <c:pt idx="1373">
                  <c:v>1176.8568463363199</c:v>
                </c:pt>
                <c:pt idx="1374">
                  <c:v>1177.7139880306399</c:v>
                </c:pt>
                <c:pt idx="1375">
                  <c:v>1178.57112972495</c:v>
                </c:pt>
                <c:pt idx="1376">
                  <c:v>1179.42827141927</c:v>
                </c:pt>
                <c:pt idx="1377">
                  <c:v>1180.28541311359</c:v>
                </c:pt>
                <c:pt idx="1378">
                  <c:v>1181.1425548079001</c:v>
                </c:pt>
                <c:pt idx="1379">
                  <c:v>1181.9996965022201</c:v>
                </c:pt>
                <c:pt idx="1380">
                  <c:v>1182.8568381965299</c:v>
                </c:pt>
                <c:pt idx="1381">
                  <c:v>1183.7139798908499</c:v>
                </c:pt>
                <c:pt idx="1382">
                  <c:v>1184.57112158517</c:v>
                </c:pt>
                <c:pt idx="1383">
                  <c:v>1185.42826327948</c:v>
                </c:pt>
                <c:pt idx="1384">
                  <c:v>1186.2854049738</c:v>
                </c:pt>
                <c:pt idx="1385">
                  <c:v>1187.1425466681101</c:v>
                </c:pt>
                <c:pt idx="1386">
                  <c:v>1187.9996883624301</c:v>
                </c:pt>
                <c:pt idx="1387">
                  <c:v>1188.8568300567499</c:v>
                </c:pt>
                <c:pt idx="1388">
                  <c:v>1189.7139717510599</c:v>
                </c:pt>
                <c:pt idx="1389">
                  <c:v>1190.57111344538</c:v>
                </c:pt>
                <c:pt idx="1390">
                  <c:v>1191.42825513969</c:v>
                </c:pt>
                <c:pt idx="1391">
                  <c:v>1192.28539683401</c:v>
                </c:pt>
                <c:pt idx="1392">
                  <c:v>1193.1425385283301</c:v>
                </c:pt>
                <c:pt idx="1393">
                  <c:v>1193.9996802226401</c:v>
                </c:pt>
                <c:pt idx="1394">
                  <c:v>1194.8568219169599</c:v>
                </c:pt>
                <c:pt idx="1395">
                  <c:v>1195.7139636112699</c:v>
                </c:pt>
                <c:pt idx="1396">
                  <c:v>1196.57110530559</c:v>
                </c:pt>
                <c:pt idx="1397">
                  <c:v>1197.42824699991</c:v>
                </c:pt>
                <c:pt idx="1398">
                  <c:v>1198.28538869422</c:v>
                </c:pt>
                <c:pt idx="1399">
                  <c:v>1199.1425303885401</c:v>
                </c:pt>
                <c:pt idx="1400">
                  <c:v>1199.9996720828599</c:v>
                </c:pt>
                <c:pt idx="1401">
                  <c:v>1200.8568137771699</c:v>
                </c:pt>
                <c:pt idx="1402">
                  <c:v>1201.71395547149</c:v>
                </c:pt>
                <c:pt idx="1403">
                  <c:v>1202.5710971658</c:v>
                </c:pt>
                <c:pt idx="1404">
                  <c:v>1203.42823886012</c:v>
                </c:pt>
                <c:pt idx="1405">
                  <c:v>1204.2853805544401</c:v>
                </c:pt>
                <c:pt idx="1406">
                  <c:v>1205.1425222487501</c:v>
                </c:pt>
                <c:pt idx="1407">
                  <c:v>1205.9996639430699</c:v>
                </c:pt>
                <c:pt idx="1408">
                  <c:v>1206.8568056373799</c:v>
                </c:pt>
                <c:pt idx="1409">
                  <c:v>1207.7139473317</c:v>
                </c:pt>
                <c:pt idx="1410">
                  <c:v>1208.57108902602</c:v>
                </c:pt>
                <c:pt idx="1411">
                  <c:v>1209.42823072033</c:v>
                </c:pt>
                <c:pt idx="1412">
                  <c:v>1210.2853724146501</c:v>
                </c:pt>
                <c:pt idx="1413">
                  <c:v>1211.1425141089601</c:v>
                </c:pt>
                <c:pt idx="1414">
                  <c:v>1211.9996558032799</c:v>
                </c:pt>
                <c:pt idx="1415">
                  <c:v>1212.8567974975999</c:v>
                </c:pt>
                <c:pt idx="1416">
                  <c:v>1213.71393919191</c:v>
                </c:pt>
                <c:pt idx="1417">
                  <c:v>1214.57108088623</c:v>
                </c:pt>
                <c:pt idx="1418">
                  <c:v>1215.42822258055</c:v>
                </c:pt>
                <c:pt idx="1419">
                  <c:v>1216.2853642748601</c:v>
                </c:pt>
                <c:pt idx="1420">
                  <c:v>1217.1425059691801</c:v>
                </c:pt>
                <c:pt idx="1421">
                  <c:v>1217.9996476634899</c:v>
                </c:pt>
                <c:pt idx="1422">
                  <c:v>1218.8567893578099</c:v>
                </c:pt>
                <c:pt idx="1423">
                  <c:v>1219.71393105213</c:v>
                </c:pt>
                <c:pt idx="1424">
                  <c:v>1220.57107274644</c:v>
                </c:pt>
                <c:pt idx="1425">
                  <c:v>1221.42821444076</c:v>
                </c:pt>
                <c:pt idx="1426">
                  <c:v>1222.2853561350701</c:v>
                </c:pt>
                <c:pt idx="1427">
                  <c:v>1223.1424978293901</c:v>
                </c:pt>
                <c:pt idx="1428">
                  <c:v>1223.9996395237099</c:v>
                </c:pt>
                <c:pt idx="1429">
                  <c:v>1224.8567812180199</c:v>
                </c:pt>
                <c:pt idx="1430">
                  <c:v>1225.71392291234</c:v>
                </c:pt>
                <c:pt idx="1431">
                  <c:v>1226.57106460665</c:v>
                </c:pt>
                <c:pt idx="1432">
                  <c:v>1227.42820630097</c:v>
                </c:pt>
                <c:pt idx="1433">
                  <c:v>1228.2853479952901</c:v>
                </c:pt>
                <c:pt idx="1434">
                  <c:v>1229.1424896896001</c:v>
                </c:pt>
                <c:pt idx="1435">
                  <c:v>1229.9996313839199</c:v>
                </c:pt>
                <c:pt idx="1436">
                  <c:v>1230.8567730782399</c:v>
                </c:pt>
                <c:pt idx="1437">
                  <c:v>1231.71391477255</c:v>
                </c:pt>
                <c:pt idx="1438">
                  <c:v>1232.57105646687</c:v>
                </c:pt>
                <c:pt idx="1439">
                  <c:v>1233.42819816118</c:v>
                </c:pt>
                <c:pt idx="1440">
                  <c:v>1234.2853398555001</c:v>
                </c:pt>
                <c:pt idx="1441">
                  <c:v>1235.1424815498201</c:v>
                </c:pt>
                <c:pt idx="1442">
                  <c:v>1235.9996232441299</c:v>
                </c:pt>
                <c:pt idx="1443">
                  <c:v>1236.8567649384499</c:v>
                </c:pt>
                <c:pt idx="1444">
                  <c:v>1237.71390663276</c:v>
                </c:pt>
                <c:pt idx="1445">
                  <c:v>1238.57104832708</c:v>
                </c:pt>
                <c:pt idx="1446">
                  <c:v>1239.4281900214</c:v>
                </c:pt>
                <c:pt idx="1447">
                  <c:v>1240.2853317157101</c:v>
                </c:pt>
                <c:pt idx="1448">
                  <c:v>1241.1424734100301</c:v>
                </c:pt>
                <c:pt idx="1449">
                  <c:v>1241.9996151043399</c:v>
                </c:pt>
                <c:pt idx="1450">
                  <c:v>1242.8567567986599</c:v>
                </c:pt>
                <c:pt idx="1451">
                  <c:v>1243.71389849298</c:v>
                </c:pt>
                <c:pt idx="1452">
                  <c:v>1244.57104018729</c:v>
                </c:pt>
                <c:pt idx="1453">
                  <c:v>1245.42818188161</c:v>
                </c:pt>
                <c:pt idx="1454">
                  <c:v>1246.2853235759301</c:v>
                </c:pt>
                <c:pt idx="1455">
                  <c:v>1247.1424652702401</c:v>
                </c:pt>
                <c:pt idx="1456">
                  <c:v>1247.9996069645599</c:v>
                </c:pt>
                <c:pt idx="1457">
                  <c:v>1248.8567486588699</c:v>
                </c:pt>
                <c:pt idx="1458">
                  <c:v>1249.71389035319</c:v>
                </c:pt>
                <c:pt idx="1459">
                  <c:v>1250.57103204751</c:v>
                </c:pt>
                <c:pt idx="1460">
                  <c:v>1251.42817374182</c:v>
                </c:pt>
                <c:pt idx="1461">
                  <c:v>1252.2853154361401</c:v>
                </c:pt>
                <c:pt idx="1462">
                  <c:v>1253.1424571304501</c:v>
                </c:pt>
                <c:pt idx="1463">
                  <c:v>1253.9995988247699</c:v>
                </c:pt>
                <c:pt idx="1464">
                  <c:v>1254.85674051909</c:v>
                </c:pt>
                <c:pt idx="1465">
                  <c:v>1255.7138822134</c:v>
                </c:pt>
                <c:pt idx="1466">
                  <c:v>1256.57102390772</c:v>
                </c:pt>
                <c:pt idx="1467">
                  <c:v>1257.42816560203</c:v>
                </c:pt>
                <c:pt idx="1468">
                  <c:v>1258.2853072963501</c:v>
                </c:pt>
                <c:pt idx="1469">
                  <c:v>1259.1424489906699</c:v>
                </c:pt>
                <c:pt idx="1470">
                  <c:v>1259.9995906849799</c:v>
                </c:pt>
                <c:pt idx="1471">
                  <c:v>1260.8567323793</c:v>
                </c:pt>
                <c:pt idx="1472">
                  <c:v>1261.71387407361</c:v>
                </c:pt>
                <c:pt idx="1473">
                  <c:v>1262.57101576793</c:v>
                </c:pt>
                <c:pt idx="1474">
                  <c:v>1263.4281574622501</c:v>
                </c:pt>
                <c:pt idx="1475">
                  <c:v>1264.2852991565601</c:v>
                </c:pt>
                <c:pt idx="1476">
                  <c:v>1265.1424408508799</c:v>
                </c:pt>
                <c:pt idx="1477">
                  <c:v>1265.9995825451999</c:v>
                </c:pt>
                <c:pt idx="1478">
                  <c:v>1266.85672423951</c:v>
                </c:pt>
                <c:pt idx="1479">
                  <c:v>1267.71386593383</c:v>
                </c:pt>
                <c:pt idx="1480">
                  <c:v>1268.57100762814</c:v>
                </c:pt>
                <c:pt idx="1481">
                  <c:v>1269.4281493224601</c:v>
                </c:pt>
                <c:pt idx="1482">
                  <c:v>1270.2852910167801</c:v>
                </c:pt>
                <c:pt idx="1483">
                  <c:v>1271.1424327110899</c:v>
                </c:pt>
                <c:pt idx="1484">
                  <c:v>1271.9995744054099</c:v>
                </c:pt>
                <c:pt idx="1485">
                  <c:v>1272.85671609972</c:v>
                </c:pt>
                <c:pt idx="1486">
                  <c:v>1273.71385779404</c:v>
                </c:pt>
                <c:pt idx="1487">
                  <c:v>1274.57099948836</c:v>
                </c:pt>
                <c:pt idx="1488">
                  <c:v>1275.4281411826701</c:v>
                </c:pt>
                <c:pt idx="1489">
                  <c:v>1276.2852828769901</c:v>
                </c:pt>
                <c:pt idx="1490">
                  <c:v>1277.1424245712999</c:v>
                </c:pt>
                <c:pt idx="1491">
                  <c:v>1277.9995662656199</c:v>
                </c:pt>
                <c:pt idx="1492">
                  <c:v>1278.85670795994</c:v>
                </c:pt>
                <c:pt idx="1493">
                  <c:v>1279.71384965425</c:v>
                </c:pt>
                <c:pt idx="1494">
                  <c:v>1280.57099134857</c:v>
                </c:pt>
                <c:pt idx="1495">
                  <c:v>1281.4281330428901</c:v>
                </c:pt>
                <c:pt idx="1496">
                  <c:v>1282.2852747372001</c:v>
                </c:pt>
                <c:pt idx="1497">
                  <c:v>1283.1424164315199</c:v>
                </c:pt>
                <c:pt idx="1498">
                  <c:v>1283.9995581258299</c:v>
                </c:pt>
                <c:pt idx="1499">
                  <c:v>1284.85669982015</c:v>
                </c:pt>
                <c:pt idx="1500">
                  <c:v>1285.71384151447</c:v>
                </c:pt>
                <c:pt idx="1501">
                  <c:v>1286.57098320878</c:v>
                </c:pt>
                <c:pt idx="1502">
                  <c:v>1287.4281249031001</c:v>
                </c:pt>
                <c:pt idx="1503">
                  <c:v>1288.2852665974101</c:v>
                </c:pt>
                <c:pt idx="1504">
                  <c:v>1289.1424082917299</c:v>
                </c:pt>
                <c:pt idx="1505">
                  <c:v>1289.9995499860499</c:v>
                </c:pt>
                <c:pt idx="1506">
                  <c:v>1290.85669168036</c:v>
                </c:pt>
                <c:pt idx="1507">
                  <c:v>1291.71383337468</c:v>
                </c:pt>
                <c:pt idx="1508">
                  <c:v>1292.57097506899</c:v>
                </c:pt>
                <c:pt idx="1509">
                  <c:v>1293.4281167633101</c:v>
                </c:pt>
                <c:pt idx="1510">
                  <c:v>1294.2852584576301</c:v>
                </c:pt>
                <c:pt idx="1511">
                  <c:v>1295.1424001519399</c:v>
                </c:pt>
                <c:pt idx="1512">
                  <c:v>1295.9995418462599</c:v>
                </c:pt>
                <c:pt idx="1513">
                  <c:v>1296.85668354058</c:v>
                </c:pt>
                <c:pt idx="1514">
                  <c:v>1297.71382523489</c:v>
                </c:pt>
                <c:pt idx="1515">
                  <c:v>1298.57096692921</c:v>
                </c:pt>
                <c:pt idx="1516">
                  <c:v>1299.4281086235201</c:v>
                </c:pt>
                <c:pt idx="1517">
                  <c:v>1300.2852503178401</c:v>
                </c:pt>
                <c:pt idx="1518">
                  <c:v>1301.1423920121599</c:v>
                </c:pt>
                <c:pt idx="1519">
                  <c:v>1301.9995337064699</c:v>
                </c:pt>
                <c:pt idx="1520">
                  <c:v>1302.85667540079</c:v>
                </c:pt>
                <c:pt idx="1521">
                  <c:v>1303.7138170951</c:v>
                </c:pt>
                <c:pt idx="1522">
                  <c:v>1304.57095878942</c:v>
                </c:pt>
                <c:pt idx="1523">
                  <c:v>1305.4281004837401</c:v>
                </c:pt>
                <c:pt idx="1524">
                  <c:v>1306.2852421780501</c:v>
                </c:pt>
                <c:pt idx="1525">
                  <c:v>1307.1423838723699</c:v>
                </c:pt>
                <c:pt idx="1526">
                  <c:v>1307.9995255666799</c:v>
                </c:pt>
                <c:pt idx="1527">
                  <c:v>1308.856667261</c:v>
                </c:pt>
                <c:pt idx="1528">
                  <c:v>1309.71380895532</c:v>
                </c:pt>
                <c:pt idx="1529">
                  <c:v>1310.57095064963</c:v>
                </c:pt>
                <c:pt idx="1530">
                  <c:v>1311.4280923439501</c:v>
                </c:pt>
                <c:pt idx="1531">
                  <c:v>1312.2852340382599</c:v>
                </c:pt>
                <c:pt idx="1532">
                  <c:v>1313.1423757325799</c:v>
                </c:pt>
                <c:pt idx="1533">
                  <c:v>1313.9995174269</c:v>
                </c:pt>
                <c:pt idx="1534">
                  <c:v>1314.85665912121</c:v>
                </c:pt>
                <c:pt idx="1535">
                  <c:v>1315.71380081553</c:v>
                </c:pt>
                <c:pt idx="1536">
                  <c:v>1316.5709425098501</c:v>
                </c:pt>
                <c:pt idx="1537">
                  <c:v>1317.4280842041601</c:v>
                </c:pt>
                <c:pt idx="1538">
                  <c:v>1318.2852258984799</c:v>
                </c:pt>
                <c:pt idx="1539">
                  <c:v>1319.1423675927899</c:v>
                </c:pt>
                <c:pt idx="1540">
                  <c:v>1319.99950928711</c:v>
                </c:pt>
                <c:pt idx="1541">
                  <c:v>1320.85665098143</c:v>
                </c:pt>
                <c:pt idx="1542">
                  <c:v>1321.71379267574</c:v>
                </c:pt>
                <c:pt idx="1543">
                  <c:v>1322.5709343700601</c:v>
                </c:pt>
                <c:pt idx="1544">
                  <c:v>1323.4280760643701</c:v>
                </c:pt>
                <c:pt idx="1545">
                  <c:v>1324.2852177586899</c:v>
                </c:pt>
                <c:pt idx="1546">
                  <c:v>1325.1423594530099</c:v>
                </c:pt>
                <c:pt idx="1547">
                  <c:v>1325.99950114732</c:v>
                </c:pt>
                <c:pt idx="1548">
                  <c:v>1326.85664284164</c:v>
                </c:pt>
                <c:pt idx="1549">
                  <c:v>1327.71378453595</c:v>
                </c:pt>
                <c:pt idx="1550">
                  <c:v>1328.5709262302701</c:v>
                </c:pt>
                <c:pt idx="1551">
                  <c:v>1329.4280679245901</c:v>
                </c:pt>
                <c:pt idx="1552">
                  <c:v>1330.2852096188999</c:v>
                </c:pt>
                <c:pt idx="1553">
                  <c:v>1331.1423513132199</c:v>
                </c:pt>
                <c:pt idx="1554">
                  <c:v>1331.99949300754</c:v>
                </c:pt>
                <c:pt idx="1555">
                  <c:v>1332.85663470185</c:v>
                </c:pt>
                <c:pt idx="1556">
                  <c:v>1333.71377639617</c:v>
                </c:pt>
                <c:pt idx="1557">
                  <c:v>1334.5709180904801</c:v>
                </c:pt>
                <c:pt idx="1558">
                  <c:v>1335.4280597848001</c:v>
                </c:pt>
                <c:pt idx="1559">
                  <c:v>1336.2852014791199</c:v>
                </c:pt>
                <c:pt idx="1560">
                  <c:v>1337.1423431734299</c:v>
                </c:pt>
                <c:pt idx="1561">
                  <c:v>1337.99948486775</c:v>
                </c:pt>
                <c:pt idx="1562">
                  <c:v>1338.85662656206</c:v>
                </c:pt>
                <c:pt idx="1563">
                  <c:v>1339.71376825638</c:v>
                </c:pt>
                <c:pt idx="1564">
                  <c:v>1340.5709099507001</c:v>
                </c:pt>
                <c:pt idx="1565">
                  <c:v>1341.4280516450101</c:v>
                </c:pt>
                <c:pt idx="1566">
                  <c:v>1342.2851933393299</c:v>
                </c:pt>
                <c:pt idx="1567">
                  <c:v>1343.1423350336399</c:v>
                </c:pt>
                <c:pt idx="1568">
                  <c:v>1343.99947672796</c:v>
                </c:pt>
                <c:pt idx="1569">
                  <c:v>1344.85661842228</c:v>
                </c:pt>
                <c:pt idx="1570">
                  <c:v>1345.71376011659</c:v>
                </c:pt>
                <c:pt idx="1571">
                  <c:v>1346.5709018109101</c:v>
                </c:pt>
                <c:pt idx="1572">
                  <c:v>1347.4280435052301</c:v>
                </c:pt>
                <c:pt idx="1573">
                  <c:v>1348.2851851995399</c:v>
                </c:pt>
                <c:pt idx="1574">
                  <c:v>1349.1423268938599</c:v>
                </c:pt>
                <c:pt idx="1575">
                  <c:v>1349.99946858817</c:v>
                </c:pt>
                <c:pt idx="1576">
                  <c:v>1350.85661028249</c:v>
                </c:pt>
                <c:pt idx="1577">
                  <c:v>1351.71375197681</c:v>
                </c:pt>
                <c:pt idx="1578">
                  <c:v>1352.5708936711201</c:v>
                </c:pt>
                <c:pt idx="1579">
                  <c:v>1353.4280353654401</c:v>
                </c:pt>
                <c:pt idx="1580">
                  <c:v>1354.2851770597499</c:v>
                </c:pt>
                <c:pt idx="1581">
                  <c:v>1355.1423187540699</c:v>
                </c:pt>
                <c:pt idx="1582">
                  <c:v>1355.99946044839</c:v>
                </c:pt>
                <c:pt idx="1583">
                  <c:v>1356.8566021427</c:v>
                </c:pt>
                <c:pt idx="1584">
                  <c:v>1357.71374383702</c:v>
                </c:pt>
                <c:pt idx="1585">
                  <c:v>1358.5708855313301</c:v>
                </c:pt>
                <c:pt idx="1586">
                  <c:v>1359.4280272256501</c:v>
                </c:pt>
                <c:pt idx="1587">
                  <c:v>1360.2851689199699</c:v>
                </c:pt>
                <c:pt idx="1588">
                  <c:v>1361.1423106142799</c:v>
                </c:pt>
                <c:pt idx="1589">
                  <c:v>1361.9994523086</c:v>
                </c:pt>
                <c:pt idx="1590">
                  <c:v>1362.85659400292</c:v>
                </c:pt>
                <c:pt idx="1591">
                  <c:v>1363.71373569723</c:v>
                </c:pt>
                <c:pt idx="1592">
                  <c:v>1364.5708773915501</c:v>
                </c:pt>
                <c:pt idx="1593">
                  <c:v>1365.4280190858599</c:v>
                </c:pt>
                <c:pt idx="1594">
                  <c:v>1366.2851607801799</c:v>
                </c:pt>
                <c:pt idx="1595">
                  <c:v>1367.1423024745</c:v>
                </c:pt>
                <c:pt idx="1596">
                  <c:v>1367.99944416881</c:v>
                </c:pt>
                <c:pt idx="1597">
                  <c:v>1368.85658586313</c:v>
                </c:pt>
                <c:pt idx="1598">
                  <c:v>1369.7137275574401</c:v>
                </c:pt>
                <c:pt idx="1599">
                  <c:v>1370.5708692517601</c:v>
                </c:pt>
                <c:pt idx="1600">
                  <c:v>1371.4280109460799</c:v>
                </c:pt>
                <c:pt idx="1601">
                  <c:v>1372.2851526403899</c:v>
                </c:pt>
                <c:pt idx="1602">
                  <c:v>1373.14229433471</c:v>
                </c:pt>
                <c:pt idx="1603">
                  <c:v>1373.99943602902</c:v>
                </c:pt>
                <c:pt idx="1604">
                  <c:v>1374.85657772334</c:v>
                </c:pt>
                <c:pt idx="1605">
                  <c:v>1375.7137194176601</c:v>
                </c:pt>
                <c:pt idx="1606">
                  <c:v>1376.5708611119701</c:v>
                </c:pt>
                <c:pt idx="1607">
                  <c:v>1377.4280028062899</c:v>
                </c:pt>
                <c:pt idx="1608">
                  <c:v>1378.2851445005999</c:v>
                </c:pt>
                <c:pt idx="1609">
                  <c:v>1379.14228619492</c:v>
                </c:pt>
                <c:pt idx="1610">
                  <c:v>1379.99942788924</c:v>
                </c:pt>
                <c:pt idx="1611">
                  <c:v>1380.85656958355</c:v>
                </c:pt>
                <c:pt idx="1612">
                  <c:v>1381.7137112778701</c:v>
                </c:pt>
                <c:pt idx="1613">
                  <c:v>1382.5708529721901</c:v>
                </c:pt>
                <c:pt idx="1614">
                  <c:v>1383.4279946664999</c:v>
                </c:pt>
                <c:pt idx="1615">
                  <c:v>1384.2851363608199</c:v>
                </c:pt>
                <c:pt idx="1616">
                  <c:v>1385.14227805513</c:v>
                </c:pt>
                <c:pt idx="1617">
                  <c:v>1385.99941974945</c:v>
                </c:pt>
                <c:pt idx="1618">
                  <c:v>1386.85656144377</c:v>
                </c:pt>
                <c:pt idx="1619">
                  <c:v>1387.7137031380801</c:v>
                </c:pt>
                <c:pt idx="1620">
                  <c:v>1388.5708448324001</c:v>
                </c:pt>
                <c:pt idx="1621">
                  <c:v>1389.4279865267099</c:v>
                </c:pt>
                <c:pt idx="1622">
                  <c:v>1390.2851282210299</c:v>
                </c:pt>
                <c:pt idx="1623">
                  <c:v>1391.14226991535</c:v>
                </c:pt>
                <c:pt idx="1624">
                  <c:v>1391.99941160966</c:v>
                </c:pt>
                <c:pt idx="1625">
                  <c:v>1392.85655330398</c:v>
                </c:pt>
                <c:pt idx="1626">
                  <c:v>1393.7136949982901</c:v>
                </c:pt>
                <c:pt idx="1627">
                  <c:v>1394.5708366926101</c:v>
                </c:pt>
                <c:pt idx="1628">
                  <c:v>1395.4279783869299</c:v>
                </c:pt>
                <c:pt idx="1629">
                  <c:v>1396.2851200812399</c:v>
                </c:pt>
                <c:pt idx="1630">
                  <c:v>1397.14226177556</c:v>
                </c:pt>
                <c:pt idx="1631">
                  <c:v>1397.99940346988</c:v>
                </c:pt>
                <c:pt idx="1632">
                  <c:v>1398.85654516419</c:v>
                </c:pt>
                <c:pt idx="1633">
                  <c:v>1399.7136868585101</c:v>
                </c:pt>
                <c:pt idx="1634">
                  <c:v>1400.5708285528201</c:v>
                </c:pt>
                <c:pt idx="1635">
                  <c:v>1401.4279702471399</c:v>
                </c:pt>
                <c:pt idx="1636">
                  <c:v>1402.2851119414599</c:v>
                </c:pt>
                <c:pt idx="1637">
                  <c:v>1403.14225363577</c:v>
                </c:pt>
                <c:pt idx="1638">
                  <c:v>1403.99939533009</c:v>
                </c:pt>
                <c:pt idx="1639">
                  <c:v>1404.8565370244</c:v>
                </c:pt>
                <c:pt idx="1640">
                  <c:v>1405.7136787187201</c:v>
                </c:pt>
                <c:pt idx="1641">
                  <c:v>1406.5708204130401</c:v>
                </c:pt>
                <c:pt idx="1642">
                  <c:v>1407.4279621073499</c:v>
                </c:pt>
                <c:pt idx="1643">
                  <c:v>1408.2851038016699</c:v>
                </c:pt>
                <c:pt idx="1644">
                  <c:v>1409.14224549598</c:v>
                </c:pt>
                <c:pt idx="1645">
                  <c:v>1409.9993871903</c:v>
                </c:pt>
                <c:pt idx="1646">
                  <c:v>1410.85652888462</c:v>
                </c:pt>
                <c:pt idx="1647">
                  <c:v>1411.7136705789301</c:v>
                </c:pt>
                <c:pt idx="1648">
                  <c:v>1412.5708122732501</c:v>
                </c:pt>
                <c:pt idx="1649">
                  <c:v>1413.4279539675699</c:v>
                </c:pt>
                <c:pt idx="1650">
                  <c:v>1414.28509566188</c:v>
                </c:pt>
                <c:pt idx="1651">
                  <c:v>1415.1422373562</c:v>
                </c:pt>
                <c:pt idx="1652">
                  <c:v>1415.99937905051</c:v>
                </c:pt>
                <c:pt idx="1653">
                  <c:v>1416.85652074483</c:v>
                </c:pt>
                <c:pt idx="1654">
                  <c:v>1417.7136624391501</c:v>
                </c:pt>
                <c:pt idx="1655">
                  <c:v>1418.5708041334599</c:v>
                </c:pt>
                <c:pt idx="1656">
                  <c:v>1419.4279458277799</c:v>
                </c:pt>
                <c:pt idx="1657">
                  <c:v>1420.28508752209</c:v>
                </c:pt>
                <c:pt idx="1658">
                  <c:v>1421.14222921641</c:v>
                </c:pt>
                <c:pt idx="1659">
                  <c:v>1421.99937091073</c:v>
                </c:pt>
                <c:pt idx="1660">
                  <c:v>1422.8565126050401</c:v>
                </c:pt>
                <c:pt idx="1661">
                  <c:v>1423.7136542993601</c:v>
                </c:pt>
                <c:pt idx="1662">
                  <c:v>1424.5707959936699</c:v>
                </c:pt>
                <c:pt idx="1663">
                  <c:v>1425.4279376879899</c:v>
                </c:pt>
                <c:pt idx="1664">
                  <c:v>1426.28507938231</c:v>
                </c:pt>
                <c:pt idx="1665">
                  <c:v>1427.14222107662</c:v>
                </c:pt>
                <c:pt idx="1666">
                  <c:v>1427.99936277094</c:v>
                </c:pt>
                <c:pt idx="1667">
                  <c:v>1428.8565044652501</c:v>
                </c:pt>
                <c:pt idx="1668">
                  <c:v>1429.7136461595701</c:v>
                </c:pt>
                <c:pt idx="1669">
                  <c:v>1430.5707878538899</c:v>
                </c:pt>
                <c:pt idx="1670">
                  <c:v>1431.4279295481999</c:v>
                </c:pt>
                <c:pt idx="1671">
                  <c:v>1432.28507124252</c:v>
                </c:pt>
                <c:pt idx="1672">
                  <c:v>1433.14221293684</c:v>
                </c:pt>
                <c:pt idx="1673">
                  <c:v>1433.99935463115</c:v>
                </c:pt>
                <c:pt idx="1674">
                  <c:v>1434.8564963254701</c:v>
                </c:pt>
                <c:pt idx="1675">
                  <c:v>1435.7136380197801</c:v>
                </c:pt>
                <c:pt idx="1676">
                  <c:v>1436.5707797140999</c:v>
                </c:pt>
                <c:pt idx="1677">
                  <c:v>1437.4279214084199</c:v>
                </c:pt>
                <c:pt idx="1678">
                  <c:v>1438.28506310273</c:v>
                </c:pt>
                <c:pt idx="1679">
                  <c:v>1439.14220479705</c:v>
                </c:pt>
                <c:pt idx="1680">
                  <c:v>1439.99934649136</c:v>
                </c:pt>
                <c:pt idx="1681">
                  <c:v>1440.8564881856801</c:v>
                </c:pt>
                <c:pt idx="1682">
                  <c:v>1441.7136298800001</c:v>
                </c:pt>
                <c:pt idx="1683">
                  <c:v>1442.5707715743099</c:v>
                </c:pt>
                <c:pt idx="1684">
                  <c:v>1443.4279132686299</c:v>
                </c:pt>
                <c:pt idx="1685">
                  <c:v>1444.28505496294</c:v>
                </c:pt>
                <c:pt idx="1686">
                  <c:v>1445.14219665726</c:v>
                </c:pt>
                <c:pt idx="1687">
                  <c:v>1445.99933835158</c:v>
                </c:pt>
                <c:pt idx="1688">
                  <c:v>1446.8564800458901</c:v>
                </c:pt>
                <c:pt idx="1689">
                  <c:v>1447.7136217402101</c:v>
                </c:pt>
                <c:pt idx="1690">
                  <c:v>1448.5707634345299</c:v>
                </c:pt>
                <c:pt idx="1691">
                  <c:v>1449.4279051288399</c:v>
                </c:pt>
                <c:pt idx="1692">
                  <c:v>1450.28504682316</c:v>
                </c:pt>
                <c:pt idx="1693">
                  <c:v>1451.14218851747</c:v>
                </c:pt>
                <c:pt idx="1694">
                  <c:v>1451.99933021179</c:v>
                </c:pt>
                <c:pt idx="1695">
                  <c:v>1452.8564719061101</c:v>
                </c:pt>
                <c:pt idx="1696">
                  <c:v>1453.7136136004201</c:v>
                </c:pt>
                <c:pt idx="1697">
                  <c:v>1454.5707552947399</c:v>
                </c:pt>
                <c:pt idx="1698">
                  <c:v>1455.4278969890499</c:v>
                </c:pt>
              </c:numCache>
            </c:numRef>
          </c:xVal>
          <c:yVal>
            <c:numRef>
              <c:f>[1]ThermRot_AM!$B$2:$B$2500</c:f>
              <c:numCache>
                <c:formatCode>General</c:formatCode>
                <c:ptCount val="2499"/>
                <c:pt idx="0">
                  <c:v>5.3</c:v>
                </c:pt>
                <c:pt idx="1">
                  <c:v>5.3</c:v>
                </c:pt>
                <c:pt idx="2">
                  <c:v>5.4</c:v>
                </c:pt>
                <c:pt idx="3">
                  <c:v>5.4</c:v>
                </c:pt>
                <c:pt idx="4">
                  <c:v>5.4</c:v>
                </c:pt>
                <c:pt idx="5">
                  <c:v>5.4</c:v>
                </c:pt>
                <c:pt idx="6">
                  <c:v>5.5</c:v>
                </c:pt>
                <c:pt idx="7">
                  <c:v>5.5</c:v>
                </c:pt>
                <c:pt idx="8">
                  <c:v>5.5</c:v>
                </c:pt>
                <c:pt idx="9">
                  <c:v>5.6</c:v>
                </c:pt>
                <c:pt idx="10">
                  <c:v>5.6</c:v>
                </c:pt>
                <c:pt idx="11">
                  <c:v>5.6</c:v>
                </c:pt>
                <c:pt idx="12">
                  <c:v>5.6</c:v>
                </c:pt>
                <c:pt idx="13">
                  <c:v>5.7</c:v>
                </c:pt>
                <c:pt idx="14">
                  <c:v>5.7</c:v>
                </c:pt>
                <c:pt idx="15">
                  <c:v>5.7</c:v>
                </c:pt>
                <c:pt idx="16">
                  <c:v>5.8</c:v>
                </c:pt>
                <c:pt idx="17">
                  <c:v>5.8</c:v>
                </c:pt>
                <c:pt idx="18">
                  <c:v>5.8</c:v>
                </c:pt>
                <c:pt idx="19">
                  <c:v>5.9</c:v>
                </c:pt>
                <c:pt idx="20">
                  <c:v>5.9</c:v>
                </c:pt>
                <c:pt idx="21">
                  <c:v>5.9</c:v>
                </c:pt>
                <c:pt idx="22">
                  <c:v>6</c:v>
                </c:pt>
                <c:pt idx="23">
                  <c:v>6</c:v>
                </c:pt>
                <c:pt idx="24">
                  <c:v>6</c:v>
                </c:pt>
                <c:pt idx="25">
                  <c:v>6.1</c:v>
                </c:pt>
                <c:pt idx="26">
                  <c:v>6.1</c:v>
                </c:pt>
                <c:pt idx="27">
                  <c:v>6.1</c:v>
                </c:pt>
                <c:pt idx="28">
                  <c:v>6.2</c:v>
                </c:pt>
                <c:pt idx="29">
                  <c:v>6.2</c:v>
                </c:pt>
                <c:pt idx="30">
                  <c:v>6.2</c:v>
                </c:pt>
                <c:pt idx="31">
                  <c:v>6.3</c:v>
                </c:pt>
                <c:pt idx="32">
                  <c:v>6.3</c:v>
                </c:pt>
                <c:pt idx="33">
                  <c:v>6.3</c:v>
                </c:pt>
                <c:pt idx="34">
                  <c:v>6.4</c:v>
                </c:pt>
                <c:pt idx="35">
                  <c:v>6.4</c:v>
                </c:pt>
                <c:pt idx="36">
                  <c:v>6.4</c:v>
                </c:pt>
                <c:pt idx="37">
                  <c:v>6.5</c:v>
                </c:pt>
                <c:pt idx="38">
                  <c:v>6.5</c:v>
                </c:pt>
                <c:pt idx="39">
                  <c:v>6.5</c:v>
                </c:pt>
                <c:pt idx="40">
                  <c:v>6.6</c:v>
                </c:pt>
                <c:pt idx="41">
                  <c:v>6.6</c:v>
                </c:pt>
                <c:pt idx="42">
                  <c:v>6.6</c:v>
                </c:pt>
                <c:pt idx="43">
                  <c:v>6.7</c:v>
                </c:pt>
                <c:pt idx="44">
                  <c:v>6.7</c:v>
                </c:pt>
                <c:pt idx="45">
                  <c:v>6.7</c:v>
                </c:pt>
                <c:pt idx="46">
                  <c:v>6.8</c:v>
                </c:pt>
                <c:pt idx="47">
                  <c:v>6.8</c:v>
                </c:pt>
                <c:pt idx="48">
                  <c:v>6.8</c:v>
                </c:pt>
                <c:pt idx="49">
                  <c:v>6.9</c:v>
                </c:pt>
                <c:pt idx="50">
                  <c:v>6.9</c:v>
                </c:pt>
                <c:pt idx="51">
                  <c:v>6.9</c:v>
                </c:pt>
                <c:pt idx="52">
                  <c:v>7</c:v>
                </c:pt>
                <c:pt idx="53">
                  <c:v>7</c:v>
                </c:pt>
                <c:pt idx="54">
                  <c:v>7</c:v>
                </c:pt>
                <c:pt idx="55">
                  <c:v>7.1</c:v>
                </c:pt>
                <c:pt idx="56">
                  <c:v>7.1</c:v>
                </c:pt>
                <c:pt idx="57">
                  <c:v>7.1</c:v>
                </c:pt>
                <c:pt idx="58">
                  <c:v>7.2</c:v>
                </c:pt>
                <c:pt idx="59">
                  <c:v>7.2</c:v>
                </c:pt>
                <c:pt idx="60">
                  <c:v>7.2</c:v>
                </c:pt>
                <c:pt idx="61">
                  <c:v>7.2</c:v>
                </c:pt>
                <c:pt idx="62">
                  <c:v>7.3</c:v>
                </c:pt>
                <c:pt idx="63">
                  <c:v>7.3</c:v>
                </c:pt>
                <c:pt idx="64">
                  <c:v>7.3</c:v>
                </c:pt>
                <c:pt idx="65">
                  <c:v>7.4</c:v>
                </c:pt>
                <c:pt idx="66">
                  <c:v>7.4</c:v>
                </c:pt>
                <c:pt idx="67">
                  <c:v>7.4</c:v>
                </c:pt>
                <c:pt idx="68">
                  <c:v>7.5</c:v>
                </c:pt>
                <c:pt idx="69">
                  <c:v>7.5</c:v>
                </c:pt>
                <c:pt idx="70">
                  <c:v>7.5</c:v>
                </c:pt>
                <c:pt idx="71">
                  <c:v>7.6</c:v>
                </c:pt>
                <c:pt idx="72">
                  <c:v>7.6</c:v>
                </c:pt>
                <c:pt idx="73">
                  <c:v>7.6</c:v>
                </c:pt>
                <c:pt idx="74">
                  <c:v>7.7</c:v>
                </c:pt>
                <c:pt idx="75">
                  <c:v>7.7</c:v>
                </c:pt>
                <c:pt idx="76">
                  <c:v>7.7</c:v>
                </c:pt>
                <c:pt idx="77">
                  <c:v>7.7</c:v>
                </c:pt>
                <c:pt idx="78">
                  <c:v>7.8</c:v>
                </c:pt>
                <c:pt idx="79">
                  <c:v>7.8</c:v>
                </c:pt>
                <c:pt idx="80">
                  <c:v>7.8</c:v>
                </c:pt>
                <c:pt idx="81">
                  <c:v>7.9</c:v>
                </c:pt>
                <c:pt idx="82">
                  <c:v>7.9</c:v>
                </c:pt>
                <c:pt idx="83">
                  <c:v>7.9</c:v>
                </c:pt>
                <c:pt idx="84">
                  <c:v>7.9</c:v>
                </c:pt>
                <c:pt idx="85">
                  <c:v>8</c:v>
                </c:pt>
                <c:pt idx="86">
                  <c:v>8</c:v>
                </c:pt>
                <c:pt idx="87">
                  <c:v>8</c:v>
                </c:pt>
                <c:pt idx="88">
                  <c:v>8</c:v>
                </c:pt>
                <c:pt idx="89">
                  <c:v>8.1</c:v>
                </c:pt>
                <c:pt idx="90">
                  <c:v>8.1</c:v>
                </c:pt>
                <c:pt idx="91">
                  <c:v>8.1</c:v>
                </c:pt>
                <c:pt idx="92">
                  <c:v>8.1999999999999993</c:v>
                </c:pt>
                <c:pt idx="93">
                  <c:v>8.1999999999999993</c:v>
                </c:pt>
                <c:pt idx="94">
                  <c:v>8.1999999999999993</c:v>
                </c:pt>
                <c:pt idx="95">
                  <c:v>8.1999999999999993</c:v>
                </c:pt>
                <c:pt idx="96">
                  <c:v>8.3000000000000007</c:v>
                </c:pt>
                <c:pt idx="97">
                  <c:v>8.3000000000000007</c:v>
                </c:pt>
                <c:pt idx="98">
                  <c:v>8.3000000000000007</c:v>
                </c:pt>
                <c:pt idx="99">
                  <c:v>8.3000000000000007</c:v>
                </c:pt>
                <c:pt idx="100">
                  <c:v>8.4</c:v>
                </c:pt>
                <c:pt idx="101">
                  <c:v>8.4</c:v>
                </c:pt>
                <c:pt idx="102">
                  <c:v>8.4</c:v>
                </c:pt>
                <c:pt idx="103">
                  <c:v>8.4</c:v>
                </c:pt>
                <c:pt idx="104">
                  <c:v>8.5</c:v>
                </c:pt>
                <c:pt idx="105">
                  <c:v>8.5</c:v>
                </c:pt>
                <c:pt idx="106">
                  <c:v>8.5</c:v>
                </c:pt>
                <c:pt idx="107">
                  <c:v>8.5</c:v>
                </c:pt>
                <c:pt idx="108">
                  <c:v>8.5</c:v>
                </c:pt>
                <c:pt idx="109">
                  <c:v>8.6</c:v>
                </c:pt>
                <c:pt idx="110">
                  <c:v>8.6</c:v>
                </c:pt>
                <c:pt idx="111">
                  <c:v>8.6</c:v>
                </c:pt>
                <c:pt idx="112">
                  <c:v>8.6</c:v>
                </c:pt>
                <c:pt idx="113">
                  <c:v>8.6999999999999993</c:v>
                </c:pt>
                <c:pt idx="114">
                  <c:v>8.6999999999999993</c:v>
                </c:pt>
                <c:pt idx="115">
                  <c:v>8.6999999999999993</c:v>
                </c:pt>
                <c:pt idx="116">
                  <c:v>8.6999999999999993</c:v>
                </c:pt>
                <c:pt idx="117">
                  <c:v>8.6999999999999993</c:v>
                </c:pt>
                <c:pt idx="118">
                  <c:v>8.8000000000000007</c:v>
                </c:pt>
                <c:pt idx="119">
                  <c:v>8.8000000000000007</c:v>
                </c:pt>
                <c:pt idx="120">
                  <c:v>8.8000000000000007</c:v>
                </c:pt>
                <c:pt idx="121">
                  <c:v>8.8000000000000007</c:v>
                </c:pt>
                <c:pt idx="122">
                  <c:v>8.8000000000000007</c:v>
                </c:pt>
                <c:pt idx="123">
                  <c:v>8.9</c:v>
                </c:pt>
                <c:pt idx="124">
                  <c:v>8.9</c:v>
                </c:pt>
                <c:pt idx="125">
                  <c:v>8.9</c:v>
                </c:pt>
                <c:pt idx="126">
                  <c:v>8.9</c:v>
                </c:pt>
                <c:pt idx="127">
                  <c:v>8.9</c:v>
                </c:pt>
                <c:pt idx="128">
                  <c:v>9</c:v>
                </c:pt>
                <c:pt idx="129">
                  <c:v>9</c:v>
                </c:pt>
                <c:pt idx="130">
                  <c:v>9</c:v>
                </c:pt>
                <c:pt idx="131">
                  <c:v>9</c:v>
                </c:pt>
                <c:pt idx="132">
                  <c:v>9</c:v>
                </c:pt>
                <c:pt idx="133">
                  <c:v>9.1</c:v>
                </c:pt>
                <c:pt idx="134">
                  <c:v>9.1</c:v>
                </c:pt>
                <c:pt idx="135">
                  <c:v>9.1</c:v>
                </c:pt>
                <c:pt idx="136">
                  <c:v>9.1</c:v>
                </c:pt>
                <c:pt idx="137">
                  <c:v>9.1</c:v>
                </c:pt>
                <c:pt idx="138">
                  <c:v>9.1</c:v>
                </c:pt>
                <c:pt idx="139">
                  <c:v>9.1999999999999993</c:v>
                </c:pt>
                <c:pt idx="140">
                  <c:v>9.1999999999999993</c:v>
                </c:pt>
                <c:pt idx="141">
                  <c:v>9.1999999999999993</c:v>
                </c:pt>
                <c:pt idx="142">
                  <c:v>9.1999999999999993</c:v>
                </c:pt>
                <c:pt idx="143">
                  <c:v>9.1999999999999993</c:v>
                </c:pt>
                <c:pt idx="144">
                  <c:v>9.1999999999999993</c:v>
                </c:pt>
                <c:pt idx="145">
                  <c:v>9.3000000000000007</c:v>
                </c:pt>
                <c:pt idx="146">
                  <c:v>9.3000000000000007</c:v>
                </c:pt>
                <c:pt idx="147">
                  <c:v>9.3000000000000007</c:v>
                </c:pt>
                <c:pt idx="148">
                  <c:v>9.3000000000000007</c:v>
                </c:pt>
                <c:pt idx="149">
                  <c:v>9.3000000000000007</c:v>
                </c:pt>
                <c:pt idx="150">
                  <c:v>9.3000000000000007</c:v>
                </c:pt>
                <c:pt idx="151">
                  <c:v>9.4</c:v>
                </c:pt>
                <c:pt idx="152">
                  <c:v>9.4</c:v>
                </c:pt>
                <c:pt idx="153">
                  <c:v>9.4</c:v>
                </c:pt>
                <c:pt idx="154">
                  <c:v>9.4</c:v>
                </c:pt>
                <c:pt idx="155">
                  <c:v>9.4</c:v>
                </c:pt>
                <c:pt idx="156">
                  <c:v>9.4</c:v>
                </c:pt>
                <c:pt idx="157">
                  <c:v>9.4</c:v>
                </c:pt>
                <c:pt idx="158">
                  <c:v>9.5</c:v>
                </c:pt>
                <c:pt idx="159">
                  <c:v>9.5</c:v>
                </c:pt>
                <c:pt idx="160">
                  <c:v>9.5</c:v>
                </c:pt>
                <c:pt idx="161">
                  <c:v>9.5</c:v>
                </c:pt>
                <c:pt idx="162">
                  <c:v>9.5</c:v>
                </c:pt>
                <c:pt idx="163">
                  <c:v>9.5</c:v>
                </c:pt>
                <c:pt idx="164">
                  <c:v>9.5</c:v>
                </c:pt>
                <c:pt idx="165">
                  <c:v>9.6</c:v>
                </c:pt>
                <c:pt idx="166">
                  <c:v>9.6</c:v>
                </c:pt>
                <c:pt idx="167">
                  <c:v>9.6</c:v>
                </c:pt>
                <c:pt idx="168">
                  <c:v>9.6</c:v>
                </c:pt>
                <c:pt idx="169">
                  <c:v>9.6</c:v>
                </c:pt>
                <c:pt idx="170">
                  <c:v>9.6</c:v>
                </c:pt>
                <c:pt idx="171">
                  <c:v>9.6</c:v>
                </c:pt>
                <c:pt idx="172">
                  <c:v>9.6</c:v>
                </c:pt>
                <c:pt idx="173">
                  <c:v>9.6999999999999993</c:v>
                </c:pt>
                <c:pt idx="174">
                  <c:v>9.6999999999999993</c:v>
                </c:pt>
                <c:pt idx="175">
                  <c:v>9.6999999999999993</c:v>
                </c:pt>
                <c:pt idx="176">
                  <c:v>9.6999999999999993</c:v>
                </c:pt>
                <c:pt idx="177">
                  <c:v>9.6999999999999993</c:v>
                </c:pt>
                <c:pt idx="178">
                  <c:v>9.6999999999999993</c:v>
                </c:pt>
                <c:pt idx="179">
                  <c:v>9.6999999999999993</c:v>
                </c:pt>
                <c:pt idx="180">
                  <c:v>9.6999999999999993</c:v>
                </c:pt>
                <c:pt idx="181">
                  <c:v>9.6999999999999993</c:v>
                </c:pt>
                <c:pt idx="182">
                  <c:v>9.8000000000000007</c:v>
                </c:pt>
                <c:pt idx="183">
                  <c:v>9.8000000000000007</c:v>
                </c:pt>
                <c:pt idx="184">
                  <c:v>9.8000000000000007</c:v>
                </c:pt>
                <c:pt idx="185">
                  <c:v>9.8000000000000007</c:v>
                </c:pt>
                <c:pt idx="186">
                  <c:v>9.8000000000000007</c:v>
                </c:pt>
                <c:pt idx="187">
                  <c:v>9.8000000000000007</c:v>
                </c:pt>
                <c:pt idx="188">
                  <c:v>9.8000000000000007</c:v>
                </c:pt>
                <c:pt idx="189">
                  <c:v>9.8000000000000007</c:v>
                </c:pt>
                <c:pt idx="190">
                  <c:v>9.8000000000000007</c:v>
                </c:pt>
                <c:pt idx="191">
                  <c:v>9.9</c:v>
                </c:pt>
                <c:pt idx="192">
                  <c:v>9.9</c:v>
                </c:pt>
                <c:pt idx="193">
                  <c:v>9.9</c:v>
                </c:pt>
                <c:pt idx="194">
                  <c:v>9.9</c:v>
                </c:pt>
                <c:pt idx="195">
                  <c:v>9.9</c:v>
                </c:pt>
                <c:pt idx="196">
                  <c:v>9.9</c:v>
                </c:pt>
                <c:pt idx="197">
                  <c:v>9.9</c:v>
                </c:pt>
                <c:pt idx="198">
                  <c:v>9.9</c:v>
                </c:pt>
                <c:pt idx="199">
                  <c:v>9.9</c:v>
                </c:pt>
                <c:pt idx="200">
                  <c:v>9.9</c:v>
                </c:pt>
                <c:pt idx="201">
                  <c:v>9.9</c:v>
                </c:pt>
                <c:pt idx="202">
                  <c:v>10</c:v>
                </c:pt>
                <c:pt idx="203">
                  <c:v>10</c:v>
                </c:pt>
                <c:pt idx="204">
                  <c:v>10</c:v>
                </c:pt>
                <c:pt idx="205">
                  <c:v>10</c:v>
                </c:pt>
                <c:pt idx="206">
                  <c:v>10</c:v>
                </c:pt>
                <c:pt idx="207">
                  <c:v>10</c:v>
                </c:pt>
                <c:pt idx="208">
                  <c:v>10</c:v>
                </c:pt>
                <c:pt idx="209">
                  <c:v>10</c:v>
                </c:pt>
                <c:pt idx="210">
                  <c:v>10</c:v>
                </c:pt>
                <c:pt idx="211">
                  <c:v>10</c:v>
                </c:pt>
                <c:pt idx="212">
                  <c:v>10</c:v>
                </c:pt>
                <c:pt idx="213">
                  <c:v>10</c:v>
                </c:pt>
                <c:pt idx="214">
                  <c:v>10</c:v>
                </c:pt>
                <c:pt idx="215">
                  <c:v>10.1</c:v>
                </c:pt>
                <c:pt idx="216">
                  <c:v>10.1</c:v>
                </c:pt>
                <c:pt idx="217">
                  <c:v>10.1</c:v>
                </c:pt>
                <c:pt idx="218">
                  <c:v>10.1</c:v>
                </c:pt>
                <c:pt idx="219">
                  <c:v>10.1</c:v>
                </c:pt>
                <c:pt idx="220">
                  <c:v>10.1</c:v>
                </c:pt>
                <c:pt idx="221">
                  <c:v>10.1</c:v>
                </c:pt>
                <c:pt idx="222">
                  <c:v>10.1</c:v>
                </c:pt>
                <c:pt idx="223">
                  <c:v>10.1</c:v>
                </c:pt>
                <c:pt idx="224">
                  <c:v>10.1</c:v>
                </c:pt>
                <c:pt idx="225">
                  <c:v>10.1</c:v>
                </c:pt>
                <c:pt idx="226">
                  <c:v>10.1</c:v>
                </c:pt>
                <c:pt idx="227">
                  <c:v>10.1</c:v>
                </c:pt>
                <c:pt idx="228">
                  <c:v>10.1</c:v>
                </c:pt>
                <c:pt idx="229">
                  <c:v>10.1</c:v>
                </c:pt>
                <c:pt idx="230">
                  <c:v>10.1</c:v>
                </c:pt>
                <c:pt idx="231">
                  <c:v>10.199999999999999</c:v>
                </c:pt>
                <c:pt idx="232">
                  <c:v>10.199999999999999</c:v>
                </c:pt>
                <c:pt idx="233">
                  <c:v>10.199999999999999</c:v>
                </c:pt>
                <c:pt idx="234">
                  <c:v>10.199999999999999</c:v>
                </c:pt>
                <c:pt idx="235">
                  <c:v>10.199999999999999</c:v>
                </c:pt>
                <c:pt idx="236">
                  <c:v>10.199999999999999</c:v>
                </c:pt>
                <c:pt idx="237">
                  <c:v>10.199999999999999</c:v>
                </c:pt>
                <c:pt idx="238">
                  <c:v>10.199999999999999</c:v>
                </c:pt>
                <c:pt idx="239">
                  <c:v>10.199999999999999</c:v>
                </c:pt>
                <c:pt idx="240">
                  <c:v>10.199999999999999</c:v>
                </c:pt>
                <c:pt idx="241">
                  <c:v>10.199999999999999</c:v>
                </c:pt>
                <c:pt idx="242">
                  <c:v>10.199999999999999</c:v>
                </c:pt>
                <c:pt idx="243">
                  <c:v>10.199999999999999</c:v>
                </c:pt>
                <c:pt idx="244">
                  <c:v>10.199999999999999</c:v>
                </c:pt>
                <c:pt idx="245">
                  <c:v>10.199999999999999</c:v>
                </c:pt>
                <c:pt idx="246">
                  <c:v>10.199999999999999</c:v>
                </c:pt>
                <c:pt idx="247">
                  <c:v>10.199999999999999</c:v>
                </c:pt>
                <c:pt idx="248">
                  <c:v>10.199999999999999</c:v>
                </c:pt>
                <c:pt idx="249">
                  <c:v>10.199999999999999</c:v>
                </c:pt>
                <c:pt idx="250">
                  <c:v>10.3</c:v>
                </c:pt>
                <c:pt idx="251">
                  <c:v>10.3</c:v>
                </c:pt>
                <c:pt idx="252">
                  <c:v>10.3</c:v>
                </c:pt>
                <c:pt idx="253">
                  <c:v>10.3</c:v>
                </c:pt>
                <c:pt idx="254">
                  <c:v>10.3</c:v>
                </c:pt>
                <c:pt idx="255">
                  <c:v>10.3</c:v>
                </c:pt>
                <c:pt idx="256">
                  <c:v>10.3</c:v>
                </c:pt>
                <c:pt idx="257">
                  <c:v>10.3</c:v>
                </c:pt>
                <c:pt idx="258">
                  <c:v>10.3</c:v>
                </c:pt>
                <c:pt idx="259">
                  <c:v>10.3</c:v>
                </c:pt>
                <c:pt idx="260">
                  <c:v>10.3</c:v>
                </c:pt>
                <c:pt idx="261">
                  <c:v>10.3</c:v>
                </c:pt>
                <c:pt idx="262">
                  <c:v>10.3</c:v>
                </c:pt>
                <c:pt idx="263">
                  <c:v>10.3</c:v>
                </c:pt>
                <c:pt idx="264">
                  <c:v>10.3</c:v>
                </c:pt>
                <c:pt idx="265">
                  <c:v>10.3</c:v>
                </c:pt>
                <c:pt idx="266">
                  <c:v>10.3</c:v>
                </c:pt>
                <c:pt idx="267">
                  <c:v>10.3</c:v>
                </c:pt>
                <c:pt idx="268">
                  <c:v>10.3</c:v>
                </c:pt>
                <c:pt idx="269">
                  <c:v>10.3</c:v>
                </c:pt>
                <c:pt idx="270">
                  <c:v>10.3</c:v>
                </c:pt>
                <c:pt idx="271">
                  <c:v>10.3</c:v>
                </c:pt>
                <c:pt idx="272">
                  <c:v>10.3</c:v>
                </c:pt>
                <c:pt idx="273">
                  <c:v>10.3</c:v>
                </c:pt>
                <c:pt idx="274">
                  <c:v>10.4</c:v>
                </c:pt>
                <c:pt idx="275">
                  <c:v>10.4</c:v>
                </c:pt>
                <c:pt idx="276">
                  <c:v>10.4</c:v>
                </c:pt>
                <c:pt idx="277">
                  <c:v>10.4</c:v>
                </c:pt>
                <c:pt idx="278">
                  <c:v>10.4</c:v>
                </c:pt>
                <c:pt idx="279">
                  <c:v>10.4</c:v>
                </c:pt>
                <c:pt idx="280">
                  <c:v>10.4</c:v>
                </c:pt>
                <c:pt idx="281">
                  <c:v>10.4</c:v>
                </c:pt>
                <c:pt idx="282">
                  <c:v>10.4</c:v>
                </c:pt>
                <c:pt idx="283">
                  <c:v>10.4</c:v>
                </c:pt>
                <c:pt idx="284">
                  <c:v>10.4</c:v>
                </c:pt>
                <c:pt idx="285">
                  <c:v>10.4</c:v>
                </c:pt>
                <c:pt idx="286">
                  <c:v>10.4</c:v>
                </c:pt>
                <c:pt idx="287">
                  <c:v>10.4</c:v>
                </c:pt>
                <c:pt idx="288">
                  <c:v>10.4</c:v>
                </c:pt>
                <c:pt idx="289">
                  <c:v>10.4</c:v>
                </c:pt>
                <c:pt idx="290">
                  <c:v>10.4</c:v>
                </c:pt>
                <c:pt idx="291">
                  <c:v>10.4</c:v>
                </c:pt>
                <c:pt idx="292">
                  <c:v>10.4</c:v>
                </c:pt>
                <c:pt idx="293">
                  <c:v>10.4</c:v>
                </c:pt>
                <c:pt idx="294">
                  <c:v>10.4</c:v>
                </c:pt>
                <c:pt idx="295">
                  <c:v>10.4</c:v>
                </c:pt>
                <c:pt idx="296">
                  <c:v>10.4</c:v>
                </c:pt>
                <c:pt idx="297">
                  <c:v>10.4</c:v>
                </c:pt>
                <c:pt idx="298">
                  <c:v>10.4</c:v>
                </c:pt>
                <c:pt idx="299">
                  <c:v>10.4</c:v>
                </c:pt>
                <c:pt idx="300">
                  <c:v>10.4</c:v>
                </c:pt>
                <c:pt idx="301">
                  <c:v>10.4</c:v>
                </c:pt>
                <c:pt idx="302">
                  <c:v>10.4</c:v>
                </c:pt>
                <c:pt idx="303">
                  <c:v>10.4</c:v>
                </c:pt>
                <c:pt idx="304">
                  <c:v>10.4</c:v>
                </c:pt>
                <c:pt idx="305">
                  <c:v>10.5</c:v>
                </c:pt>
                <c:pt idx="306">
                  <c:v>10.5</c:v>
                </c:pt>
                <c:pt idx="307">
                  <c:v>10.5</c:v>
                </c:pt>
                <c:pt idx="308">
                  <c:v>10.5</c:v>
                </c:pt>
                <c:pt idx="309">
                  <c:v>10.5</c:v>
                </c:pt>
                <c:pt idx="310">
                  <c:v>10.5</c:v>
                </c:pt>
                <c:pt idx="311">
                  <c:v>10.5</c:v>
                </c:pt>
                <c:pt idx="312">
                  <c:v>10.5</c:v>
                </c:pt>
                <c:pt idx="313">
                  <c:v>10.5</c:v>
                </c:pt>
                <c:pt idx="314">
                  <c:v>10.5</c:v>
                </c:pt>
                <c:pt idx="315">
                  <c:v>10.5</c:v>
                </c:pt>
                <c:pt idx="316">
                  <c:v>10.5</c:v>
                </c:pt>
                <c:pt idx="317">
                  <c:v>10.5</c:v>
                </c:pt>
                <c:pt idx="318">
                  <c:v>10.5</c:v>
                </c:pt>
                <c:pt idx="319">
                  <c:v>10.5</c:v>
                </c:pt>
                <c:pt idx="320">
                  <c:v>10.5</c:v>
                </c:pt>
                <c:pt idx="321">
                  <c:v>10.5</c:v>
                </c:pt>
                <c:pt idx="322">
                  <c:v>10.5</c:v>
                </c:pt>
                <c:pt idx="323">
                  <c:v>10.5</c:v>
                </c:pt>
                <c:pt idx="324">
                  <c:v>10.5</c:v>
                </c:pt>
                <c:pt idx="325">
                  <c:v>10.5</c:v>
                </c:pt>
                <c:pt idx="326">
                  <c:v>10.5</c:v>
                </c:pt>
                <c:pt idx="327">
                  <c:v>10.5</c:v>
                </c:pt>
                <c:pt idx="328">
                  <c:v>10.5</c:v>
                </c:pt>
                <c:pt idx="329">
                  <c:v>10.5</c:v>
                </c:pt>
                <c:pt idx="330">
                  <c:v>10.5</c:v>
                </c:pt>
                <c:pt idx="331">
                  <c:v>10.5</c:v>
                </c:pt>
                <c:pt idx="332">
                  <c:v>10.5</c:v>
                </c:pt>
                <c:pt idx="333">
                  <c:v>10.5</c:v>
                </c:pt>
                <c:pt idx="334">
                  <c:v>10.5</c:v>
                </c:pt>
                <c:pt idx="335">
                  <c:v>10.5</c:v>
                </c:pt>
                <c:pt idx="336">
                  <c:v>10.5</c:v>
                </c:pt>
                <c:pt idx="337">
                  <c:v>10.5</c:v>
                </c:pt>
                <c:pt idx="338">
                  <c:v>10.5</c:v>
                </c:pt>
                <c:pt idx="339">
                  <c:v>10.5</c:v>
                </c:pt>
                <c:pt idx="340">
                  <c:v>10.5</c:v>
                </c:pt>
                <c:pt idx="341">
                  <c:v>10.5</c:v>
                </c:pt>
                <c:pt idx="342">
                  <c:v>10.5</c:v>
                </c:pt>
                <c:pt idx="343">
                  <c:v>10.5</c:v>
                </c:pt>
                <c:pt idx="344">
                  <c:v>10.5</c:v>
                </c:pt>
                <c:pt idx="345">
                  <c:v>10.5</c:v>
                </c:pt>
                <c:pt idx="346">
                  <c:v>10.6</c:v>
                </c:pt>
                <c:pt idx="347">
                  <c:v>10.6</c:v>
                </c:pt>
                <c:pt idx="348">
                  <c:v>10.6</c:v>
                </c:pt>
                <c:pt idx="349">
                  <c:v>10.6</c:v>
                </c:pt>
                <c:pt idx="350">
                  <c:v>10.6</c:v>
                </c:pt>
                <c:pt idx="351">
                  <c:v>10.6</c:v>
                </c:pt>
                <c:pt idx="352">
                  <c:v>10.6</c:v>
                </c:pt>
                <c:pt idx="353">
                  <c:v>10.6</c:v>
                </c:pt>
                <c:pt idx="354">
                  <c:v>10.6</c:v>
                </c:pt>
                <c:pt idx="355">
                  <c:v>10.6</c:v>
                </c:pt>
                <c:pt idx="356">
                  <c:v>10.6</c:v>
                </c:pt>
                <c:pt idx="357">
                  <c:v>10.6</c:v>
                </c:pt>
                <c:pt idx="358">
                  <c:v>10.6</c:v>
                </c:pt>
                <c:pt idx="359">
                  <c:v>10.6</c:v>
                </c:pt>
                <c:pt idx="360">
                  <c:v>10.6</c:v>
                </c:pt>
                <c:pt idx="361">
                  <c:v>10.6</c:v>
                </c:pt>
                <c:pt idx="362">
                  <c:v>10.6</c:v>
                </c:pt>
                <c:pt idx="363">
                  <c:v>10.6</c:v>
                </c:pt>
                <c:pt idx="364">
                  <c:v>10.6</c:v>
                </c:pt>
                <c:pt idx="365">
                  <c:v>10.6</c:v>
                </c:pt>
                <c:pt idx="366">
                  <c:v>10.6</c:v>
                </c:pt>
                <c:pt idx="367">
                  <c:v>10.6</c:v>
                </c:pt>
                <c:pt idx="368">
                  <c:v>10.6</c:v>
                </c:pt>
                <c:pt idx="369">
                  <c:v>10.6</c:v>
                </c:pt>
                <c:pt idx="370">
                  <c:v>10.6</c:v>
                </c:pt>
                <c:pt idx="371">
                  <c:v>10.6</c:v>
                </c:pt>
                <c:pt idx="372">
                  <c:v>10.6</c:v>
                </c:pt>
                <c:pt idx="373">
                  <c:v>10.6</c:v>
                </c:pt>
                <c:pt idx="374">
                  <c:v>10.6</c:v>
                </c:pt>
                <c:pt idx="375">
                  <c:v>10.6</c:v>
                </c:pt>
                <c:pt idx="376">
                  <c:v>10.6</c:v>
                </c:pt>
                <c:pt idx="377">
                  <c:v>10.6</c:v>
                </c:pt>
                <c:pt idx="378">
                  <c:v>10.6</c:v>
                </c:pt>
                <c:pt idx="379">
                  <c:v>10.6</c:v>
                </c:pt>
                <c:pt idx="380">
                  <c:v>10.6</c:v>
                </c:pt>
                <c:pt idx="381">
                  <c:v>10.6</c:v>
                </c:pt>
                <c:pt idx="382">
                  <c:v>10.6</c:v>
                </c:pt>
                <c:pt idx="383">
                  <c:v>10.6</c:v>
                </c:pt>
                <c:pt idx="384">
                  <c:v>10.6</c:v>
                </c:pt>
                <c:pt idx="385">
                  <c:v>10.6</c:v>
                </c:pt>
                <c:pt idx="386">
                  <c:v>10.6</c:v>
                </c:pt>
                <c:pt idx="387">
                  <c:v>10.6</c:v>
                </c:pt>
                <c:pt idx="388">
                  <c:v>10.6</c:v>
                </c:pt>
                <c:pt idx="389">
                  <c:v>10.6</c:v>
                </c:pt>
                <c:pt idx="390">
                  <c:v>10.6</c:v>
                </c:pt>
                <c:pt idx="391">
                  <c:v>10.6</c:v>
                </c:pt>
                <c:pt idx="392">
                  <c:v>10.6</c:v>
                </c:pt>
                <c:pt idx="393">
                  <c:v>10.6</c:v>
                </c:pt>
                <c:pt idx="394">
                  <c:v>10.6</c:v>
                </c:pt>
                <c:pt idx="395">
                  <c:v>10.6</c:v>
                </c:pt>
                <c:pt idx="396">
                  <c:v>10.6</c:v>
                </c:pt>
                <c:pt idx="397">
                  <c:v>10.6</c:v>
                </c:pt>
                <c:pt idx="398">
                  <c:v>10.6</c:v>
                </c:pt>
                <c:pt idx="399">
                  <c:v>10.6</c:v>
                </c:pt>
                <c:pt idx="400">
                  <c:v>10.6</c:v>
                </c:pt>
                <c:pt idx="401">
                  <c:v>10.6</c:v>
                </c:pt>
                <c:pt idx="402">
                  <c:v>10.6</c:v>
                </c:pt>
                <c:pt idx="403">
                  <c:v>10.6</c:v>
                </c:pt>
                <c:pt idx="404">
                  <c:v>10.6</c:v>
                </c:pt>
                <c:pt idx="405">
                  <c:v>10.6</c:v>
                </c:pt>
                <c:pt idx="406">
                  <c:v>10.6</c:v>
                </c:pt>
                <c:pt idx="407">
                  <c:v>10.6</c:v>
                </c:pt>
                <c:pt idx="408">
                  <c:v>10.6</c:v>
                </c:pt>
                <c:pt idx="409">
                  <c:v>10.6</c:v>
                </c:pt>
                <c:pt idx="410">
                  <c:v>10.6</c:v>
                </c:pt>
                <c:pt idx="411">
                  <c:v>10.6</c:v>
                </c:pt>
                <c:pt idx="412">
                  <c:v>10.6</c:v>
                </c:pt>
                <c:pt idx="413">
                  <c:v>10.7</c:v>
                </c:pt>
                <c:pt idx="414">
                  <c:v>10.7</c:v>
                </c:pt>
                <c:pt idx="415">
                  <c:v>10.7</c:v>
                </c:pt>
                <c:pt idx="416">
                  <c:v>10.7</c:v>
                </c:pt>
                <c:pt idx="417">
                  <c:v>10.7</c:v>
                </c:pt>
                <c:pt idx="418">
                  <c:v>10.7</c:v>
                </c:pt>
                <c:pt idx="419">
                  <c:v>10.7</c:v>
                </c:pt>
                <c:pt idx="420">
                  <c:v>10.7</c:v>
                </c:pt>
                <c:pt idx="421">
                  <c:v>10.7</c:v>
                </c:pt>
                <c:pt idx="422">
                  <c:v>10.7</c:v>
                </c:pt>
                <c:pt idx="423">
                  <c:v>10.7</c:v>
                </c:pt>
                <c:pt idx="424">
                  <c:v>10.7</c:v>
                </c:pt>
                <c:pt idx="425">
                  <c:v>10.7</c:v>
                </c:pt>
                <c:pt idx="426">
                  <c:v>10.7</c:v>
                </c:pt>
                <c:pt idx="427">
                  <c:v>10.7</c:v>
                </c:pt>
                <c:pt idx="428">
                  <c:v>10.7</c:v>
                </c:pt>
                <c:pt idx="429">
                  <c:v>10.7</c:v>
                </c:pt>
                <c:pt idx="430">
                  <c:v>10.7</c:v>
                </c:pt>
                <c:pt idx="431">
                  <c:v>10.7</c:v>
                </c:pt>
                <c:pt idx="432">
                  <c:v>10.7</c:v>
                </c:pt>
                <c:pt idx="433">
                  <c:v>10.7</c:v>
                </c:pt>
                <c:pt idx="434">
                  <c:v>10.7</c:v>
                </c:pt>
                <c:pt idx="435">
                  <c:v>10.7</c:v>
                </c:pt>
                <c:pt idx="436">
                  <c:v>10.7</c:v>
                </c:pt>
                <c:pt idx="437">
                  <c:v>10.7</c:v>
                </c:pt>
                <c:pt idx="438">
                  <c:v>10.7</c:v>
                </c:pt>
                <c:pt idx="439">
                  <c:v>10.7</c:v>
                </c:pt>
                <c:pt idx="440">
                  <c:v>10.7</c:v>
                </c:pt>
                <c:pt idx="441">
                  <c:v>10.7</c:v>
                </c:pt>
                <c:pt idx="442">
                  <c:v>10.7</c:v>
                </c:pt>
                <c:pt idx="443">
                  <c:v>10.7</c:v>
                </c:pt>
                <c:pt idx="444">
                  <c:v>10.7</c:v>
                </c:pt>
                <c:pt idx="445">
                  <c:v>10.7</c:v>
                </c:pt>
                <c:pt idx="446">
                  <c:v>10.7</c:v>
                </c:pt>
                <c:pt idx="447">
                  <c:v>10.7</c:v>
                </c:pt>
                <c:pt idx="448">
                  <c:v>10.7</c:v>
                </c:pt>
                <c:pt idx="449">
                  <c:v>10.7</c:v>
                </c:pt>
                <c:pt idx="450">
                  <c:v>10.7</c:v>
                </c:pt>
                <c:pt idx="451">
                  <c:v>10.7</c:v>
                </c:pt>
                <c:pt idx="452">
                  <c:v>10.7</c:v>
                </c:pt>
                <c:pt idx="453">
                  <c:v>10.7</c:v>
                </c:pt>
                <c:pt idx="454">
                  <c:v>10.7</c:v>
                </c:pt>
                <c:pt idx="455">
                  <c:v>10.7</c:v>
                </c:pt>
                <c:pt idx="456">
                  <c:v>10.7</c:v>
                </c:pt>
                <c:pt idx="457">
                  <c:v>10.7</c:v>
                </c:pt>
                <c:pt idx="458">
                  <c:v>10.7</c:v>
                </c:pt>
                <c:pt idx="459">
                  <c:v>10.7</c:v>
                </c:pt>
                <c:pt idx="460">
                  <c:v>10.7</c:v>
                </c:pt>
                <c:pt idx="461">
                  <c:v>10.7</c:v>
                </c:pt>
                <c:pt idx="462">
                  <c:v>10.7</c:v>
                </c:pt>
                <c:pt idx="463">
                  <c:v>10.7</c:v>
                </c:pt>
                <c:pt idx="464">
                  <c:v>10.7</c:v>
                </c:pt>
                <c:pt idx="465">
                  <c:v>10.7</c:v>
                </c:pt>
                <c:pt idx="466">
                  <c:v>10.7</c:v>
                </c:pt>
                <c:pt idx="467">
                  <c:v>10.7</c:v>
                </c:pt>
                <c:pt idx="468">
                  <c:v>10.7</c:v>
                </c:pt>
                <c:pt idx="469">
                  <c:v>10.7</c:v>
                </c:pt>
                <c:pt idx="470">
                  <c:v>10.7</c:v>
                </c:pt>
                <c:pt idx="471">
                  <c:v>10.7</c:v>
                </c:pt>
                <c:pt idx="472">
                  <c:v>10.7</c:v>
                </c:pt>
                <c:pt idx="473">
                  <c:v>10.7</c:v>
                </c:pt>
                <c:pt idx="474">
                  <c:v>10.7</c:v>
                </c:pt>
                <c:pt idx="475">
                  <c:v>10.7</c:v>
                </c:pt>
                <c:pt idx="476">
                  <c:v>10.7</c:v>
                </c:pt>
                <c:pt idx="477">
                  <c:v>10.7</c:v>
                </c:pt>
                <c:pt idx="478">
                  <c:v>10.7</c:v>
                </c:pt>
                <c:pt idx="479">
                  <c:v>10.7</c:v>
                </c:pt>
                <c:pt idx="480">
                  <c:v>10.7</c:v>
                </c:pt>
                <c:pt idx="481">
                  <c:v>10.7</c:v>
                </c:pt>
                <c:pt idx="482">
                  <c:v>10.7</c:v>
                </c:pt>
                <c:pt idx="483">
                  <c:v>10.7</c:v>
                </c:pt>
                <c:pt idx="484">
                  <c:v>10.7</c:v>
                </c:pt>
                <c:pt idx="485">
                  <c:v>10.7</c:v>
                </c:pt>
                <c:pt idx="486">
                  <c:v>10.7</c:v>
                </c:pt>
                <c:pt idx="487">
                  <c:v>10.7</c:v>
                </c:pt>
                <c:pt idx="488">
                  <c:v>10.7</c:v>
                </c:pt>
                <c:pt idx="489">
                  <c:v>10.7</c:v>
                </c:pt>
                <c:pt idx="490">
                  <c:v>10.7</c:v>
                </c:pt>
                <c:pt idx="491">
                  <c:v>10.7</c:v>
                </c:pt>
                <c:pt idx="492">
                  <c:v>10.7</c:v>
                </c:pt>
                <c:pt idx="493">
                  <c:v>10.7</c:v>
                </c:pt>
                <c:pt idx="494">
                  <c:v>10.7</c:v>
                </c:pt>
                <c:pt idx="495">
                  <c:v>10.7</c:v>
                </c:pt>
                <c:pt idx="496">
                  <c:v>10.7</c:v>
                </c:pt>
                <c:pt idx="497">
                  <c:v>10.7</c:v>
                </c:pt>
                <c:pt idx="498">
                  <c:v>10.7</c:v>
                </c:pt>
                <c:pt idx="499">
                  <c:v>10.7</c:v>
                </c:pt>
                <c:pt idx="500">
                  <c:v>10.7</c:v>
                </c:pt>
                <c:pt idx="501">
                  <c:v>10.7</c:v>
                </c:pt>
                <c:pt idx="502">
                  <c:v>10.7</c:v>
                </c:pt>
                <c:pt idx="503">
                  <c:v>10.7</c:v>
                </c:pt>
                <c:pt idx="504">
                  <c:v>10.7</c:v>
                </c:pt>
                <c:pt idx="505">
                  <c:v>10.7</c:v>
                </c:pt>
                <c:pt idx="506">
                  <c:v>10.7</c:v>
                </c:pt>
                <c:pt idx="507">
                  <c:v>10.7</c:v>
                </c:pt>
                <c:pt idx="508">
                  <c:v>10.7</c:v>
                </c:pt>
                <c:pt idx="509">
                  <c:v>10.7</c:v>
                </c:pt>
                <c:pt idx="510">
                  <c:v>10.7</c:v>
                </c:pt>
                <c:pt idx="511">
                  <c:v>10.7</c:v>
                </c:pt>
                <c:pt idx="512">
                  <c:v>10.7</c:v>
                </c:pt>
                <c:pt idx="513">
                  <c:v>10.7</c:v>
                </c:pt>
                <c:pt idx="514">
                  <c:v>10.7</c:v>
                </c:pt>
                <c:pt idx="515">
                  <c:v>10.7</c:v>
                </c:pt>
                <c:pt idx="516">
                  <c:v>10.7</c:v>
                </c:pt>
                <c:pt idx="517">
                  <c:v>10.7</c:v>
                </c:pt>
                <c:pt idx="518">
                  <c:v>10.7</c:v>
                </c:pt>
                <c:pt idx="519">
                  <c:v>10.7</c:v>
                </c:pt>
                <c:pt idx="520">
                  <c:v>10.7</c:v>
                </c:pt>
                <c:pt idx="521">
                  <c:v>10.7</c:v>
                </c:pt>
                <c:pt idx="522">
                  <c:v>10.7</c:v>
                </c:pt>
                <c:pt idx="523">
                  <c:v>10.7</c:v>
                </c:pt>
                <c:pt idx="524">
                  <c:v>10.7</c:v>
                </c:pt>
                <c:pt idx="525">
                  <c:v>10.7</c:v>
                </c:pt>
                <c:pt idx="526">
                  <c:v>10.7</c:v>
                </c:pt>
                <c:pt idx="527">
                  <c:v>10.7</c:v>
                </c:pt>
                <c:pt idx="528">
                  <c:v>10.7</c:v>
                </c:pt>
                <c:pt idx="529">
                  <c:v>10.7</c:v>
                </c:pt>
                <c:pt idx="530">
                  <c:v>10.7</c:v>
                </c:pt>
                <c:pt idx="531">
                  <c:v>10.7</c:v>
                </c:pt>
                <c:pt idx="532">
                  <c:v>10.7</c:v>
                </c:pt>
                <c:pt idx="533">
                  <c:v>10.7</c:v>
                </c:pt>
                <c:pt idx="534">
                  <c:v>10.7</c:v>
                </c:pt>
                <c:pt idx="535">
                  <c:v>10.7</c:v>
                </c:pt>
                <c:pt idx="536">
                  <c:v>10.7</c:v>
                </c:pt>
                <c:pt idx="537">
                  <c:v>10.7</c:v>
                </c:pt>
                <c:pt idx="538">
                  <c:v>10.7</c:v>
                </c:pt>
                <c:pt idx="539">
                  <c:v>10.7</c:v>
                </c:pt>
                <c:pt idx="540">
                  <c:v>10.7</c:v>
                </c:pt>
                <c:pt idx="541">
                  <c:v>10.7</c:v>
                </c:pt>
                <c:pt idx="542">
                  <c:v>10.7</c:v>
                </c:pt>
                <c:pt idx="543">
                  <c:v>10.7</c:v>
                </c:pt>
                <c:pt idx="544">
                  <c:v>10.7</c:v>
                </c:pt>
                <c:pt idx="545">
                  <c:v>10.7</c:v>
                </c:pt>
                <c:pt idx="546">
                  <c:v>10.7</c:v>
                </c:pt>
                <c:pt idx="547">
                  <c:v>10.7</c:v>
                </c:pt>
                <c:pt idx="548">
                  <c:v>10.7</c:v>
                </c:pt>
                <c:pt idx="549">
                  <c:v>10.7</c:v>
                </c:pt>
                <c:pt idx="550">
                  <c:v>10.7</c:v>
                </c:pt>
                <c:pt idx="551">
                  <c:v>10.7</c:v>
                </c:pt>
                <c:pt idx="552">
                  <c:v>10.7</c:v>
                </c:pt>
                <c:pt idx="553">
                  <c:v>10.7</c:v>
                </c:pt>
                <c:pt idx="554">
                  <c:v>10.7</c:v>
                </c:pt>
                <c:pt idx="555">
                  <c:v>10.7</c:v>
                </c:pt>
                <c:pt idx="556">
                  <c:v>10.7</c:v>
                </c:pt>
                <c:pt idx="557">
                  <c:v>10.7</c:v>
                </c:pt>
                <c:pt idx="558">
                  <c:v>10.7</c:v>
                </c:pt>
                <c:pt idx="559">
                  <c:v>10.7</c:v>
                </c:pt>
                <c:pt idx="560">
                  <c:v>10.7</c:v>
                </c:pt>
                <c:pt idx="561">
                  <c:v>10.7</c:v>
                </c:pt>
                <c:pt idx="562">
                  <c:v>10.7</c:v>
                </c:pt>
                <c:pt idx="563">
                  <c:v>10.7</c:v>
                </c:pt>
                <c:pt idx="564">
                  <c:v>10.7</c:v>
                </c:pt>
                <c:pt idx="565">
                  <c:v>10.7</c:v>
                </c:pt>
                <c:pt idx="566">
                  <c:v>10.7</c:v>
                </c:pt>
                <c:pt idx="567">
                  <c:v>10.7</c:v>
                </c:pt>
                <c:pt idx="568">
                  <c:v>10.7</c:v>
                </c:pt>
                <c:pt idx="569">
                  <c:v>10.7</c:v>
                </c:pt>
                <c:pt idx="570">
                  <c:v>10.7</c:v>
                </c:pt>
                <c:pt idx="571">
                  <c:v>10.7</c:v>
                </c:pt>
                <c:pt idx="572">
                  <c:v>10.7</c:v>
                </c:pt>
                <c:pt idx="573">
                  <c:v>10.7</c:v>
                </c:pt>
                <c:pt idx="574">
                  <c:v>10.7</c:v>
                </c:pt>
                <c:pt idx="575">
                  <c:v>10.7</c:v>
                </c:pt>
                <c:pt idx="576">
                  <c:v>10.7</c:v>
                </c:pt>
                <c:pt idx="577">
                  <c:v>10.7</c:v>
                </c:pt>
                <c:pt idx="578">
                  <c:v>10.7</c:v>
                </c:pt>
                <c:pt idx="579">
                  <c:v>10.7</c:v>
                </c:pt>
                <c:pt idx="580">
                  <c:v>10.7</c:v>
                </c:pt>
                <c:pt idx="581">
                  <c:v>10.7</c:v>
                </c:pt>
                <c:pt idx="582">
                  <c:v>10.7</c:v>
                </c:pt>
                <c:pt idx="583">
                  <c:v>10.7</c:v>
                </c:pt>
                <c:pt idx="584">
                  <c:v>10.7</c:v>
                </c:pt>
                <c:pt idx="585">
                  <c:v>10.7</c:v>
                </c:pt>
                <c:pt idx="586">
                  <c:v>10.7</c:v>
                </c:pt>
                <c:pt idx="587">
                  <c:v>10.7</c:v>
                </c:pt>
                <c:pt idx="588">
                  <c:v>10.7</c:v>
                </c:pt>
                <c:pt idx="589">
                  <c:v>10.7</c:v>
                </c:pt>
                <c:pt idx="590">
                  <c:v>10.7</c:v>
                </c:pt>
                <c:pt idx="591">
                  <c:v>10.7</c:v>
                </c:pt>
                <c:pt idx="592">
                  <c:v>10.7</c:v>
                </c:pt>
                <c:pt idx="593">
                  <c:v>10.7</c:v>
                </c:pt>
                <c:pt idx="594">
                  <c:v>10.7</c:v>
                </c:pt>
                <c:pt idx="595">
                  <c:v>10.7</c:v>
                </c:pt>
                <c:pt idx="596">
                  <c:v>10.7</c:v>
                </c:pt>
                <c:pt idx="597">
                  <c:v>10.7</c:v>
                </c:pt>
                <c:pt idx="598">
                  <c:v>10.7</c:v>
                </c:pt>
                <c:pt idx="599">
                  <c:v>10.7</c:v>
                </c:pt>
                <c:pt idx="600">
                  <c:v>10.7</c:v>
                </c:pt>
                <c:pt idx="601">
                  <c:v>10.7</c:v>
                </c:pt>
                <c:pt idx="602">
                  <c:v>10.7</c:v>
                </c:pt>
                <c:pt idx="603">
                  <c:v>10.7</c:v>
                </c:pt>
                <c:pt idx="604">
                  <c:v>10.7</c:v>
                </c:pt>
                <c:pt idx="605">
                  <c:v>10.7</c:v>
                </c:pt>
                <c:pt idx="606">
                  <c:v>10.7</c:v>
                </c:pt>
                <c:pt idx="607">
                  <c:v>10.7</c:v>
                </c:pt>
                <c:pt idx="608">
                  <c:v>10.7</c:v>
                </c:pt>
                <c:pt idx="609">
                  <c:v>10.7</c:v>
                </c:pt>
                <c:pt idx="610">
                  <c:v>10.7</c:v>
                </c:pt>
                <c:pt idx="611">
                  <c:v>10.7</c:v>
                </c:pt>
                <c:pt idx="612">
                  <c:v>10.7</c:v>
                </c:pt>
                <c:pt idx="613">
                  <c:v>10.7</c:v>
                </c:pt>
                <c:pt idx="614">
                  <c:v>10.7</c:v>
                </c:pt>
                <c:pt idx="615">
                  <c:v>10.7</c:v>
                </c:pt>
                <c:pt idx="616">
                  <c:v>10.7</c:v>
                </c:pt>
                <c:pt idx="617">
                  <c:v>10.7</c:v>
                </c:pt>
                <c:pt idx="618">
                  <c:v>10.7</c:v>
                </c:pt>
                <c:pt idx="619">
                  <c:v>10.7</c:v>
                </c:pt>
                <c:pt idx="620">
                  <c:v>10.7</c:v>
                </c:pt>
                <c:pt idx="621">
                  <c:v>10.7</c:v>
                </c:pt>
                <c:pt idx="622">
                  <c:v>10.7</c:v>
                </c:pt>
                <c:pt idx="623">
                  <c:v>10.7</c:v>
                </c:pt>
                <c:pt idx="624">
                  <c:v>10.7</c:v>
                </c:pt>
                <c:pt idx="625">
                  <c:v>10.7</c:v>
                </c:pt>
                <c:pt idx="626">
                  <c:v>10.7</c:v>
                </c:pt>
                <c:pt idx="627">
                  <c:v>10.7</c:v>
                </c:pt>
                <c:pt idx="628">
                  <c:v>10.7</c:v>
                </c:pt>
                <c:pt idx="629">
                  <c:v>10.7</c:v>
                </c:pt>
                <c:pt idx="630">
                  <c:v>10.7</c:v>
                </c:pt>
                <c:pt idx="631">
                  <c:v>10.7</c:v>
                </c:pt>
                <c:pt idx="632">
                  <c:v>10.7</c:v>
                </c:pt>
                <c:pt idx="633">
                  <c:v>10.7</c:v>
                </c:pt>
                <c:pt idx="634">
                  <c:v>10.7</c:v>
                </c:pt>
                <c:pt idx="635">
                  <c:v>10.7</c:v>
                </c:pt>
                <c:pt idx="636">
                  <c:v>10.7</c:v>
                </c:pt>
                <c:pt idx="637">
                  <c:v>10.7</c:v>
                </c:pt>
                <c:pt idx="638">
                  <c:v>10.7</c:v>
                </c:pt>
                <c:pt idx="639">
                  <c:v>10.7</c:v>
                </c:pt>
                <c:pt idx="640">
                  <c:v>10.7</c:v>
                </c:pt>
                <c:pt idx="641">
                  <c:v>10.7</c:v>
                </c:pt>
                <c:pt idx="642">
                  <c:v>10.7</c:v>
                </c:pt>
                <c:pt idx="643">
                  <c:v>10.7</c:v>
                </c:pt>
                <c:pt idx="644">
                  <c:v>10.7</c:v>
                </c:pt>
                <c:pt idx="645">
                  <c:v>10.7</c:v>
                </c:pt>
                <c:pt idx="646">
                  <c:v>10.7</c:v>
                </c:pt>
                <c:pt idx="647">
                  <c:v>10.7</c:v>
                </c:pt>
                <c:pt idx="648">
                  <c:v>10.7</c:v>
                </c:pt>
                <c:pt idx="649">
                  <c:v>10.7</c:v>
                </c:pt>
                <c:pt idx="650">
                  <c:v>10.7</c:v>
                </c:pt>
                <c:pt idx="651">
                  <c:v>10.7</c:v>
                </c:pt>
                <c:pt idx="652">
                  <c:v>10.7</c:v>
                </c:pt>
                <c:pt idx="653">
                  <c:v>10.7</c:v>
                </c:pt>
                <c:pt idx="654">
                  <c:v>10.7</c:v>
                </c:pt>
                <c:pt idx="655">
                  <c:v>10.7</c:v>
                </c:pt>
                <c:pt idx="656">
                  <c:v>10.7</c:v>
                </c:pt>
                <c:pt idx="657">
                  <c:v>10.7</c:v>
                </c:pt>
                <c:pt idx="658">
                  <c:v>10.7</c:v>
                </c:pt>
                <c:pt idx="659">
                  <c:v>10.7</c:v>
                </c:pt>
                <c:pt idx="660">
                  <c:v>10.7</c:v>
                </c:pt>
                <c:pt idx="661">
                  <c:v>10.7</c:v>
                </c:pt>
                <c:pt idx="662">
                  <c:v>10.7</c:v>
                </c:pt>
                <c:pt idx="663">
                  <c:v>10.7</c:v>
                </c:pt>
                <c:pt idx="664">
                  <c:v>10.7</c:v>
                </c:pt>
                <c:pt idx="665">
                  <c:v>10.7</c:v>
                </c:pt>
                <c:pt idx="666">
                  <c:v>10.7</c:v>
                </c:pt>
                <c:pt idx="667">
                  <c:v>10.7</c:v>
                </c:pt>
                <c:pt idx="668">
                  <c:v>10.7</c:v>
                </c:pt>
                <c:pt idx="669">
                  <c:v>10.7</c:v>
                </c:pt>
                <c:pt idx="670">
                  <c:v>10.7</c:v>
                </c:pt>
                <c:pt idx="671">
                  <c:v>10.7</c:v>
                </c:pt>
                <c:pt idx="672">
                  <c:v>10.7</c:v>
                </c:pt>
                <c:pt idx="673">
                  <c:v>10.7</c:v>
                </c:pt>
                <c:pt idx="674">
                  <c:v>10.7</c:v>
                </c:pt>
                <c:pt idx="675">
                  <c:v>10.7</c:v>
                </c:pt>
                <c:pt idx="676">
                  <c:v>10.7</c:v>
                </c:pt>
                <c:pt idx="677">
                  <c:v>10.7</c:v>
                </c:pt>
                <c:pt idx="678">
                  <c:v>10.7</c:v>
                </c:pt>
                <c:pt idx="679">
                  <c:v>10.7</c:v>
                </c:pt>
                <c:pt idx="680">
                  <c:v>10.7</c:v>
                </c:pt>
                <c:pt idx="681">
                  <c:v>10.7</c:v>
                </c:pt>
                <c:pt idx="682">
                  <c:v>10.7</c:v>
                </c:pt>
                <c:pt idx="683">
                  <c:v>10.7</c:v>
                </c:pt>
                <c:pt idx="684">
                  <c:v>10.7</c:v>
                </c:pt>
                <c:pt idx="685">
                  <c:v>10.7</c:v>
                </c:pt>
                <c:pt idx="686">
                  <c:v>10.7</c:v>
                </c:pt>
                <c:pt idx="687">
                  <c:v>10.7</c:v>
                </c:pt>
                <c:pt idx="688">
                  <c:v>10.7</c:v>
                </c:pt>
                <c:pt idx="689">
                  <c:v>10.7</c:v>
                </c:pt>
                <c:pt idx="690">
                  <c:v>10.7</c:v>
                </c:pt>
                <c:pt idx="691">
                  <c:v>10.7</c:v>
                </c:pt>
                <c:pt idx="692">
                  <c:v>10.7</c:v>
                </c:pt>
                <c:pt idx="693">
                  <c:v>10.7</c:v>
                </c:pt>
                <c:pt idx="694">
                  <c:v>10.7</c:v>
                </c:pt>
                <c:pt idx="695">
                  <c:v>10.7</c:v>
                </c:pt>
                <c:pt idx="696">
                  <c:v>10.7</c:v>
                </c:pt>
                <c:pt idx="697">
                  <c:v>10.7</c:v>
                </c:pt>
                <c:pt idx="698">
                  <c:v>10.7</c:v>
                </c:pt>
                <c:pt idx="699">
                  <c:v>10.7</c:v>
                </c:pt>
                <c:pt idx="700">
                  <c:v>10.7</c:v>
                </c:pt>
                <c:pt idx="701">
                  <c:v>10.7</c:v>
                </c:pt>
                <c:pt idx="702">
                  <c:v>10.7</c:v>
                </c:pt>
                <c:pt idx="703">
                  <c:v>10.7</c:v>
                </c:pt>
                <c:pt idx="704">
                  <c:v>10.7</c:v>
                </c:pt>
                <c:pt idx="705">
                  <c:v>10.7</c:v>
                </c:pt>
                <c:pt idx="706">
                  <c:v>10.7</c:v>
                </c:pt>
                <c:pt idx="707">
                  <c:v>10.7</c:v>
                </c:pt>
                <c:pt idx="708">
                  <c:v>10.7</c:v>
                </c:pt>
                <c:pt idx="709">
                  <c:v>10.7</c:v>
                </c:pt>
                <c:pt idx="710">
                  <c:v>10.7</c:v>
                </c:pt>
                <c:pt idx="711">
                  <c:v>10.7</c:v>
                </c:pt>
                <c:pt idx="712">
                  <c:v>10.7</c:v>
                </c:pt>
                <c:pt idx="713">
                  <c:v>10.7</c:v>
                </c:pt>
                <c:pt idx="714">
                  <c:v>10.7</c:v>
                </c:pt>
                <c:pt idx="715">
                  <c:v>10.7</c:v>
                </c:pt>
                <c:pt idx="716">
                  <c:v>10.7</c:v>
                </c:pt>
                <c:pt idx="717">
                  <c:v>10.7</c:v>
                </c:pt>
                <c:pt idx="718">
                  <c:v>10.7</c:v>
                </c:pt>
                <c:pt idx="719">
                  <c:v>10.7</c:v>
                </c:pt>
                <c:pt idx="720">
                  <c:v>10.7</c:v>
                </c:pt>
                <c:pt idx="721">
                  <c:v>10.7</c:v>
                </c:pt>
                <c:pt idx="722">
                  <c:v>10.7</c:v>
                </c:pt>
                <c:pt idx="723">
                  <c:v>10.7</c:v>
                </c:pt>
                <c:pt idx="724">
                  <c:v>10.7</c:v>
                </c:pt>
                <c:pt idx="725">
                  <c:v>10.7</c:v>
                </c:pt>
                <c:pt idx="726">
                  <c:v>10.7</c:v>
                </c:pt>
                <c:pt idx="727">
                  <c:v>10.7</c:v>
                </c:pt>
                <c:pt idx="728">
                  <c:v>10.7</c:v>
                </c:pt>
                <c:pt idx="729">
                  <c:v>10.7</c:v>
                </c:pt>
                <c:pt idx="730">
                  <c:v>10.7</c:v>
                </c:pt>
                <c:pt idx="731">
                  <c:v>10.7</c:v>
                </c:pt>
                <c:pt idx="732">
                  <c:v>10.7</c:v>
                </c:pt>
                <c:pt idx="733">
                  <c:v>10.7</c:v>
                </c:pt>
                <c:pt idx="734">
                  <c:v>10.7</c:v>
                </c:pt>
                <c:pt idx="735">
                  <c:v>10.7</c:v>
                </c:pt>
                <c:pt idx="736">
                  <c:v>10.7</c:v>
                </c:pt>
                <c:pt idx="737">
                  <c:v>10.7</c:v>
                </c:pt>
                <c:pt idx="738">
                  <c:v>10.7</c:v>
                </c:pt>
                <c:pt idx="739">
                  <c:v>10.7</c:v>
                </c:pt>
                <c:pt idx="740">
                  <c:v>10.7</c:v>
                </c:pt>
                <c:pt idx="741">
                  <c:v>10.7</c:v>
                </c:pt>
                <c:pt idx="742">
                  <c:v>10.7</c:v>
                </c:pt>
                <c:pt idx="743">
                  <c:v>10.7</c:v>
                </c:pt>
                <c:pt idx="744">
                  <c:v>10.7</c:v>
                </c:pt>
                <c:pt idx="745">
                  <c:v>10.7</c:v>
                </c:pt>
                <c:pt idx="746">
                  <c:v>10.7</c:v>
                </c:pt>
                <c:pt idx="747">
                  <c:v>10.7</c:v>
                </c:pt>
                <c:pt idx="748">
                  <c:v>10.7</c:v>
                </c:pt>
                <c:pt idx="749">
                  <c:v>10.7</c:v>
                </c:pt>
                <c:pt idx="750">
                  <c:v>10.7</c:v>
                </c:pt>
                <c:pt idx="751">
                  <c:v>10.7</c:v>
                </c:pt>
                <c:pt idx="752">
                  <c:v>10.7</c:v>
                </c:pt>
                <c:pt idx="753">
                  <c:v>10.7</c:v>
                </c:pt>
                <c:pt idx="754">
                  <c:v>10.7</c:v>
                </c:pt>
                <c:pt idx="755">
                  <c:v>10.7</c:v>
                </c:pt>
                <c:pt idx="756">
                  <c:v>10.7</c:v>
                </c:pt>
                <c:pt idx="757">
                  <c:v>10.7</c:v>
                </c:pt>
                <c:pt idx="758">
                  <c:v>10.7</c:v>
                </c:pt>
                <c:pt idx="759">
                  <c:v>10.7</c:v>
                </c:pt>
                <c:pt idx="760">
                  <c:v>10.7</c:v>
                </c:pt>
                <c:pt idx="761">
                  <c:v>10.7</c:v>
                </c:pt>
                <c:pt idx="762">
                  <c:v>10.7</c:v>
                </c:pt>
                <c:pt idx="763">
                  <c:v>10.7</c:v>
                </c:pt>
                <c:pt idx="764">
                  <c:v>10.7</c:v>
                </c:pt>
                <c:pt idx="765">
                  <c:v>10.7</c:v>
                </c:pt>
                <c:pt idx="766">
                  <c:v>10.7</c:v>
                </c:pt>
                <c:pt idx="767">
                  <c:v>10.7</c:v>
                </c:pt>
                <c:pt idx="768">
                  <c:v>10.7</c:v>
                </c:pt>
                <c:pt idx="769">
                  <c:v>10.7</c:v>
                </c:pt>
                <c:pt idx="770">
                  <c:v>10.7</c:v>
                </c:pt>
                <c:pt idx="771">
                  <c:v>10.7</c:v>
                </c:pt>
                <c:pt idx="772">
                  <c:v>10.7</c:v>
                </c:pt>
                <c:pt idx="773">
                  <c:v>10.7</c:v>
                </c:pt>
                <c:pt idx="774">
                  <c:v>10.7</c:v>
                </c:pt>
                <c:pt idx="775">
                  <c:v>10.7</c:v>
                </c:pt>
                <c:pt idx="776">
                  <c:v>10.7</c:v>
                </c:pt>
                <c:pt idx="777">
                  <c:v>10.7</c:v>
                </c:pt>
                <c:pt idx="778">
                  <c:v>10.7</c:v>
                </c:pt>
                <c:pt idx="779">
                  <c:v>10.7</c:v>
                </c:pt>
                <c:pt idx="780">
                  <c:v>10.7</c:v>
                </c:pt>
                <c:pt idx="781">
                  <c:v>10.7</c:v>
                </c:pt>
                <c:pt idx="782">
                  <c:v>10.7</c:v>
                </c:pt>
                <c:pt idx="783">
                  <c:v>10.7</c:v>
                </c:pt>
                <c:pt idx="784">
                  <c:v>10.7</c:v>
                </c:pt>
                <c:pt idx="785">
                  <c:v>10.7</c:v>
                </c:pt>
                <c:pt idx="786">
                  <c:v>10.7</c:v>
                </c:pt>
                <c:pt idx="787">
                  <c:v>10.7</c:v>
                </c:pt>
                <c:pt idx="788">
                  <c:v>10.7</c:v>
                </c:pt>
                <c:pt idx="789">
                  <c:v>10.7</c:v>
                </c:pt>
                <c:pt idx="790">
                  <c:v>10.7</c:v>
                </c:pt>
                <c:pt idx="791">
                  <c:v>10.7</c:v>
                </c:pt>
                <c:pt idx="792">
                  <c:v>10.7</c:v>
                </c:pt>
                <c:pt idx="793">
                  <c:v>10.7</c:v>
                </c:pt>
                <c:pt idx="794">
                  <c:v>10.7</c:v>
                </c:pt>
                <c:pt idx="795">
                  <c:v>10.7</c:v>
                </c:pt>
                <c:pt idx="796">
                  <c:v>10.7</c:v>
                </c:pt>
                <c:pt idx="797">
                  <c:v>10.7</c:v>
                </c:pt>
                <c:pt idx="798">
                  <c:v>10.7</c:v>
                </c:pt>
                <c:pt idx="799">
                  <c:v>10.7</c:v>
                </c:pt>
                <c:pt idx="800">
                  <c:v>10.7</c:v>
                </c:pt>
                <c:pt idx="801">
                  <c:v>10.7</c:v>
                </c:pt>
                <c:pt idx="802">
                  <c:v>10.7</c:v>
                </c:pt>
                <c:pt idx="803">
                  <c:v>10.7</c:v>
                </c:pt>
                <c:pt idx="804">
                  <c:v>10.7</c:v>
                </c:pt>
                <c:pt idx="805">
                  <c:v>10.7</c:v>
                </c:pt>
                <c:pt idx="806">
                  <c:v>10.7</c:v>
                </c:pt>
                <c:pt idx="807">
                  <c:v>10.7</c:v>
                </c:pt>
                <c:pt idx="808">
                  <c:v>10.7</c:v>
                </c:pt>
                <c:pt idx="809">
                  <c:v>10.7</c:v>
                </c:pt>
                <c:pt idx="810">
                  <c:v>10.7</c:v>
                </c:pt>
                <c:pt idx="811">
                  <c:v>10.7</c:v>
                </c:pt>
                <c:pt idx="812">
                  <c:v>10.7</c:v>
                </c:pt>
                <c:pt idx="813">
                  <c:v>10.7</c:v>
                </c:pt>
                <c:pt idx="814">
                  <c:v>10.7</c:v>
                </c:pt>
                <c:pt idx="815">
                  <c:v>10.7</c:v>
                </c:pt>
                <c:pt idx="816">
                  <c:v>10.7</c:v>
                </c:pt>
                <c:pt idx="817">
                  <c:v>10.7</c:v>
                </c:pt>
                <c:pt idx="818">
                  <c:v>10.7</c:v>
                </c:pt>
                <c:pt idx="819">
                  <c:v>10.7</c:v>
                </c:pt>
                <c:pt idx="820">
                  <c:v>10.7</c:v>
                </c:pt>
                <c:pt idx="821">
                  <c:v>10.7</c:v>
                </c:pt>
                <c:pt idx="822">
                  <c:v>10.7</c:v>
                </c:pt>
                <c:pt idx="823">
                  <c:v>10.7</c:v>
                </c:pt>
                <c:pt idx="824">
                  <c:v>10.7</c:v>
                </c:pt>
                <c:pt idx="825">
                  <c:v>10.7</c:v>
                </c:pt>
                <c:pt idx="826">
                  <c:v>10.7</c:v>
                </c:pt>
                <c:pt idx="827">
                  <c:v>10.7</c:v>
                </c:pt>
                <c:pt idx="828">
                  <c:v>10.7</c:v>
                </c:pt>
                <c:pt idx="829">
                  <c:v>10.7</c:v>
                </c:pt>
                <c:pt idx="830">
                  <c:v>10.7</c:v>
                </c:pt>
                <c:pt idx="831">
                  <c:v>10.7</c:v>
                </c:pt>
                <c:pt idx="832">
                  <c:v>10.7</c:v>
                </c:pt>
                <c:pt idx="833">
                  <c:v>10.7</c:v>
                </c:pt>
                <c:pt idx="834">
                  <c:v>10.7</c:v>
                </c:pt>
                <c:pt idx="835">
                  <c:v>10.7</c:v>
                </c:pt>
                <c:pt idx="836">
                  <c:v>10.7</c:v>
                </c:pt>
                <c:pt idx="837">
                  <c:v>10.7</c:v>
                </c:pt>
                <c:pt idx="838">
                  <c:v>10.7</c:v>
                </c:pt>
                <c:pt idx="839">
                  <c:v>10.7</c:v>
                </c:pt>
                <c:pt idx="840">
                  <c:v>10.7</c:v>
                </c:pt>
                <c:pt idx="841">
                  <c:v>10.7</c:v>
                </c:pt>
                <c:pt idx="842">
                  <c:v>10.7</c:v>
                </c:pt>
                <c:pt idx="843">
                  <c:v>10.7</c:v>
                </c:pt>
                <c:pt idx="844">
                  <c:v>10.7</c:v>
                </c:pt>
                <c:pt idx="845">
                  <c:v>10.7</c:v>
                </c:pt>
                <c:pt idx="846">
                  <c:v>10.7</c:v>
                </c:pt>
                <c:pt idx="847">
                  <c:v>10.7</c:v>
                </c:pt>
                <c:pt idx="848">
                  <c:v>10.7</c:v>
                </c:pt>
                <c:pt idx="849">
                  <c:v>10.7</c:v>
                </c:pt>
                <c:pt idx="850">
                  <c:v>10.7</c:v>
                </c:pt>
                <c:pt idx="851">
                  <c:v>10.7</c:v>
                </c:pt>
                <c:pt idx="852">
                  <c:v>10.7</c:v>
                </c:pt>
                <c:pt idx="853">
                  <c:v>10.7</c:v>
                </c:pt>
                <c:pt idx="854">
                  <c:v>10.7</c:v>
                </c:pt>
                <c:pt idx="855">
                  <c:v>10.7</c:v>
                </c:pt>
                <c:pt idx="856">
                  <c:v>10.7</c:v>
                </c:pt>
                <c:pt idx="857">
                  <c:v>10.7</c:v>
                </c:pt>
                <c:pt idx="858">
                  <c:v>10.7</c:v>
                </c:pt>
                <c:pt idx="859">
                  <c:v>10.7</c:v>
                </c:pt>
                <c:pt idx="860">
                  <c:v>10.7</c:v>
                </c:pt>
                <c:pt idx="861">
                  <c:v>10.7</c:v>
                </c:pt>
                <c:pt idx="862">
                  <c:v>10.7</c:v>
                </c:pt>
                <c:pt idx="863">
                  <c:v>10.7</c:v>
                </c:pt>
                <c:pt idx="864">
                  <c:v>10.7</c:v>
                </c:pt>
                <c:pt idx="865">
                  <c:v>10.7</c:v>
                </c:pt>
                <c:pt idx="866">
                  <c:v>10.7</c:v>
                </c:pt>
                <c:pt idx="867">
                  <c:v>10.7</c:v>
                </c:pt>
                <c:pt idx="868">
                  <c:v>10.7</c:v>
                </c:pt>
                <c:pt idx="869">
                  <c:v>10.7</c:v>
                </c:pt>
                <c:pt idx="870">
                  <c:v>10.7</c:v>
                </c:pt>
                <c:pt idx="871">
                  <c:v>10.7</c:v>
                </c:pt>
                <c:pt idx="872">
                  <c:v>10.7</c:v>
                </c:pt>
                <c:pt idx="873">
                  <c:v>10.7</c:v>
                </c:pt>
                <c:pt idx="874">
                  <c:v>10.7</c:v>
                </c:pt>
                <c:pt idx="875">
                  <c:v>10.7</c:v>
                </c:pt>
                <c:pt idx="876">
                  <c:v>10.7</c:v>
                </c:pt>
                <c:pt idx="877">
                  <c:v>10.7</c:v>
                </c:pt>
                <c:pt idx="878">
                  <c:v>10.7</c:v>
                </c:pt>
                <c:pt idx="879">
                  <c:v>10.7</c:v>
                </c:pt>
                <c:pt idx="880">
                  <c:v>10.7</c:v>
                </c:pt>
                <c:pt idx="881">
                  <c:v>10.7</c:v>
                </c:pt>
                <c:pt idx="882">
                  <c:v>10.7</c:v>
                </c:pt>
                <c:pt idx="883">
                  <c:v>10.7</c:v>
                </c:pt>
                <c:pt idx="884">
                  <c:v>10.7</c:v>
                </c:pt>
                <c:pt idx="885">
                  <c:v>10.7</c:v>
                </c:pt>
                <c:pt idx="886">
                  <c:v>10.7</c:v>
                </c:pt>
                <c:pt idx="887">
                  <c:v>10.7</c:v>
                </c:pt>
                <c:pt idx="888">
                  <c:v>10.7</c:v>
                </c:pt>
                <c:pt idx="889">
                  <c:v>10.7</c:v>
                </c:pt>
                <c:pt idx="890">
                  <c:v>10.7</c:v>
                </c:pt>
                <c:pt idx="891">
                  <c:v>10.7</c:v>
                </c:pt>
                <c:pt idx="892">
                  <c:v>10.7</c:v>
                </c:pt>
                <c:pt idx="893">
                  <c:v>10.7</c:v>
                </c:pt>
                <c:pt idx="894">
                  <c:v>10.7</c:v>
                </c:pt>
                <c:pt idx="895">
                  <c:v>10.7</c:v>
                </c:pt>
                <c:pt idx="896">
                  <c:v>10.7</c:v>
                </c:pt>
                <c:pt idx="897">
                  <c:v>10.7</c:v>
                </c:pt>
                <c:pt idx="898">
                  <c:v>10.7</c:v>
                </c:pt>
                <c:pt idx="899">
                  <c:v>10.7</c:v>
                </c:pt>
                <c:pt idx="900">
                  <c:v>10.7</c:v>
                </c:pt>
                <c:pt idx="901">
                  <c:v>10.7</c:v>
                </c:pt>
                <c:pt idx="902">
                  <c:v>10.7</c:v>
                </c:pt>
                <c:pt idx="903">
                  <c:v>10.7</c:v>
                </c:pt>
                <c:pt idx="904">
                  <c:v>10.7</c:v>
                </c:pt>
                <c:pt idx="905">
                  <c:v>10.7</c:v>
                </c:pt>
                <c:pt idx="906">
                  <c:v>10.7</c:v>
                </c:pt>
                <c:pt idx="907">
                  <c:v>10.7</c:v>
                </c:pt>
                <c:pt idx="908">
                  <c:v>10.7</c:v>
                </c:pt>
                <c:pt idx="909">
                  <c:v>10.7</c:v>
                </c:pt>
                <c:pt idx="910">
                  <c:v>10.7</c:v>
                </c:pt>
                <c:pt idx="911">
                  <c:v>10.7</c:v>
                </c:pt>
                <c:pt idx="912">
                  <c:v>10.7</c:v>
                </c:pt>
                <c:pt idx="913">
                  <c:v>10.7</c:v>
                </c:pt>
                <c:pt idx="914">
                  <c:v>10.7</c:v>
                </c:pt>
                <c:pt idx="915">
                  <c:v>10.7</c:v>
                </c:pt>
                <c:pt idx="916">
                  <c:v>10.7</c:v>
                </c:pt>
                <c:pt idx="917">
                  <c:v>10.7</c:v>
                </c:pt>
                <c:pt idx="918">
                  <c:v>10.7</c:v>
                </c:pt>
                <c:pt idx="919">
                  <c:v>10.7</c:v>
                </c:pt>
                <c:pt idx="920">
                  <c:v>10.7</c:v>
                </c:pt>
                <c:pt idx="921">
                  <c:v>10.7</c:v>
                </c:pt>
                <c:pt idx="922">
                  <c:v>10.7</c:v>
                </c:pt>
                <c:pt idx="923">
                  <c:v>10.7</c:v>
                </c:pt>
                <c:pt idx="924">
                  <c:v>10.7</c:v>
                </c:pt>
                <c:pt idx="925">
                  <c:v>10.7</c:v>
                </c:pt>
                <c:pt idx="926">
                  <c:v>10.7</c:v>
                </c:pt>
                <c:pt idx="927">
                  <c:v>10.7</c:v>
                </c:pt>
                <c:pt idx="928">
                  <c:v>10.7</c:v>
                </c:pt>
                <c:pt idx="929">
                  <c:v>10.7</c:v>
                </c:pt>
                <c:pt idx="930">
                  <c:v>10.7</c:v>
                </c:pt>
                <c:pt idx="931">
                  <c:v>10.7</c:v>
                </c:pt>
                <c:pt idx="932">
                  <c:v>10.7</c:v>
                </c:pt>
                <c:pt idx="933">
                  <c:v>10.7</c:v>
                </c:pt>
                <c:pt idx="934">
                  <c:v>10.7</c:v>
                </c:pt>
                <c:pt idx="935">
                  <c:v>10.7</c:v>
                </c:pt>
                <c:pt idx="936">
                  <c:v>10.7</c:v>
                </c:pt>
                <c:pt idx="937">
                  <c:v>10.7</c:v>
                </c:pt>
                <c:pt idx="938">
                  <c:v>10.7</c:v>
                </c:pt>
                <c:pt idx="939">
                  <c:v>10.7</c:v>
                </c:pt>
                <c:pt idx="940">
                  <c:v>10.7</c:v>
                </c:pt>
                <c:pt idx="941">
                  <c:v>10.7</c:v>
                </c:pt>
                <c:pt idx="942">
                  <c:v>10.7</c:v>
                </c:pt>
                <c:pt idx="943">
                  <c:v>10.7</c:v>
                </c:pt>
                <c:pt idx="944">
                  <c:v>10.7</c:v>
                </c:pt>
                <c:pt idx="945">
                  <c:v>10.7</c:v>
                </c:pt>
                <c:pt idx="946">
                  <c:v>10.7</c:v>
                </c:pt>
                <c:pt idx="947">
                  <c:v>10.7</c:v>
                </c:pt>
                <c:pt idx="948">
                  <c:v>10.7</c:v>
                </c:pt>
                <c:pt idx="949">
                  <c:v>10.7</c:v>
                </c:pt>
                <c:pt idx="950">
                  <c:v>10.7</c:v>
                </c:pt>
                <c:pt idx="951">
                  <c:v>10.7</c:v>
                </c:pt>
                <c:pt idx="952">
                  <c:v>10.7</c:v>
                </c:pt>
                <c:pt idx="953">
                  <c:v>10.7</c:v>
                </c:pt>
                <c:pt idx="954">
                  <c:v>10.7</c:v>
                </c:pt>
                <c:pt idx="955">
                  <c:v>10.7</c:v>
                </c:pt>
                <c:pt idx="956">
                  <c:v>10.7</c:v>
                </c:pt>
                <c:pt idx="957">
                  <c:v>10.7</c:v>
                </c:pt>
                <c:pt idx="958">
                  <c:v>10.7</c:v>
                </c:pt>
                <c:pt idx="959">
                  <c:v>10.7</c:v>
                </c:pt>
                <c:pt idx="960">
                  <c:v>10.7</c:v>
                </c:pt>
                <c:pt idx="961">
                  <c:v>10.7</c:v>
                </c:pt>
                <c:pt idx="962">
                  <c:v>10.7</c:v>
                </c:pt>
                <c:pt idx="963">
                  <c:v>10.7</c:v>
                </c:pt>
                <c:pt idx="964">
                  <c:v>10.7</c:v>
                </c:pt>
                <c:pt idx="965">
                  <c:v>10.7</c:v>
                </c:pt>
                <c:pt idx="966">
                  <c:v>10.7</c:v>
                </c:pt>
                <c:pt idx="967">
                  <c:v>10.7</c:v>
                </c:pt>
                <c:pt idx="968">
                  <c:v>10.7</c:v>
                </c:pt>
                <c:pt idx="969">
                  <c:v>10.7</c:v>
                </c:pt>
                <c:pt idx="970">
                  <c:v>10.7</c:v>
                </c:pt>
                <c:pt idx="971">
                  <c:v>10.7</c:v>
                </c:pt>
                <c:pt idx="972">
                  <c:v>10.7</c:v>
                </c:pt>
                <c:pt idx="973">
                  <c:v>10.7</c:v>
                </c:pt>
                <c:pt idx="974">
                  <c:v>10.7</c:v>
                </c:pt>
                <c:pt idx="975">
                  <c:v>10.7</c:v>
                </c:pt>
                <c:pt idx="976">
                  <c:v>10.7</c:v>
                </c:pt>
                <c:pt idx="977">
                  <c:v>10.7</c:v>
                </c:pt>
                <c:pt idx="978">
                  <c:v>10.7</c:v>
                </c:pt>
                <c:pt idx="979">
                  <c:v>10.7</c:v>
                </c:pt>
                <c:pt idx="980">
                  <c:v>10.7</c:v>
                </c:pt>
                <c:pt idx="981">
                  <c:v>10.7</c:v>
                </c:pt>
                <c:pt idx="982">
                  <c:v>10.7</c:v>
                </c:pt>
                <c:pt idx="983">
                  <c:v>10.7</c:v>
                </c:pt>
                <c:pt idx="984">
                  <c:v>10.7</c:v>
                </c:pt>
                <c:pt idx="985">
                  <c:v>10.7</c:v>
                </c:pt>
                <c:pt idx="986">
                  <c:v>10.7</c:v>
                </c:pt>
                <c:pt idx="987">
                  <c:v>10.7</c:v>
                </c:pt>
                <c:pt idx="988">
                  <c:v>10.7</c:v>
                </c:pt>
                <c:pt idx="989">
                  <c:v>10.7</c:v>
                </c:pt>
                <c:pt idx="990">
                  <c:v>10.7</c:v>
                </c:pt>
                <c:pt idx="991">
                  <c:v>10.7</c:v>
                </c:pt>
                <c:pt idx="992">
                  <c:v>10.7</c:v>
                </c:pt>
                <c:pt idx="993">
                  <c:v>10.7</c:v>
                </c:pt>
                <c:pt idx="994">
                  <c:v>10.7</c:v>
                </c:pt>
                <c:pt idx="995">
                  <c:v>10.7</c:v>
                </c:pt>
                <c:pt idx="996">
                  <c:v>10.7</c:v>
                </c:pt>
                <c:pt idx="997">
                  <c:v>10.7</c:v>
                </c:pt>
                <c:pt idx="998">
                  <c:v>10.7</c:v>
                </c:pt>
                <c:pt idx="999">
                  <c:v>10.7</c:v>
                </c:pt>
                <c:pt idx="1000">
                  <c:v>10.7</c:v>
                </c:pt>
                <c:pt idx="1001">
                  <c:v>10.7</c:v>
                </c:pt>
                <c:pt idx="1002">
                  <c:v>10.7</c:v>
                </c:pt>
                <c:pt idx="1003">
                  <c:v>10.7</c:v>
                </c:pt>
                <c:pt idx="1004">
                  <c:v>10.7</c:v>
                </c:pt>
                <c:pt idx="1005">
                  <c:v>10.7</c:v>
                </c:pt>
                <c:pt idx="1006">
                  <c:v>10.7</c:v>
                </c:pt>
                <c:pt idx="1007">
                  <c:v>10.7</c:v>
                </c:pt>
                <c:pt idx="1008">
                  <c:v>10.7</c:v>
                </c:pt>
                <c:pt idx="1009">
                  <c:v>10.7</c:v>
                </c:pt>
                <c:pt idx="1010">
                  <c:v>10.7</c:v>
                </c:pt>
                <c:pt idx="1011">
                  <c:v>10.7</c:v>
                </c:pt>
                <c:pt idx="1012">
                  <c:v>10.7</c:v>
                </c:pt>
                <c:pt idx="1013">
                  <c:v>10.7</c:v>
                </c:pt>
                <c:pt idx="1014">
                  <c:v>10.7</c:v>
                </c:pt>
                <c:pt idx="1015">
                  <c:v>10.7</c:v>
                </c:pt>
                <c:pt idx="1016">
                  <c:v>10.7</c:v>
                </c:pt>
                <c:pt idx="1017">
                  <c:v>10.7</c:v>
                </c:pt>
                <c:pt idx="1018">
                  <c:v>10.7</c:v>
                </c:pt>
                <c:pt idx="1019">
                  <c:v>10.7</c:v>
                </c:pt>
                <c:pt idx="1020">
                  <c:v>10.7</c:v>
                </c:pt>
                <c:pt idx="1021">
                  <c:v>10.7</c:v>
                </c:pt>
                <c:pt idx="1022">
                  <c:v>10.7</c:v>
                </c:pt>
                <c:pt idx="1023">
                  <c:v>10.7</c:v>
                </c:pt>
                <c:pt idx="1024">
                  <c:v>10.7</c:v>
                </c:pt>
                <c:pt idx="1025">
                  <c:v>10.7</c:v>
                </c:pt>
                <c:pt idx="1026">
                  <c:v>10.7</c:v>
                </c:pt>
                <c:pt idx="1027">
                  <c:v>10.7</c:v>
                </c:pt>
                <c:pt idx="1028">
                  <c:v>10.7</c:v>
                </c:pt>
                <c:pt idx="1029">
                  <c:v>10.7</c:v>
                </c:pt>
                <c:pt idx="1030">
                  <c:v>10.7</c:v>
                </c:pt>
                <c:pt idx="1031">
                  <c:v>10.7</c:v>
                </c:pt>
                <c:pt idx="1032">
                  <c:v>10.7</c:v>
                </c:pt>
                <c:pt idx="1033">
                  <c:v>10.7</c:v>
                </c:pt>
                <c:pt idx="1034">
                  <c:v>10.7</c:v>
                </c:pt>
                <c:pt idx="1035">
                  <c:v>10.7</c:v>
                </c:pt>
                <c:pt idx="1036">
                  <c:v>10.7</c:v>
                </c:pt>
                <c:pt idx="1037">
                  <c:v>10.7</c:v>
                </c:pt>
                <c:pt idx="1038">
                  <c:v>10.7</c:v>
                </c:pt>
                <c:pt idx="1039">
                  <c:v>10.7</c:v>
                </c:pt>
                <c:pt idx="1040">
                  <c:v>10.7</c:v>
                </c:pt>
                <c:pt idx="1041">
                  <c:v>10.7</c:v>
                </c:pt>
                <c:pt idx="1042">
                  <c:v>10.7</c:v>
                </c:pt>
                <c:pt idx="1043">
                  <c:v>10.7</c:v>
                </c:pt>
                <c:pt idx="1044">
                  <c:v>10.7</c:v>
                </c:pt>
                <c:pt idx="1045">
                  <c:v>10.7</c:v>
                </c:pt>
                <c:pt idx="1046">
                  <c:v>10.7</c:v>
                </c:pt>
                <c:pt idx="1047">
                  <c:v>10.7</c:v>
                </c:pt>
                <c:pt idx="1048">
                  <c:v>10.7</c:v>
                </c:pt>
                <c:pt idx="1049">
                  <c:v>10.7</c:v>
                </c:pt>
                <c:pt idx="1050">
                  <c:v>10.7</c:v>
                </c:pt>
                <c:pt idx="1051">
                  <c:v>10.7</c:v>
                </c:pt>
                <c:pt idx="1052">
                  <c:v>10.7</c:v>
                </c:pt>
                <c:pt idx="1053">
                  <c:v>10.7</c:v>
                </c:pt>
                <c:pt idx="1054">
                  <c:v>10.7</c:v>
                </c:pt>
                <c:pt idx="1055">
                  <c:v>10.7</c:v>
                </c:pt>
                <c:pt idx="1056">
                  <c:v>10.7</c:v>
                </c:pt>
                <c:pt idx="1057">
                  <c:v>10.7</c:v>
                </c:pt>
                <c:pt idx="1058">
                  <c:v>10.7</c:v>
                </c:pt>
                <c:pt idx="1059">
                  <c:v>10.7</c:v>
                </c:pt>
                <c:pt idx="1060">
                  <c:v>10.7</c:v>
                </c:pt>
                <c:pt idx="1061">
                  <c:v>10.7</c:v>
                </c:pt>
                <c:pt idx="1062">
                  <c:v>10.7</c:v>
                </c:pt>
                <c:pt idx="1063">
                  <c:v>10.7</c:v>
                </c:pt>
                <c:pt idx="1064">
                  <c:v>10.7</c:v>
                </c:pt>
                <c:pt idx="1065">
                  <c:v>10.7</c:v>
                </c:pt>
                <c:pt idx="1066">
                  <c:v>10.7</c:v>
                </c:pt>
                <c:pt idx="1067">
                  <c:v>10.7</c:v>
                </c:pt>
                <c:pt idx="1068">
                  <c:v>10.7</c:v>
                </c:pt>
                <c:pt idx="1069">
                  <c:v>10.7</c:v>
                </c:pt>
                <c:pt idx="1070">
                  <c:v>10.7</c:v>
                </c:pt>
                <c:pt idx="1071">
                  <c:v>10.7</c:v>
                </c:pt>
                <c:pt idx="1072">
                  <c:v>10.7</c:v>
                </c:pt>
                <c:pt idx="1073">
                  <c:v>10.7</c:v>
                </c:pt>
                <c:pt idx="1074">
                  <c:v>10.7</c:v>
                </c:pt>
                <c:pt idx="1075">
                  <c:v>10.7</c:v>
                </c:pt>
                <c:pt idx="1076">
                  <c:v>10.7</c:v>
                </c:pt>
                <c:pt idx="1077">
                  <c:v>10.7</c:v>
                </c:pt>
                <c:pt idx="1078">
                  <c:v>10.7</c:v>
                </c:pt>
                <c:pt idx="1079">
                  <c:v>10.7</c:v>
                </c:pt>
                <c:pt idx="1080">
                  <c:v>10.7</c:v>
                </c:pt>
                <c:pt idx="1081">
                  <c:v>10.7</c:v>
                </c:pt>
                <c:pt idx="1082">
                  <c:v>10.7</c:v>
                </c:pt>
                <c:pt idx="1083">
                  <c:v>10.7</c:v>
                </c:pt>
                <c:pt idx="1084">
                  <c:v>10.7</c:v>
                </c:pt>
                <c:pt idx="1085">
                  <c:v>10.7</c:v>
                </c:pt>
                <c:pt idx="1086">
                  <c:v>10.7</c:v>
                </c:pt>
                <c:pt idx="1087">
                  <c:v>10.7</c:v>
                </c:pt>
                <c:pt idx="1088">
                  <c:v>10.7</c:v>
                </c:pt>
                <c:pt idx="1089">
                  <c:v>10.7</c:v>
                </c:pt>
                <c:pt idx="1090">
                  <c:v>10.7</c:v>
                </c:pt>
                <c:pt idx="1091">
                  <c:v>10.7</c:v>
                </c:pt>
                <c:pt idx="1092">
                  <c:v>10.7</c:v>
                </c:pt>
                <c:pt idx="1093">
                  <c:v>10.7</c:v>
                </c:pt>
                <c:pt idx="1094">
                  <c:v>10.7</c:v>
                </c:pt>
                <c:pt idx="1095">
                  <c:v>10.7</c:v>
                </c:pt>
                <c:pt idx="1096">
                  <c:v>10.7</c:v>
                </c:pt>
                <c:pt idx="1097">
                  <c:v>10.7</c:v>
                </c:pt>
                <c:pt idx="1098">
                  <c:v>10.7</c:v>
                </c:pt>
                <c:pt idx="1099">
                  <c:v>10.7</c:v>
                </c:pt>
                <c:pt idx="1100">
                  <c:v>10.7</c:v>
                </c:pt>
                <c:pt idx="1101">
                  <c:v>10.7</c:v>
                </c:pt>
                <c:pt idx="1102">
                  <c:v>10.7</c:v>
                </c:pt>
                <c:pt idx="1103">
                  <c:v>10.7</c:v>
                </c:pt>
                <c:pt idx="1104">
                  <c:v>10.7</c:v>
                </c:pt>
                <c:pt idx="1105">
                  <c:v>10.7</c:v>
                </c:pt>
                <c:pt idx="1106">
                  <c:v>10.7</c:v>
                </c:pt>
                <c:pt idx="1107">
                  <c:v>10.7</c:v>
                </c:pt>
                <c:pt idx="1108">
                  <c:v>10.7</c:v>
                </c:pt>
                <c:pt idx="1109">
                  <c:v>10.7</c:v>
                </c:pt>
                <c:pt idx="1110">
                  <c:v>10.7</c:v>
                </c:pt>
                <c:pt idx="1111">
                  <c:v>10.7</c:v>
                </c:pt>
                <c:pt idx="1112">
                  <c:v>10.7</c:v>
                </c:pt>
                <c:pt idx="1113">
                  <c:v>10.7</c:v>
                </c:pt>
                <c:pt idx="1114">
                  <c:v>10.7</c:v>
                </c:pt>
                <c:pt idx="1115">
                  <c:v>10.7</c:v>
                </c:pt>
                <c:pt idx="1116">
                  <c:v>10.7</c:v>
                </c:pt>
                <c:pt idx="1117">
                  <c:v>10.7</c:v>
                </c:pt>
                <c:pt idx="1118">
                  <c:v>10.7</c:v>
                </c:pt>
                <c:pt idx="1119">
                  <c:v>10.7</c:v>
                </c:pt>
                <c:pt idx="1120">
                  <c:v>10.7</c:v>
                </c:pt>
                <c:pt idx="1121">
                  <c:v>10.7</c:v>
                </c:pt>
                <c:pt idx="1122">
                  <c:v>10.7</c:v>
                </c:pt>
                <c:pt idx="1123">
                  <c:v>10.7</c:v>
                </c:pt>
                <c:pt idx="1124">
                  <c:v>10.7</c:v>
                </c:pt>
                <c:pt idx="1125">
                  <c:v>10.7</c:v>
                </c:pt>
                <c:pt idx="1126">
                  <c:v>10.7</c:v>
                </c:pt>
                <c:pt idx="1127">
                  <c:v>10.7</c:v>
                </c:pt>
                <c:pt idx="1128">
                  <c:v>10.7</c:v>
                </c:pt>
                <c:pt idx="1129">
                  <c:v>10.7</c:v>
                </c:pt>
                <c:pt idx="1130">
                  <c:v>10.7</c:v>
                </c:pt>
                <c:pt idx="1131">
                  <c:v>10.7</c:v>
                </c:pt>
                <c:pt idx="1132">
                  <c:v>10.7</c:v>
                </c:pt>
                <c:pt idx="1133">
                  <c:v>10.7</c:v>
                </c:pt>
                <c:pt idx="1134">
                  <c:v>10.7</c:v>
                </c:pt>
                <c:pt idx="1135">
                  <c:v>10.7</c:v>
                </c:pt>
                <c:pt idx="1136">
                  <c:v>10.7</c:v>
                </c:pt>
                <c:pt idx="1137">
                  <c:v>10.7</c:v>
                </c:pt>
                <c:pt idx="1138">
                  <c:v>10.7</c:v>
                </c:pt>
                <c:pt idx="1139">
                  <c:v>10.7</c:v>
                </c:pt>
                <c:pt idx="1140">
                  <c:v>10.7</c:v>
                </c:pt>
                <c:pt idx="1141">
                  <c:v>10.7</c:v>
                </c:pt>
                <c:pt idx="1142">
                  <c:v>10.7</c:v>
                </c:pt>
                <c:pt idx="1143">
                  <c:v>10.7</c:v>
                </c:pt>
                <c:pt idx="1144">
                  <c:v>10.7</c:v>
                </c:pt>
                <c:pt idx="1145">
                  <c:v>10.7</c:v>
                </c:pt>
                <c:pt idx="1146">
                  <c:v>10.7</c:v>
                </c:pt>
                <c:pt idx="1147">
                  <c:v>10.7</c:v>
                </c:pt>
                <c:pt idx="1148">
                  <c:v>10.7</c:v>
                </c:pt>
                <c:pt idx="1149">
                  <c:v>10.7</c:v>
                </c:pt>
                <c:pt idx="1150">
                  <c:v>10.7</c:v>
                </c:pt>
                <c:pt idx="1151">
                  <c:v>10.7</c:v>
                </c:pt>
                <c:pt idx="1152">
                  <c:v>10.7</c:v>
                </c:pt>
                <c:pt idx="1153">
                  <c:v>10.7</c:v>
                </c:pt>
                <c:pt idx="1154">
                  <c:v>10.7</c:v>
                </c:pt>
                <c:pt idx="1155">
                  <c:v>10.7</c:v>
                </c:pt>
                <c:pt idx="1156">
                  <c:v>10.7</c:v>
                </c:pt>
                <c:pt idx="1157">
                  <c:v>10.7</c:v>
                </c:pt>
                <c:pt idx="1158">
                  <c:v>10.7</c:v>
                </c:pt>
                <c:pt idx="1159">
                  <c:v>10.7</c:v>
                </c:pt>
                <c:pt idx="1160">
                  <c:v>10.7</c:v>
                </c:pt>
                <c:pt idx="1161">
                  <c:v>10.7</c:v>
                </c:pt>
                <c:pt idx="1162">
                  <c:v>10.7</c:v>
                </c:pt>
                <c:pt idx="1163">
                  <c:v>10.7</c:v>
                </c:pt>
                <c:pt idx="1164">
                  <c:v>10.7</c:v>
                </c:pt>
                <c:pt idx="1165">
                  <c:v>10.7</c:v>
                </c:pt>
                <c:pt idx="1166">
                  <c:v>10.7</c:v>
                </c:pt>
                <c:pt idx="1167">
                  <c:v>10.7</c:v>
                </c:pt>
                <c:pt idx="1168">
                  <c:v>10.7</c:v>
                </c:pt>
                <c:pt idx="1169">
                  <c:v>10.7</c:v>
                </c:pt>
                <c:pt idx="1170">
                  <c:v>10.7</c:v>
                </c:pt>
                <c:pt idx="1171">
                  <c:v>10.7</c:v>
                </c:pt>
                <c:pt idx="1172">
                  <c:v>10.7</c:v>
                </c:pt>
                <c:pt idx="1173">
                  <c:v>10.7</c:v>
                </c:pt>
                <c:pt idx="1174">
                  <c:v>10.7</c:v>
                </c:pt>
                <c:pt idx="1175">
                  <c:v>10.7</c:v>
                </c:pt>
                <c:pt idx="1176">
                  <c:v>10.7</c:v>
                </c:pt>
                <c:pt idx="1177">
                  <c:v>10.7</c:v>
                </c:pt>
                <c:pt idx="1178">
                  <c:v>10.7</c:v>
                </c:pt>
                <c:pt idx="1179">
                  <c:v>10.7</c:v>
                </c:pt>
                <c:pt idx="1180">
                  <c:v>10.7</c:v>
                </c:pt>
                <c:pt idx="1181">
                  <c:v>10.7</c:v>
                </c:pt>
                <c:pt idx="1182">
                  <c:v>10.7</c:v>
                </c:pt>
                <c:pt idx="1183">
                  <c:v>10.7</c:v>
                </c:pt>
                <c:pt idx="1184">
                  <c:v>10.7</c:v>
                </c:pt>
                <c:pt idx="1185">
                  <c:v>10.7</c:v>
                </c:pt>
                <c:pt idx="1186">
                  <c:v>10.7</c:v>
                </c:pt>
                <c:pt idx="1187">
                  <c:v>10.7</c:v>
                </c:pt>
                <c:pt idx="1188">
                  <c:v>10.7</c:v>
                </c:pt>
                <c:pt idx="1189">
                  <c:v>10.7</c:v>
                </c:pt>
                <c:pt idx="1190">
                  <c:v>10.7</c:v>
                </c:pt>
                <c:pt idx="1191">
                  <c:v>10.7</c:v>
                </c:pt>
                <c:pt idx="1192">
                  <c:v>10.7</c:v>
                </c:pt>
                <c:pt idx="1193">
                  <c:v>10.7</c:v>
                </c:pt>
                <c:pt idx="1194">
                  <c:v>10.7</c:v>
                </c:pt>
                <c:pt idx="1195">
                  <c:v>10.7</c:v>
                </c:pt>
                <c:pt idx="1196">
                  <c:v>10.7</c:v>
                </c:pt>
                <c:pt idx="1197">
                  <c:v>10.7</c:v>
                </c:pt>
                <c:pt idx="1198">
                  <c:v>10.7</c:v>
                </c:pt>
                <c:pt idx="1199">
                  <c:v>10.7</c:v>
                </c:pt>
                <c:pt idx="1200">
                  <c:v>10.7</c:v>
                </c:pt>
                <c:pt idx="1201">
                  <c:v>10.7</c:v>
                </c:pt>
                <c:pt idx="1202">
                  <c:v>10.7</c:v>
                </c:pt>
                <c:pt idx="1203">
                  <c:v>10.7</c:v>
                </c:pt>
                <c:pt idx="1204">
                  <c:v>10.7</c:v>
                </c:pt>
                <c:pt idx="1205">
                  <c:v>10.7</c:v>
                </c:pt>
                <c:pt idx="1206">
                  <c:v>10.7</c:v>
                </c:pt>
                <c:pt idx="1207">
                  <c:v>10.7</c:v>
                </c:pt>
                <c:pt idx="1208">
                  <c:v>10.7</c:v>
                </c:pt>
                <c:pt idx="1209">
                  <c:v>10.7</c:v>
                </c:pt>
                <c:pt idx="1210">
                  <c:v>10.7</c:v>
                </c:pt>
                <c:pt idx="1211">
                  <c:v>10.7</c:v>
                </c:pt>
                <c:pt idx="1212">
                  <c:v>10.7</c:v>
                </c:pt>
                <c:pt idx="1213">
                  <c:v>10.7</c:v>
                </c:pt>
                <c:pt idx="1214">
                  <c:v>10.7</c:v>
                </c:pt>
                <c:pt idx="1215">
                  <c:v>10.7</c:v>
                </c:pt>
                <c:pt idx="1216">
                  <c:v>10.7</c:v>
                </c:pt>
                <c:pt idx="1217">
                  <c:v>10.7</c:v>
                </c:pt>
                <c:pt idx="1218">
                  <c:v>10.7</c:v>
                </c:pt>
                <c:pt idx="1219">
                  <c:v>10.7</c:v>
                </c:pt>
                <c:pt idx="1220">
                  <c:v>10.7</c:v>
                </c:pt>
                <c:pt idx="1221">
                  <c:v>10.7</c:v>
                </c:pt>
                <c:pt idx="1222">
                  <c:v>10.7</c:v>
                </c:pt>
                <c:pt idx="1223">
                  <c:v>10.7</c:v>
                </c:pt>
                <c:pt idx="1224">
                  <c:v>10.7</c:v>
                </c:pt>
                <c:pt idx="1225">
                  <c:v>10.7</c:v>
                </c:pt>
                <c:pt idx="1226">
                  <c:v>10.7</c:v>
                </c:pt>
                <c:pt idx="1227">
                  <c:v>10.7</c:v>
                </c:pt>
                <c:pt idx="1228">
                  <c:v>10.7</c:v>
                </c:pt>
                <c:pt idx="1229">
                  <c:v>10.7</c:v>
                </c:pt>
                <c:pt idx="1230">
                  <c:v>10.7</c:v>
                </c:pt>
                <c:pt idx="1231">
                  <c:v>10.7</c:v>
                </c:pt>
                <c:pt idx="1232">
                  <c:v>10.7</c:v>
                </c:pt>
                <c:pt idx="1233">
                  <c:v>10.7</c:v>
                </c:pt>
                <c:pt idx="1234">
                  <c:v>10.7</c:v>
                </c:pt>
                <c:pt idx="1235">
                  <c:v>10.7</c:v>
                </c:pt>
                <c:pt idx="1236">
                  <c:v>10.7</c:v>
                </c:pt>
                <c:pt idx="1237">
                  <c:v>10.7</c:v>
                </c:pt>
                <c:pt idx="1238">
                  <c:v>10.7</c:v>
                </c:pt>
                <c:pt idx="1239">
                  <c:v>10.7</c:v>
                </c:pt>
                <c:pt idx="1240">
                  <c:v>10.7</c:v>
                </c:pt>
                <c:pt idx="1241">
                  <c:v>10.7</c:v>
                </c:pt>
                <c:pt idx="1242">
                  <c:v>10.7</c:v>
                </c:pt>
                <c:pt idx="1243">
                  <c:v>10.7</c:v>
                </c:pt>
                <c:pt idx="1244">
                  <c:v>10.7</c:v>
                </c:pt>
                <c:pt idx="1245">
                  <c:v>10.7</c:v>
                </c:pt>
                <c:pt idx="1246">
                  <c:v>10.7</c:v>
                </c:pt>
                <c:pt idx="1247">
                  <c:v>10.7</c:v>
                </c:pt>
                <c:pt idx="1248">
                  <c:v>10.7</c:v>
                </c:pt>
                <c:pt idx="1249">
                  <c:v>10.7</c:v>
                </c:pt>
                <c:pt idx="1250">
                  <c:v>10.7</c:v>
                </c:pt>
                <c:pt idx="1251">
                  <c:v>10.7</c:v>
                </c:pt>
                <c:pt idx="1252">
                  <c:v>10.7</c:v>
                </c:pt>
                <c:pt idx="1253">
                  <c:v>10.7</c:v>
                </c:pt>
                <c:pt idx="1254">
                  <c:v>10.7</c:v>
                </c:pt>
                <c:pt idx="1255">
                  <c:v>10.7</c:v>
                </c:pt>
                <c:pt idx="1256">
                  <c:v>10.7</c:v>
                </c:pt>
                <c:pt idx="1257">
                  <c:v>10.7</c:v>
                </c:pt>
                <c:pt idx="1258">
                  <c:v>10.7</c:v>
                </c:pt>
                <c:pt idx="1259">
                  <c:v>10.7</c:v>
                </c:pt>
                <c:pt idx="1260">
                  <c:v>10.7</c:v>
                </c:pt>
                <c:pt idx="1261">
                  <c:v>10.7</c:v>
                </c:pt>
                <c:pt idx="1262">
                  <c:v>10.7</c:v>
                </c:pt>
                <c:pt idx="1263">
                  <c:v>10.7</c:v>
                </c:pt>
                <c:pt idx="1264">
                  <c:v>10.7</c:v>
                </c:pt>
                <c:pt idx="1265">
                  <c:v>10.7</c:v>
                </c:pt>
                <c:pt idx="1266">
                  <c:v>10.7</c:v>
                </c:pt>
                <c:pt idx="1267">
                  <c:v>10.7</c:v>
                </c:pt>
                <c:pt idx="1268">
                  <c:v>10.7</c:v>
                </c:pt>
                <c:pt idx="1269">
                  <c:v>10.7</c:v>
                </c:pt>
                <c:pt idx="1270">
                  <c:v>10.7</c:v>
                </c:pt>
                <c:pt idx="1271">
                  <c:v>10.7</c:v>
                </c:pt>
                <c:pt idx="1272">
                  <c:v>10.7</c:v>
                </c:pt>
                <c:pt idx="1273">
                  <c:v>10.7</c:v>
                </c:pt>
                <c:pt idx="1274">
                  <c:v>10.7</c:v>
                </c:pt>
                <c:pt idx="1275">
                  <c:v>10.7</c:v>
                </c:pt>
                <c:pt idx="1276">
                  <c:v>10.7</c:v>
                </c:pt>
                <c:pt idx="1277">
                  <c:v>10.7</c:v>
                </c:pt>
                <c:pt idx="1278">
                  <c:v>10.7</c:v>
                </c:pt>
                <c:pt idx="1279">
                  <c:v>10.7</c:v>
                </c:pt>
                <c:pt idx="1280">
                  <c:v>10.7</c:v>
                </c:pt>
                <c:pt idx="1281">
                  <c:v>10.7</c:v>
                </c:pt>
                <c:pt idx="1282">
                  <c:v>10.7</c:v>
                </c:pt>
                <c:pt idx="1283">
                  <c:v>10.7</c:v>
                </c:pt>
                <c:pt idx="1284">
                  <c:v>10.7</c:v>
                </c:pt>
                <c:pt idx="1285">
                  <c:v>10.7</c:v>
                </c:pt>
                <c:pt idx="1286">
                  <c:v>10.7</c:v>
                </c:pt>
                <c:pt idx="1287">
                  <c:v>10.7</c:v>
                </c:pt>
                <c:pt idx="1288">
                  <c:v>10.7</c:v>
                </c:pt>
                <c:pt idx="1289">
                  <c:v>10.7</c:v>
                </c:pt>
                <c:pt idx="1290">
                  <c:v>10.7</c:v>
                </c:pt>
                <c:pt idx="1291">
                  <c:v>10.7</c:v>
                </c:pt>
                <c:pt idx="1292">
                  <c:v>10.7</c:v>
                </c:pt>
                <c:pt idx="1293">
                  <c:v>10.7</c:v>
                </c:pt>
                <c:pt idx="1294">
                  <c:v>10.7</c:v>
                </c:pt>
                <c:pt idx="1295">
                  <c:v>10.7</c:v>
                </c:pt>
                <c:pt idx="1296">
                  <c:v>10.7</c:v>
                </c:pt>
                <c:pt idx="1297">
                  <c:v>10.7</c:v>
                </c:pt>
                <c:pt idx="1298">
                  <c:v>10.7</c:v>
                </c:pt>
                <c:pt idx="1299">
                  <c:v>10.7</c:v>
                </c:pt>
                <c:pt idx="1300">
                  <c:v>10.7</c:v>
                </c:pt>
                <c:pt idx="1301">
                  <c:v>10.7</c:v>
                </c:pt>
                <c:pt idx="1302">
                  <c:v>10.7</c:v>
                </c:pt>
                <c:pt idx="1303">
                  <c:v>10.7</c:v>
                </c:pt>
                <c:pt idx="1304">
                  <c:v>10.7</c:v>
                </c:pt>
                <c:pt idx="1305">
                  <c:v>10.7</c:v>
                </c:pt>
                <c:pt idx="1306">
                  <c:v>10.7</c:v>
                </c:pt>
                <c:pt idx="1307">
                  <c:v>10.7</c:v>
                </c:pt>
                <c:pt idx="1308">
                  <c:v>10.7</c:v>
                </c:pt>
                <c:pt idx="1309">
                  <c:v>10.7</c:v>
                </c:pt>
                <c:pt idx="1310">
                  <c:v>10.7</c:v>
                </c:pt>
                <c:pt idx="1311">
                  <c:v>10.7</c:v>
                </c:pt>
                <c:pt idx="1312">
                  <c:v>10.7</c:v>
                </c:pt>
                <c:pt idx="1313">
                  <c:v>10.7</c:v>
                </c:pt>
                <c:pt idx="1314">
                  <c:v>10.7</c:v>
                </c:pt>
                <c:pt idx="1315">
                  <c:v>10.7</c:v>
                </c:pt>
                <c:pt idx="1316">
                  <c:v>10.7</c:v>
                </c:pt>
                <c:pt idx="1317">
                  <c:v>10.7</c:v>
                </c:pt>
                <c:pt idx="1318">
                  <c:v>10.7</c:v>
                </c:pt>
                <c:pt idx="1319">
                  <c:v>10.7</c:v>
                </c:pt>
                <c:pt idx="1320">
                  <c:v>10.7</c:v>
                </c:pt>
                <c:pt idx="1321">
                  <c:v>10.7</c:v>
                </c:pt>
                <c:pt idx="1322">
                  <c:v>10.7</c:v>
                </c:pt>
                <c:pt idx="1323">
                  <c:v>10.7</c:v>
                </c:pt>
                <c:pt idx="1324">
                  <c:v>10.7</c:v>
                </c:pt>
                <c:pt idx="1325">
                  <c:v>10.7</c:v>
                </c:pt>
                <c:pt idx="1326">
                  <c:v>10.7</c:v>
                </c:pt>
                <c:pt idx="1327">
                  <c:v>10.7</c:v>
                </c:pt>
                <c:pt idx="1328">
                  <c:v>10.7</c:v>
                </c:pt>
                <c:pt idx="1329">
                  <c:v>10.7</c:v>
                </c:pt>
                <c:pt idx="1330">
                  <c:v>10.7</c:v>
                </c:pt>
                <c:pt idx="1331">
                  <c:v>10.7</c:v>
                </c:pt>
                <c:pt idx="1332">
                  <c:v>10.7</c:v>
                </c:pt>
                <c:pt idx="1333">
                  <c:v>10.7</c:v>
                </c:pt>
                <c:pt idx="1334">
                  <c:v>10.7</c:v>
                </c:pt>
                <c:pt idx="1335">
                  <c:v>10.7</c:v>
                </c:pt>
                <c:pt idx="1336">
                  <c:v>10.7</c:v>
                </c:pt>
                <c:pt idx="1337">
                  <c:v>10.7</c:v>
                </c:pt>
                <c:pt idx="1338">
                  <c:v>10.7</c:v>
                </c:pt>
                <c:pt idx="1339">
                  <c:v>10.7</c:v>
                </c:pt>
                <c:pt idx="1340">
                  <c:v>10.7</c:v>
                </c:pt>
                <c:pt idx="1341">
                  <c:v>10.7</c:v>
                </c:pt>
                <c:pt idx="1342">
                  <c:v>10.7</c:v>
                </c:pt>
                <c:pt idx="1343">
                  <c:v>10.7</c:v>
                </c:pt>
                <c:pt idx="1344">
                  <c:v>10.7</c:v>
                </c:pt>
                <c:pt idx="1345">
                  <c:v>10.7</c:v>
                </c:pt>
                <c:pt idx="1346">
                  <c:v>10.7</c:v>
                </c:pt>
                <c:pt idx="1347">
                  <c:v>10.7</c:v>
                </c:pt>
                <c:pt idx="1348">
                  <c:v>10.7</c:v>
                </c:pt>
                <c:pt idx="1349">
                  <c:v>10.7</c:v>
                </c:pt>
                <c:pt idx="1350">
                  <c:v>10.7</c:v>
                </c:pt>
                <c:pt idx="1351">
                  <c:v>10.7</c:v>
                </c:pt>
                <c:pt idx="1352">
                  <c:v>10.7</c:v>
                </c:pt>
                <c:pt idx="1353">
                  <c:v>10.7</c:v>
                </c:pt>
                <c:pt idx="1354">
                  <c:v>10.7</c:v>
                </c:pt>
                <c:pt idx="1355">
                  <c:v>10.7</c:v>
                </c:pt>
                <c:pt idx="1356">
                  <c:v>10.7</c:v>
                </c:pt>
                <c:pt idx="1357">
                  <c:v>10.7</c:v>
                </c:pt>
                <c:pt idx="1358">
                  <c:v>10.7</c:v>
                </c:pt>
                <c:pt idx="1359">
                  <c:v>10.7</c:v>
                </c:pt>
                <c:pt idx="1360">
                  <c:v>10.7</c:v>
                </c:pt>
                <c:pt idx="1361">
                  <c:v>10.7</c:v>
                </c:pt>
                <c:pt idx="1362">
                  <c:v>10.7</c:v>
                </c:pt>
                <c:pt idx="1363">
                  <c:v>10.7</c:v>
                </c:pt>
                <c:pt idx="1364">
                  <c:v>10.7</c:v>
                </c:pt>
                <c:pt idx="1365">
                  <c:v>10.7</c:v>
                </c:pt>
                <c:pt idx="1366">
                  <c:v>10.7</c:v>
                </c:pt>
                <c:pt idx="1367">
                  <c:v>10.7</c:v>
                </c:pt>
                <c:pt idx="1368">
                  <c:v>10.7</c:v>
                </c:pt>
                <c:pt idx="1369">
                  <c:v>10.7</c:v>
                </c:pt>
                <c:pt idx="1370">
                  <c:v>10.7</c:v>
                </c:pt>
                <c:pt idx="1371">
                  <c:v>10.7</c:v>
                </c:pt>
                <c:pt idx="1372">
                  <c:v>10.7</c:v>
                </c:pt>
                <c:pt idx="1373">
                  <c:v>10.7</c:v>
                </c:pt>
                <c:pt idx="1374">
                  <c:v>10.7</c:v>
                </c:pt>
                <c:pt idx="1375">
                  <c:v>10.7</c:v>
                </c:pt>
                <c:pt idx="1376">
                  <c:v>10.7</c:v>
                </c:pt>
                <c:pt idx="1377">
                  <c:v>10.7</c:v>
                </c:pt>
                <c:pt idx="1378">
                  <c:v>10.7</c:v>
                </c:pt>
                <c:pt idx="1379">
                  <c:v>10.7</c:v>
                </c:pt>
                <c:pt idx="1380">
                  <c:v>10.7</c:v>
                </c:pt>
                <c:pt idx="1381">
                  <c:v>10.7</c:v>
                </c:pt>
                <c:pt idx="1382">
                  <c:v>10.7</c:v>
                </c:pt>
                <c:pt idx="1383">
                  <c:v>10.7</c:v>
                </c:pt>
                <c:pt idx="1384">
                  <c:v>10.7</c:v>
                </c:pt>
                <c:pt idx="1385">
                  <c:v>10.7</c:v>
                </c:pt>
                <c:pt idx="1386">
                  <c:v>10.7</c:v>
                </c:pt>
                <c:pt idx="1387">
                  <c:v>10.7</c:v>
                </c:pt>
                <c:pt idx="1388">
                  <c:v>10.7</c:v>
                </c:pt>
                <c:pt idx="1389">
                  <c:v>10.7</c:v>
                </c:pt>
                <c:pt idx="1390">
                  <c:v>10.7</c:v>
                </c:pt>
                <c:pt idx="1391">
                  <c:v>10.7</c:v>
                </c:pt>
                <c:pt idx="1392">
                  <c:v>10.7</c:v>
                </c:pt>
                <c:pt idx="1393">
                  <c:v>10.7</c:v>
                </c:pt>
                <c:pt idx="1394">
                  <c:v>10.7</c:v>
                </c:pt>
                <c:pt idx="1395">
                  <c:v>10.7</c:v>
                </c:pt>
                <c:pt idx="1396">
                  <c:v>10.7</c:v>
                </c:pt>
                <c:pt idx="1397">
                  <c:v>10.7</c:v>
                </c:pt>
                <c:pt idx="1398">
                  <c:v>10.7</c:v>
                </c:pt>
                <c:pt idx="1399">
                  <c:v>10.7</c:v>
                </c:pt>
                <c:pt idx="1400">
                  <c:v>10.7</c:v>
                </c:pt>
                <c:pt idx="1401">
                  <c:v>10.7</c:v>
                </c:pt>
                <c:pt idx="1402">
                  <c:v>10.7</c:v>
                </c:pt>
                <c:pt idx="1403">
                  <c:v>10.7</c:v>
                </c:pt>
                <c:pt idx="1404">
                  <c:v>10.7</c:v>
                </c:pt>
                <c:pt idx="1405">
                  <c:v>10.7</c:v>
                </c:pt>
                <c:pt idx="1406">
                  <c:v>10.7</c:v>
                </c:pt>
                <c:pt idx="1407">
                  <c:v>10.7</c:v>
                </c:pt>
                <c:pt idx="1408">
                  <c:v>10.7</c:v>
                </c:pt>
                <c:pt idx="1409">
                  <c:v>10.7</c:v>
                </c:pt>
                <c:pt idx="1410">
                  <c:v>10.7</c:v>
                </c:pt>
                <c:pt idx="1411">
                  <c:v>10.7</c:v>
                </c:pt>
                <c:pt idx="1412">
                  <c:v>10.7</c:v>
                </c:pt>
                <c:pt idx="1413">
                  <c:v>10.7</c:v>
                </c:pt>
                <c:pt idx="1414">
                  <c:v>10.7</c:v>
                </c:pt>
                <c:pt idx="1415">
                  <c:v>10.7</c:v>
                </c:pt>
                <c:pt idx="1416">
                  <c:v>10.7</c:v>
                </c:pt>
                <c:pt idx="1417">
                  <c:v>10.7</c:v>
                </c:pt>
                <c:pt idx="1418">
                  <c:v>10.7</c:v>
                </c:pt>
                <c:pt idx="1419">
                  <c:v>10.7</c:v>
                </c:pt>
                <c:pt idx="1420">
                  <c:v>10.7</c:v>
                </c:pt>
                <c:pt idx="1421">
                  <c:v>10.7</c:v>
                </c:pt>
                <c:pt idx="1422">
                  <c:v>10.7</c:v>
                </c:pt>
                <c:pt idx="1423">
                  <c:v>10.7</c:v>
                </c:pt>
                <c:pt idx="1424">
                  <c:v>10.7</c:v>
                </c:pt>
                <c:pt idx="1425">
                  <c:v>10.7</c:v>
                </c:pt>
                <c:pt idx="1426">
                  <c:v>10.7</c:v>
                </c:pt>
                <c:pt idx="1427">
                  <c:v>10.7</c:v>
                </c:pt>
                <c:pt idx="1428">
                  <c:v>10.7</c:v>
                </c:pt>
                <c:pt idx="1429">
                  <c:v>10.7</c:v>
                </c:pt>
                <c:pt idx="1430">
                  <c:v>10.7</c:v>
                </c:pt>
                <c:pt idx="1431">
                  <c:v>10.7</c:v>
                </c:pt>
                <c:pt idx="1432">
                  <c:v>10.7</c:v>
                </c:pt>
                <c:pt idx="1433">
                  <c:v>10.7</c:v>
                </c:pt>
                <c:pt idx="1434">
                  <c:v>10.7</c:v>
                </c:pt>
                <c:pt idx="1435">
                  <c:v>10.7</c:v>
                </c:pt>
                <c:pt idx="1436">
                  <c:v>10.7</c:v>
                </c:pt>
                <c:pt idx="1437">
                  <c:v>10.7</c:v>
                </c:pt>
                <c:pt idx="1438">
                  <c:v>10.7</c:v>
                </c:pt>
                <c:pt idx="1439">
                  <c:v>10.7</c:v>
                </c:pt>
                <c:pt idx="1440">
                  <c:v>10.7</c:v>
                </c:pt>
                <c:pt idx="1441">
                  <c:v>10.7</c:v>
                </c:pt>
                <c:pt idx="1442">
                  <c:v>10.7</c:v>
                </c:pt>
                <c:pt idx="1443">
                  <c:v>10.7</c:v>
                </c:pt>
                <c:pt idx="1444">
                  <c:v>10.7</c:v>
                </c:pt>
                <c:pt idx="1445">
                  <c:v>10.7</c:v>
                </c:pt>
                <c:pt idx="1446">
                  <c:v>10.7</c:v>
                </c:pt>
                <c:pt idx="1447">
                  <c:v>10.7</c:v>
                </c:pt>
                <c:pt idx="1448">
                  <c:v>10.7</c:v>
                </c:pt>
                <c:pt idx="1449">
                  <c:v>10.7</c:v>
                </c:pt>
                <c:pt idx="1450">
                  <c:v>10.7</c:v>
                </c:pt>
                <c:pt idx="1451">
                  <c:v>10.7</c:v>
                </c:pt>
                <c:pt idx="1452">
                  <c:v>10.7</c:v>
                </c:pt>
                <c:pt idx="1453">
                  <c:v>10.7</c:v>
                </c:pt>
                <c:pt idx="1454">
                  <c:v>10.7</c:v>
                </c:pt>
                <c:pt idx="1455">
                  <c:v>10.7</c:v>
                </c:pt>
                <c:pt idx="1456">
                  <c:v>10.7</c:v>
                </c:pt>
                <c:pt idx="1457">
                  <c:v>10.7</c:v>
                </c:pt>
                <c:pt idx="1458">
                  <c:v>10.7</c:v>
                </c:pt>
                <c:pt idx="1459">
                  <c:v>10.7</c:v>
                </c:pt>
                <c:pt idx="1460">
                  <c:v>10.7</c:v>
                </c:pt>
                <c:pt idx="1461">
                  <c:v>10.7</c:v>
                </c:pt>
                <c:pt idx="1462">
                  <c:v>10.7</c:v>
                </c:pt>
                <c:pt idx="1463">
                  <c:v>10.7</c:v>
                </c:pt>
                <c:pt idx="1464">
                  <c:v>10.7</c:v>
                </c:pt>
                <c:pt idx="1465">
                  <c:v>10.7</c:v>
                </c:pt>
                <c:pt idx="1466">
                  <c:v>10.7</c:v>
                </c:pt>
                <c:pt idx="1467">
                  <c:v>10.7</c:v>
                </c:pt>
                <c:pt idx="1468">
                  <c:v>10.7</c:v>
                </c:pt>
                <c:pt idx="1469">
                  <c:v>10.7</c:v>
                </c:pt>
                <c:pt idx="1470">
                  <c:v>10.7</c:v>
                </c:pt>
                <c:pt idx="1471">
                  <c:v>10.7</c:v>
                </c:pt>
                <c:pt idx="1472">
                  <c:v>10.7</c:v>
                </c:pt>
                <c:pt idx="1473">
                  <c:v>10.7</c:v>
                </c:pt>
                <c:pt idx="1474">
                  <c:v>10.7</c:v>
                </c:pt>
                <c:pt idx="1475">
                  <c:v>10.7</c:v>
                </c:pt>
                <c:pt idx="1476">
                  <c:v>10.7</c:v>
                </c:pt>
                <c:pt idx="1477">
                  <c:v>10.7</c:v>
                </c:pt>
                <c:pt idx="1478">
                  <c:v>10.7</c:v>
                </c:pt>
                <c:pt idx="1479">
                  <c:v>10.7</c:v>
                </c:pt>
                <c:pt idx="1480">
                  <c:v>10.7</c:v>
                </c:pt>
                <c:pt idx="1481">
                  <c:v>10.7</c:v>
                </c:pt>
                <c:pt idx="1482">
                  <c:v>10.7</c:v>
                </c:pt>
                <c:pt idx="1483">
                  <c:v>10.7</c:v>
                </c:pt>
                <c:pt idx="1484">
                  <c:v>10.7</c:v>
                </c:pt>
                <c:pt idx="1485">
                  <c:v>10.7</c:v>
                </c:pt>
                <c:pt idx="1486">
                  <c:v>10.7</c:v>
                </c:pt>
                <c:pt idx="1487">
                  <c:v>10.7</c:v>
                </c:pt>
                <c:pt idx="1488">
                  <c:v>10.7</c:v>
                </c:pt>
                <c:pt idx="1489">
                  <c:v>10.7</c:v>
                </c:pt>
                <c:pt idx="1490">
                  <c:v>10.7</c:v>
                </c:pt>
                <c:pt idx="1491">
                  <c:v>10.7</c:v>
                </c:pt>
                <c:pt idx="1492">
                  <c:v>10.7</c:v>
                </c:pt>
                <c:pt idx="1493">
                  <c:v>10.7</c:v>
                </c:pt>
                <c:pt idx="1494">
                  <c:v>10.7</c:v>
                </c:pt>
                <c:pt idx="1495">
                  <c:v>10.7</c:v>
                </c:pt>
                <c:pt idx="1496">
                  <c:v>10.7</c:v>
                </c:pt>
                <c:pt idx="1497">
                  <c:v>10.7</c:v>
                </c:pt>
                <c:pt idx="1498">
                  <c:v>10.7</c:v>
                </c:pt>
                <c:pt idx="1499">
                  <c:v>10.7</c:v>
                </c:pt>
                <c:pt idx="1500">
                  <c:v>10.7</c:v>
                </c:pt>
                <c:pt idx="1501">
                  <c:v>10.7</c:v>
                </c:pt>
                <c:pt idx="1502">
                  <c:v>10.7</c:v>
                </c:pt>
                <c:pt idx="1503">
                  <c:v>10.7</c:v>
                </c:pt>
                <c:pt idx="1504">
                  <c:v>10.7</c:v>
                </c:pt>
                <c:pt idx="1505">
                  <c:v>10.7</c:v>
                </c:pt>
                <c:pt idx="1506">
                  <c:v>10.7</c:v>
                </c:pt>
                <c:pt idx="1507">
                  <c:v>10.7</c:v>
                </c:pt>
                <c:pt idx="1508">
                  <c:v>10.7</c:v>
                </c:pt>
                <c:pt idx="1509">
                  <c:v>10.7</c:v>
                </c:pt>
                <c:pt idx="1510">
                  <c:v>10.7</c:v>
                </c:pt>
                <c:pt idx="1511">
                  <c:v>10.7</c:v>
                </c:pt>
                <c:pt idx="1512">
                  <c:v>10.7</c:v>
                </c:pt>
                <c:pt idx="1513">
                  <c:v>10.7</c:v>
                </c:pt>
                <c:pt idx="1514">
                  <c:v>10.7</c:v>
                </c:pt>
                <c:pt idx="1515">
                  <c:v>10.7</c:v>
                </c:pt>
                <c:pt idx="1516">
                  <c:v>10.7</c:v>
                </c:pt>
                <c:pt idx="1517">
                  <c:v>10.7</c:v>
                </c:pt>
                <c:pt idx="1518">
                  <c:v>10.7</c:v>
                </c:pt>
                <c:pt idx="1519">
                  <c:v>10.7</c:v>
                </c:pt>
                <c:pt idx="1520">
                  <c:v>10.7</c:v>
                </c:pt>
                <c:pt idx="1521">
                  <c:v>10.7</c:v>
                </c:pt>
                <c:pt idx="1522">
                  <c:v>10.7</c:v>
                </c:pt>
                <c:pt idx="1523">
                  <c:v>10.7</c:v>
                </c:pt>
                <c:pt idx="1524">
                  <c:v>10.7</c:v>
                </c:pt>
                <c:pt idx="1525">
                  <c:v>10.7</c:v>
                </c:pt>
                <c:pt idx="1526">
                  <c:v>10.7</c:v>
                </c:pt>
                <c:pt idx="1527">
                  <c:v>10.7</c:v>
                </c:pt>
                <c:pt idx="1528">
                  <c:v>10.7</c:v>
                </c:pt>
                <c:pt idx="1529">
                  <c:v>10.7</c:v>
                </c:pt>
                <c:pt idx="1530">
                  <c:v>10.7</c:v>
                </c:pt>
                <c:pt idx="1531">
                  <c:v>10.7</c:v>
                </c:pt>
                <c:pt idx="1532">
                  <c:v>10.7</c:v>
                </c:pt>
                <c:pt idx="1533">
                  <c:v>10.7</c:v>
                </c:pt>
                <c:pt idx="1534">
                  <c:v>10.7</c:v>
                </c:pt>
                <c:pt idx="1535">
                  <c:v>10.7</c:v>
                </c:pt>
                <c:pt idx="1536">
                  <c:v>10.7</c:v>
                </c:pt>
                <c:pt idx="1537">
                  <c:v>10.7</c:v>
                </c:pt>
                <c:pt idx="1538">
                  <c:v>10.7</c:v>
                </c:pt>
                <c:pt idx="1539">
                  <c:v>10.7</c:v>
                </c:pt>
                <c:pt idx="1540">
                  <c:v>10.7</c:v>
                </c:pt>
                <c:pt idx="1541">
                  <c:v>10.7</c:v>
                </c:pt>
                <c:pt idx="1542">
                  <c:v>10.7</c:v>
                </c:pt>
                <c:pt idx="1543">
                  <c:v>10.7</c:v>
                </c:pt>
                <c:pt idx="1544">
                  <c:v>10.7</c:v>
                </c:pt>
                <c:pt idx="1545">
                  <c:v>10.7</c:v>
                </c:pt>
                <c:pt idx="1546">
                  <c:v>10.7</c:v>
                </c:pt>
                <c:pt idx="1547">
                  <c:v>10.7</c:v>
                </c:pt>
                <c:pt idx="1548">
                  <c:v>10.7</c:v>
                </c:pt>
                <c:pt idx="1549">
                  <c:v>10.7</c:v>
                </c:pt>
                <c:pt idx="1550">
                  <c:v>10.7</c:v>
                </c:pt>
                <c:pt idx="1551">
                  <c:v>10.7</c:v>
                </c:pt>
                <c:pt idx="1552">
                  <c:v>10.7</c:v>
                </c:pt>
                <c:pt idx="1553">
                  <c:v>10.7</c:v>
                </c:pt>
                <c:pt idx="1554">
                  <c:v>10.7</c:v>
                </c:pt>
                <c:pt idx="1555">
                  <c:v>10.7</c:v>
                </c:pt>
                <c:pt idx="1556">
                  <c:v>10.7</c:v>
                </c:pt>
                <c:pt idx="1557">
                  <c:v>10.7</c:v>
                </c:pt>
                <c:pt idx="1558">
                  <c:v>10.7</c:v>
                </c:pt>
                <c:pt idx="1559">
                  <c:v>10.7</c:v>
                </c:pt>
                <c:pt idx="1560">
                  <c:v>10.7</c:v>
                </c:pt>
                <c:pt idx="1561">
                  <c:v>10.7</c:v>
                </c:pt>
                <c:pt idx="1562">
                  <c:v>10.7</c:v>
                </c:pt>
                <c:pt idx="1563">
                  <c:v>10.7</c:v>
                </c:pt>
                <c:pt idx="1564">
                  <c:v>10.7</c:v>
                </c:pt>
                <c:pt idx="1565">
                  <c:v>10.7</c:v>
                </c:pt>
                <c:pt idx="1566">
                  <c:v>10.7</c:v>
                </c:pt>
                <c:pt idx="1567">
                  <c:v>10.7</c:v>
                </c:pt>
                <c:pt idx="1568">
                  <c:v>10.7</c:v>
                </c:pt>
                <c:pt idx="1569">
                  <c:v>10.7</c:v>
                </c:pt>
                <c:pt idx="1570">
                  <c:v>10.7</c:v>
                </c:pt>
                <c:pt idx="1571">
                  <c:v>10.7</c:v>
                </c:pt>
                <c:pt idx="1572">
                  <c:v>10.7</c:v>
                </c:pt>
                <c:pt idx="1573">
                  <c:v>10.7</c:v>
                </c:pt>
                <c:pt idx="1574">
                  <c:v>10.7</c:v>
                </c:pt>
                <c:pt idx="1575">
                  <c:v>10.7</c:v>
                </c:pt>
                <c:pt idx="1576">
                  <c:v>10.7</c:v>
                </c:pt>
                <c:pt idx="1577">
                  <c:v>10.7</c:v>
                </c:pt>
                <c:pt idx="1578">
                  <c:v>10.7</c:v>
                </c:pt>
                <c:pt idx="1579">
                  <c:v>10.7</c:v>
                </c:pt>
                <c:pt idx="1580">
                  <c:v>10.7</c:v>
                </c:pt>
                <c:pt idx="1581">
                  <c:v>10.7</c:v>
                </c:pt>
                <c:pt idx="1582">
                  <c:v>10.7</c:v>
                </c:pt>
                <c:pt idx="1583">
                  <c:v>10.7</c:v>
                </c:pt>
                <c:pt idx="1584">
                  <c:v>10.7</c:v>
                </c:pt>
                <c:pt idx="1585">
                  <c:v>10.7</c:v>
                </c:pt>
                <c:pt idx="1586">
                  <c:v>10.7</c:v>
                </c:pt>
                <c:pt idx="1587">
                  <c:v>10.7</c:v>
                </c:pt>
                <c:pt idx="1588">
                  <c:v>10.7</c:v>
                </c:pt>
                <c:pt idx="1589">
                  <c:v>10.7</c:v>
                </c:pt>
                <c:pt idx="1590">
                  <c:v>10.7</c:v>
                </c:pt>
                <c:pt idx="1591">
                  <c:v>10.7</c:v>
                </c:pt>
                <c:pt idx="1592">
                  <c:v>10.7</c:v>
                </c:pt>
                <c:pt idx="1593">
                  <c:v>10.7</c:v>
                </c:pt>
                <c:pt idx="1594">
                  <c:v>10.7</c:v>
                </c:pt>
                <c:pt idx="1595">
                  <c:v>10.7</c:v>
                </c:pt>
                <c:pt idx="1596">
                  <c:v>10.7</c:v>
                </c:pt>
                <c:pt idx="1597">
                  <c:v>10.7</c:v>
                </c:pt>
                <c:pt idx="1598">
                  <c:v>10.7</c:v>
                </c:pt>
                <c:pt idx="1599">
                  <c:v>10.7</c:v>
                </c:pt>
                <c:pt idx="1600">
                  <c:v>10.7</c:v>
                </c:pt>
                <c:pt idx="1601">
                  <c:v>10.7</c:v>
                </c:pt>
                <c:pt idx="1602">
                  <c:v>10.7</c:v>
                </c:pt>
                <c:pt idx="1603">
                  <c:v>10.7</c:v>
                </c:pt>
                <c:pt idx="1604">
                  <c:v>10.7</c:v>
                </c:pt>
                <c:pt idx="1605">
                  <c:v>10.7</c:v>
                </c:pt>
                <c:pt idx="1606">
                  <c:v>10.7</c:v>
                </c:pt>
                <c:pt idx="1607">
                  <c:v>10.7</c:v>
                </c:pt>
                <c:pt idx="1608">
                  <c:v>10.7</c:v>
                </c:pt>
                <c:pt idx="1609">
                  <c:v>10.7</c:v>
                </c:pt>
                <c:pt idx="1610">
                  <c:v>10.7</c:v>
                </c:pt>
                <c:pt idx="1611">
                  <c:v>10.7</c:v>
                </c:pt>
                <c:pt idx="1612">
                  <c:v>10.7</c:v>
                </c:pt>
                <c:pt idx="1613">
                  <c:v>10.7</c:v>
                </c:pt>
                <c:pt idx="1614">
                  <c:v>10.7</c:v>
                </c:pt>
                <c:pt idx="1615">
                  <c:v>10.7</c:v>
                </c:pt>
                <c:pt idx="1616">
                  <c:v>10.7</c:v>
                </c:pt>
                <c:pt idx="1617">
                  <c:v>10.7</c:v>
                </c:pt>
                <c:pt idx="1618">
                  <c:v>10.7</c:v>
                </c:pt>
                <c:pt idx="1619">
                  <c:v>10.7</c:v>
                </c:pt>
                <c:pt idx="1620">
                  <c:v>10.7</c:v>
                </c:pt>
                <c:pt idx="1621">
                  <c:v>10.7</c:v>
                </c:pt>
                <c:pt idx="1622">
                  <c:v>10.7</c:v>
                </c:pt>
                <c:pt idx="1623">
                  <c:v>10.7</c:v>
                </c:pt>
                <c:pt idx="1624">
                  <c:v>10.7</c:v>
                </c:pt>
                <c:pt idx="1625">
                  <c:v>10.7</c:v>
                </c:pt>
                <c:pt idx="1626">
                  <c:v>10.7</c:v>
                </c:pt>
                <c:pt idx="1627">
                  <c:v>10.7</c:v>
                </c:pt>
                <c:pt idx="1628">
                  <c:v>10.7</c:v>
                </c:pt>
                <c:pt idx="1629">
                  <c:v>10.7</c:v>
                </c:pt>
                <c:pt idx="1630">
                  <c:v>10.7</c:v>
                </c:pt>
                <c:pt idx="1631">
                  <c:v>10.7</c:v>
                </c:pt>
                <c:pt idx="1632">
                  <c:v>10.7</c:v>
                </c:pt>
                <c:pt idx="1633">
                  <c:v>10.7</c:v>
                </c:pt>
                <c:pt idx="1634">
                  <c:v>10.7</c:v>
                </c:pt>
                <c:pt idx="1635">
                  <c:v>10.7</c:v>
                </c:pt>
                <c:pt idx="1636">
                  <c:v>10.7</c:v>
                </c:pt>
                <c:pt idx="1637">
                  <c:v>10.7</c:v>
                </c:pt>
                <c:pt idx="1638">
                  <c:v>10.7</c:v>
                </c:pt>
                <c:pt idx="1639">
                  <c:v>10.7</c:v>
                </c:pt>
                <c:pt idx="1640">
                  <c:v>10.7</c:v>
                </c:pt>
                <c:pt idx="1641">
                  <c:v>10.7</c:v>
                </c:pt>
                <c:pt idx="1642">
                  <c:v>10.7</c:v>
                </c:pt>
                <c:pt idx="1643">
                  <c:v>10.7</c:v>
                </c:pt>
                <c:pt idx="1644">
                  <c:v>10.7</c:v>
                </c:pt>
                <c:pt idx="1645">
                  <c:v>10.7</c:v>
                </c:pt>
                <c:pt idx="1646">
                  <c:v>10.7</c:v>
                </c:pt>
                <c:pt idx="1647">
                  <c:v>10.7</c:v>
                </c:pt>
                <c:pt idx="1648">
                  <c:v>10.7</c:v>
                </c:pt>
                <c:pt idx="1649">
                  <c:v>10.7</c:v>
                </c:pt>
                <c:pt idx="1650">
                  <c:v>10.7</c:v>
                </c:pt>
                <c:pt idx="1651">
                  <c:v>10.7</c:v>
                </c:pt>
                <c:pt idx="1652">
                  <c:v>10.7</c:v>
                </c:pt>
                <c:pt idx="1653">
                  <c:v>10.7</c:v>
                </c:pt>
                <c:pt idx="1654">
                  <c:v>10.7</c:v>
                </c:pt>
                <c:pt idx="1655">
                  <c:v>10.7</c:v>
                </c:pt>
                <c:pt idx="1656">
                  <c:v>10.7</c:v>
                </c:pt>
                <c:pt idx="1657">
                  <c:v>10.7</c:v>
                </c:pt>
                <c:pt idx="1658">
                  <c:v>10.7</c:v>
                </c:pt>
                <c:pt idx="1659">
                  <c:v>10.7</c:v>
                </c:pt>
                <c:pt idx="1660">
                  <c:v>10.7</c:v>
                </c:pt>
                <c:pt idx="1661">
                  <c:v>10.7</c:v>
                </c:pt>
                <c:pt idx="1662">
                  <c:v>10.7</c:v>
                </c:pt>
                <c:pt idx="1663">
                  <c:v>10.7</c:v>
                </c:pt>
                <c:pt idx="1664">
                  <c:v>10.7</c:v>
                </c:pt>
                <c:pt idx="1665">
                  <c:v>10.7</c:v>
                </c:pt>
                <c:pt idx="1666">
                  <c:v>10.7</c:v>
                </c:pt>
                <c:pt idx="1667">
                  <c:v>10.7</c:v>
                </c:pt>
                <c:pt idx="1668">
                  <c:v>10.7</c:v>
                </c:pt>
                <c:pt idx="1669">
                  <c:v>10.7</c:v>
                </c:pt>
                <c:pt idx="1670">
                  <c:v>10.7</c:v>
                </c:pt>
                <c:pt idx="1671">
                  <c:v>10.7</c:v>
                </c:pt>
                <c:pt idx="1672">
                  <c:v>10.7</c:v>
                </c:pt>
                <c:pt idx="1673">
                  <c:v>10.7</c:v>
                </c:pt>
                <c:pt idx="1674">
                  <c:v>10.7</c:v>
                </c:pt>
                <c:pt idx="1675">
                  <c:v>10.7</c:v>
                </c:pt>
                <c:pt idx="1676">
                  <c:v>10.7</c:v>
                </c:pt>
                <c:pt idx="1677">
                  <c:v>10.7</c:v>
                </c:pt>
                <c:pt idx="1678">
                  <c:v>10.7</c:v>
                </c:pt>
                <c:pt idx="1679">
                  <c:v>10.7</c:v>
                </c:pt>
                <c:pt idx="1680">
                  <c:v>10.7</c:v>
                </c:pt>
                <c:pt idx="1681">
                  <c:v>10.7</c:v>
                </c:pt>
                <c:pt idx="1682">
                  <c:v>10.7</c:v>
                </c:pt>
                <c:pt idx="1683">
                  <c:v>10.7</c:v>
                </c:pt>
                <c:pt idx="1684">
                  <c:v>10.7</c:v>
                </c:pt>
                <c:pt idx="1685">
                  <c:v>10.7</c:v>
                </c:pt>
                <c:pt idx="1686">
                  <c:v>10.7</c:v>
                </c:pt>
                <c:pt idx="1687">
                  <c:v>10.7</c:v>
                </c:pt>
                <c:pt idx="1688">
                  <c:v>10.7</c:v>
                </c:pt>
                <c:pt idx="1689">
                  <c:v>10.7</c:v>
                </c:pt>
                <c:pt idx="1690">
                  <c:v>10.7</c:v>
                </c:pt>
                <c:pt idx="1691">
                  <c:v>10.7</c:v>
                </c:pt>
                <c:pt idx="1692">
                  <c:v>10.7</c:v>
                </c:pt>
                <c:pt idx="1693">
                  <c:v>10.7</c:v>
                </c:pt>
                <c:pt idx="1694">
                  <c:v>10.7</c:v>
                </c:pt>
                <c:pt idx="1695">
                  <c:v>10.7</c:v>
                </c:pt>
                <c:pt idx="1696">
                  <c:v>10.7</c:v>
                </c:pt>
                <c:pt idx="1697">
                  <c:v>10.7</c:v>
                </c:pt>
                <c:pt idx="1698">
                  <c:v>10.7</c:v>
                </c:pt>
              </c:numCache>
            </c:numRef>
          </c:yVal>
          <c:smooth val="0"/>
        </c:ser>
        <c:ser>
          <c:idx val="2"/>
          <c:order val="2"/>
          <c:tx>
            <c:v> NDDL Défaut Fibre Neutre</c:v>
          </c:tx>
          <c:spPr>
            <a:ln w="28575" cap="rnd">
              <a:solidFill>
                <a:schemeClr val="accent1"/>
              </a:solidFill>
              <a:round/>
            </a:ln>
            <a:effectLst/>
          </c:spPr>
          <c:marker>
            <c:symbol val="none"/>
          </c:marker>
          <c:xVal>
            <c:numRef>
              <c:f>[1]ThermRot_DFN!$A$2:$A$2500</c:f>
              <c:numCache>
                <c:formatCode>General</c:formatCode>
                <c:ptCount val="2499"/>
                <c:pt idx="0">
                  <c:v>0</c:v>
                </c:pt>
                <c:pt idx="1">
                  <c:v>0.9</c:v>
                </c:pt>
                <c:pt idx="2">
                  <c:v>1.7</c:v>
                </c:pt>
                <c:pt idx="3">
                  <c:v>2.6</c:v>
                </c:pt>
                <c:pt idx="4">
                  <c:v>3.4</c:v>
                </c:pt>
                <c:pt idx="5">
                  <c:v>4.3</c:v>
                </c:pt>
                <c:pt idx="6">
                  <c:v>5.0999999999999996</c:v>
                </c:pt>
                <c:pt idx="7">
                  <c:v>6</c:v>
                </c:pt>
                <c:pt idx="8">
                  <c:v>6.9</c:v>
                </c:pt>
                <c:pt idx="9">
                  <c:v>7.7</c:v>
                </c:pt>
                <c:pt idx="10">
                  <c:v>8.6</c:v>
                </c:pt>
                <c:pt idx="11">
                  <c:v>9.4</c:v>
                </c:pt>
                <c:pt idx="12">
                  <c:v>10.3</c:v>
                </c:pt>
                <c:pt idx="13">
                  <c:v>11.1</c:v>
                </c:pt>
                <c:pt idx="14">
                  <c:v>12</c:v>
                </c:pt>
                <c:pt idx="15">
                  <c:v>12.9</c:v>
                </c:pt>
                <c:pt idx="16">
                  <c:v>13.7</c:v>
                </c:pt>
                <c:pt idx="17">
                  <c:v>14.6</c:v>
                </c:pt>
                <c:pt idx="18">
                  <c:v>15.4</c:v>
                </c:pt>
                <c:pt idx="19">
                  <c:v>16.3</c:v>
                </c:pt>
                <c:pt idx="20">
                  <c:v>17.100000000000001</c:v>
                </c:pt>
                <c:pt idx="21">
                  <c:v>18</c:v>
                </c:pt>
                <c:pt idx="22">
                  <c:v>18.899999999999999</c:v>
                </c:pt>
                <c:pt idx="23">
                  <c:v>19.7</c:v>
                </c:pt>
                <c:pt idx="24">
                  <c:v>20.6</c:v>
                </c:pt>
                <c:pt idx="25">
                  <c:v>21.4</c:v>
                </c:pt>
                <c:pt idx="26">
                  <c:v>22.3</c:v>
                </c:pt>
                <c:pt idx="27">
                  <c:v>23.1</c:v>
                </c:pt>
                <c:pt idx="28">
                  <c:v>24</c:v>
                </c:pt>
                <c:pt idx="29">
                  <c:v>24.9</c:v>
                </c:pt>
                <c:pt idx="30">
                  <c:v>25.7</c:v>
                </c:pt>
                <c:pt idx="31">
                  <c:v>26.6</c:v>
                </c:pt>
                <c:pt idx="32">
                  <c:v>27.4</c:v>
                </c:pt>
                <c:pt idx="33">
                  <c:v>28.3</c:v>
                </c:pt>
                <c:pt idx="34">
                  <c:v>29.1</c:v>
                </c:pt>
                <c:pt idx="35">
                  <c:v>30</c:v>
                </c:pt>
                <c:pt idx="36">
                  <c:v>30.9</c:v>
                </c:pt>
                <c:pt idx="37">
                  <c:v>31.7</c:v>
                </c:pt>
                <c:pt idx="38">
                  <c:v>32.6</c:v>
                </c:pt>
                <c:pt idx="39">
                  <c:v>33.4</c:v>
                </c:pt>
                <c:pt idx="40">
                  <c:v>34.299999999999997</c:v>
                </c:pt>
                <c:pt idx="41">
                  <c:v>35.1</c:v>
                </c:pt>
                <c:pt idx="42">
                  <c:v>36</c:v>
                </c:pt>
                <c:pt idx="43">
                  <c:v>36.9</c:v>
                </c:pt>
                <c:pt idx="44">
                  <c:v>37.700000000000003</c:v>
                </c:pt>
                <c:pt idx="45">
                  <c:v>38.6</c:v>
                </c:pt>
                <c:pt idx="46">
                  <c:v>39.4</c:v>
                </c:pt>
                <c:pt idx="47">
                  <c:v>40.299999999999997</c:v>
                </c:pt>
                <c:pt idx="48">
                  <c:v>41.1</c:v>
                </c:pt>
                <c:pt idx="49">
                  <c:v>42</c:v>
                </c:pt>
                <c:pt idx="50">
                  <c:v>42.9</c:v>
                </c:pt>
                <c:pt idx="51">
                  <c:v>43.7</c:v>
                </c:pt>
                <c:pt idx="52">
                  <c:v>44.6</c:v>
                </c:pt>
                <c:pt idx="53">
                  <c:v>45.4</c:v>
                </c:pt>
                <c:pt idx="54">
                  <c:v>46.3</c:v>
                </c:pt>
                <c:pt idx="55">
                  <c:v>47.1</c:v>
                </c:pt>
                <c:pt idx="56">
                  <c:v>48</c:v>
                </c:pt>
                <c:pt idx="57">
                  <c:v>48.9</c:v>
                </c:pt>
                <c:pt idx="58">
                  <c:v>49.7</c:v>
                </c:pt>
                <c:pt idx="59">
                  <c:v>50.6</c:v>
                </c:pt>
                <c:pt idx="60">
                  <c:v>51.4</c:v>
                </c:pt>
                <c:pt idx="61">
                  <c:v>52.3</c:v>
                </c:pt>
                <c:pt idx="62">
                  <c:v>53.1</c:v>
                </c:pt>
                <c:pt idx="63">
                  <c:v>54</c:v>
                </c:pt>
                <c:pt idx="64">
                  <c:v>54.9</c:v>
                </c:pt>
                <c:pt idx="65">
                  <c:v>55.7</c:v>
                </c:pt>
                <c:pt idx="66">
                  <c:v>56.6</c:v>
                </c:pt>
                <c:pt idx="67">
                  <c:v>57.4</c:v>
                </c:pt>
                <c:pt idx="68">
                  <c:v>58.3</c:v>
                </c:pt>
                <c:pt idx="69">
                  <c:v>59.1</c:v>
                </c:pt>
                <c:pt idx="70">
                  <c:v>60</c:v>
                </c:pt>
                <c:pt idx="71">
                  <c:v>60.9</c:v>
                </c:pt>
                <c:pt idx="72">
                  <c:v>61.7</c:v>
                </c:pt>
                <c:pt idx="73">
                  <c:v>62.6</c:v>
                </c:pt>
                <c:pt idx="74">
                  <c:v>63.4</c:v>
                </c:pt>
                <c:pt idx="75">
                  <c:v>64.3</c:v>
                </c:pt>
                <c:pt idx="76">
                  <c:v>65.099999999999994</c:v>
                </c:pt>
                <c:pt idx="77">
                  <c:v>66</c:v>
                </c:pt>
                <c:pt idx="78">
                  <c:v>66.900000000000006</c:v>
                </c:pt>
                <c:pt idx="79">
                  <c:v>67.7</c:v>
                </c:pt>
                <c:pt idx="80">
                  <c:v>68.599999999999994</c:v>
                </c:pt>
                <c:pt idx="81">
                  <c:v>69.400000000000006</c:v>
                </c:pt>
                <c:pt idx="82">
                  <c:v>70.3</c:v>
                </c:pt>
                <c:pt idx="83">
                  <c:v>71.099999999999994</c:v>
                </c:pt>
                <c:pt idx="84">
                  <c:v>72</c:v>
                </c:pt>
                <c:pt idx="85">
                  <c:v>72.900000000000006</c:v>
                </c:pt>
                <c:pt idx="86">
                  <c:v>73.7</c:v>
                </c:pt>
                <c:pt idx="87">
                  <c:v>74.599999999999994</c:v>
                </c:pt>
                <c:pt idx="88">
                  <c:v>75.400000000000006</c:v>
                </c:pt>
                <c:pt idx="89">
                  <c:v>76.3</c:v>
                </c:pt>
                <c:pt idx="90">
                  <c:v>77.099999999999994</c:v>
                </c:pt>
                <c:pt idx="91">
                  <c:v>78</c:v>
                </c:pt>
                <c:pt idx="92">
                  <c:v>78.900000000000006</c:v>
                </c:pt>
                <c:pt idx="93">
                  <c:v>79.7</c:v>
                </c:pt>
                <c:pt idx="94">
                  <c:v>80.599999999999994</c:v>
                </c:pt>
                <c:pt idx="95">
                  <c:v>81.400000000000006</c:v>
                </c:pt>
                <c:pt idx="96">
                  <c:v>82.3</c:v>
                </c:pt>
                <c:pt idx="97">
                  <c:v>83.1</c:v>
                </c:pt>
                <c:pt idx="98">
                  <c:v>84</c:v>
                </c:pt>
                <c:pt idx="99">
                  <c:v>84.9</c:v>
                </c:pt>
                <c:pt idx="100">
                  <c:v>85.7</c:v>
                </c:pt>
                <c:pt idx="101">
                  <c:v>86.6</c:v>
                </c:pt>
                <c:pt idx="102">
                  <c:v>87.4</c:v>
                </c:pt>
                <c:pt idx="103">
                  <c:v>88.3</c:v>
                </c:pt>
                <c:pt idx="104">
                  <c:v>89.1</c:v>
                </c:pt>
                <c:pt idx="105">
                  <c:v>90</c:v>
                </c:pt>
                <c:pt idx="106">
                  <c:v>90.9</c:v>
                </c:pt>
                <c:pt idx="107">
                  <c:v>91.7</c:v>
                </c:pt>
                <c:pt idx="108">
                  <c:v>92.6</c:v>
                </c:pt>
                <c:pt idx="109">
                  <c:v>93.4</c:v>
                </c:pt>
                <c:pt idx="110">
                  <c:v>94.3</c:v>
                </c:pt>
                <c:pt idx="111">
                  <c:v>95.1</c:v>
                </c:pt>
                <c:pt idx="112">
                  <c:v>96</c:v>
                </c:pt>
                <c:pt idx="113">
                  <c:v>96.9</c:v>
                </c:pt>
                <c:pt idx="114">
                  <c:v>97.7</c:v>
                </c:pt>
                <c:pt idx="115">
                  <c:v>98.6</c:v>
                </c:pt>
                <c:pt idx="116">
                  <c:v>99.4</c:v>
                </c:pt>
                <c:pt idx="117">
                  <c:v>100.3</c:v>
                </c:pt>
                <c:pt idx="118">
                  <c:v>101.1</c:v>
                </c:pt>
                <c:pt idx="119">
                  <c:v>102</c:v>
                </c:pt>
                <c:pt idx="120">
                  <c:v>102.9</c:v>
                </c:pt>
                <c:pt idx="121">
                  <c:v>103.7</c:v>
                </c:pt>
                <c:pt idx="122">
                  <c:v>104.6</c:v>
                </c:pt>
                <c:pt idx="123">
                  <c:v>105.4</c:v>
                </c:pt>
                <c:pt idx="124">
                  <c:v>106.3</c:v>
                </c:pt>
                <c:pt idx="125">
                  <c:v>107.1</c:v>
                </c:pt>
                <c:pt idx="126">
                  <c:v>108</c:v>
                </c:pt>
                <c:pt idx="127">
                  <c:v>108.9</c:v>
                </c:pt>
                <c:pt idx="128">
                  <c:v>109.7</c:v>
                </c:pt>
                <c:pt idx="129">
                  <c:v>110.6</c:v>
                </c:pt>
                <c:pt idx="130">
                  <c:v>111.4</c:v>
                </c:pt>
                <c:pt idx="131">
                  <c:v>112.3</c:v>
                </c:pt>
                <c:pt idx="132">
                  <c:v>113.1</c:v>
                </c:pt>
                <c:pt idx="133">
                  <c:v>114</c:v>
                </c:pt>
                <c:pt idx="134">
                  <c:v>114.9</c:v>
                </c:pt>
                <c:pt idx="135">
                  <c:v>115.7</c:v>
                </c:pt>
                <c:pt idx="136">
                  <c:v>116.6</c:v>
                </c:pt>
                <c:pt idx="137">
                  <c:v>117.4</c:v>
                </c:pt>
                <c:pt idx="138">
                  <c:v>118.3</c:v>
                </c:pt>
                <c:pt idx="139">
                  <c:v>119.1</c:v>
                </c:pt>
                <c:pt idx="140">
                  <c:v>120</c:v>
                </c:pt>
                <c:pt idx="141">
                  <c:v>120.9</c:v>
                </c:pt>
                <c:pt idx="142">
                  <c:v>121.7</c:v>
                </c:pt>
                <c:pt idx="143">
                  <c:v>122.6</c:v>
                </c:pt>
                <c:pt idx="144">
                  <c:v>123.4</c:v>
                </c:pt>
                <c:pt idx="145">
                  <c:v>124.3</c:v>
                </c:pt>
                <c:pt idx="146">
                  <c:v>125.1</c:v>
                </c:pt>
                <c:pt idx="147">
                  <c:v>126</c:v>
                </c:pt>
                <c:pt idx="148">
                  <c:v>126.9</c:v>
                </c:pt>
                <c:pt idx="149">
                  <c:v>127.7</c:v>
                </c:pt>
                <c:pt idx="150">
                  <c:v>128.6</c:v>
                </c:pt>
                <c:pt idx="151">
                  <c:v>129.4</c:v>
                </c:pt>
                <c:pt idx="152">
                  <c:v>130.30000000000001</c:v>
                </c:pt>
                <c:pt idx="153">
                  <c:v>131.1</c:v>
                </c:pt>
                <c:pt idx="154">
                  <c:v>132</c:v>
                </c:pt>
                <c:pt idx="155">
                  <c:v>132.9</c:v>
                </c:pt>
                <c:pt idx="156">
                  <c:v>133.69999999999999</c:v>
                </c:pt>
                <c:pt idx="157">
                  <c:v>134.6</c:v>
                </c:pt>
                <c:pt idx="158">
                  <c:v>135.4</c:v>
                </c:pt>
                <c:pt idx="159">
                  <c:v>136.30000000000001</c:v>
                </c:pt>
                <c:pt idx="160">
                  <c:v>137.1</c:v>
                </c:pt>
                <c:pt idx="161">
                  <c:v>138</c:v>
                </c:pt>
                <c:pt idx="162">
                  <c:v>138.9</c:v>
                </c:pt>
                <c:pt idx="163">
                  <c:v>139.69999999999999</c:v>
                </c:pt>
                <c:pt idx="164">
                  <c:v>140.6</c:v>
                </c:pt>
                <c:pt idx="165">
                  <c:v>141.4</c:v>
                </c:pt>
                <c:pt idx="166">
                  <c:v>142.30000000000001</c:v>
                </c:pt>
                <c:pt idx="167">
                  <c:v>143.1</c:v>
                </c:pt>
                <c:pt idx="168">
                  <c:v>144</c:v>
                </c:pt>
                <c:pt idx="169">
                  <c:v>144.9</c:v>
                </c:pt>
                <c:pt idx="170">
                  <c:v>145.69999999999999</c:v>
                </c:pt>
                <c:pt idx="171">
                  <c:v>146.6</c:v>
                </c:pt>
                <c:pt idx="172">
                  <c:v>147.4</c:v>
                </c:pt>
                <c:pt idx="173">
                  <c:v>148.30000000000001</c:v>
                </c:pt>
                <c:pt idx="174">
                  <c:v>149.1</c:v>
                </c:pt>
                <c:pt idx="175">
                  <c:v>150</c:v>
                </c:pt>
                <c:pt idx="176">
                  <c:v>150.9</c:v>
                </c:pt>
                <c:pt idx="177">
                  <c:v>151.69999999999999</c:v>
                </c:pt>
                <c:pt idx="178">
                  <c:v>152.6</c:v>
                </c:pt>
                <c:pt idx="179">
                  <c:v>153.4</c:v>
                </c:pt>
                <c:pt idx="180">
                  <c:v>154.30000000000001</c:v>
                </c:pt>
                <c:pt idx="181">
                  <c:v>155.1</c:v>
                </c:pt>
                <c:pt idx="182">
                  <c:v>156</c:v>
                </c:pt>
                <c:pt idx="183">
                  <c:v>156.9</c:v>
                </c:pt>
                <c:pt idx="184">
                  <c:v>157.69999999999999</c:v>
                </c:pt>
                <c:pt idx="185">
                  <c:v>158.6</c:v>
                </c:pt>
                <c:pt idx="186">
                  <c:v>159.4</c:v>
                </c:pt>
                <c:pt idx="187">
                  <c:v>160.30000000000001</c:v>
                </c:pt>
                <c:pt idx="188">
                  <c:v>161.1</c:v>
                </c:pt>
                <c:pt idx="189">
                  <c:v>162</c:v>
                </c:pt>
                <c:pt idx="190">
                  <c:v>162.9</c:v>
                </c:pt>
                <c:pt idx="191">
                  <c:v>163.69999999999999</c:v>
                </c:pt>
                <c:pt idx="192">
                  <c:v>164.6</c:v>
                </c:pt>
                <c:pt idx="193">
                  <c:v>165.4</c:v>
                </c:pt>
                <c:pt idx="194">
                  <c:v>166.3</c:v>
                </c:pt>
                <c:pt idx="195">
                  <c:v>167.1</c:v>
                </c:pt>
                <c:pt idx="196">
                  <c:v>168</c:v>
                </c:pt>
                <c:pt idx="197">
                  <c:v>168.9</c:v>
                </c:pt>
                <c:pt idx="198">
                  <c:v>169.7</c:v>
                </c:pt>
                <c:pt idx="199">
                  <c:v>170.6</c:v>
                </c:pt>
                <c:pt idx="200">
                  <c:v>171.4</c:v>
                </c:pt>
                <c:pt idx="201">
                  <c:v>172.3</c:v>
                </c:pt>
                <c:pt idx="202">
                  <c:v>173.1</c:v>
                </c:pt>
                <c:pt idx="203">
                  <c:v>174</c:v>
                </c:pt>
                <c:pt idx="204">
                  <c:v>174.9</c:v>
                </c:pt>
                <c:pt idx="205">
                  <c:v>175.7</c:v>
                </c:pt>
                <c:pt idx="206">
                  <c:v>176.6</c:v>
                </c:pt>
                <c:pt idx="207">
                  <c:v>177.4</c:v>
                </c:pt>
                <c:pt idx="208">
                  <c:v>178.3</c:v>
                </c:pt>
                <c:pt idx="209">
                  <c:v>179.1</c:v>
                </c:pt>
                <c:pt idx="210">
                  <c:v>180</c:v>
                </c:pt>
                <c:pt idx="211">
                  <c:v>180.9</c:v>
                </c:pt>
                <c:pt idx="212">
                  <c:v>181.7</c:v>
                </c:pt>
                <c:pt idx="213">
                  <c:v>182.6</c:v>
                </c:pt>
                <c:pt idx="214">
                  <c:v>183.4</c:v>
                </c:pt>
                <c:pt idx="215">
                  <c:v>184.3</c:v>
                </c:pt>
                <c:pt idx="216">
                  <c:v>185.1</c:v>
                </c:pt>
                <c:pt idx="217">
                  <c:v>186</c:v>
                </c:pt>
                <c:pt idx="218">
                  <c:v>186.9</c:v>
                </c:pt>
                <c:pt idx="219">
                  <c:v>187.7</c:v>
                </c:pt>
                <c:pt idx="220">
                  <c:v>188.6</c:v>
                </c:pt>
                <c:pt idx="221">
                  <c:v>189.4</c:v>
                </c:pt>
                <c:pt idx="222">
                  <c:v>190.3</c:v>
                </c:pt>
                <c:pt idx="223">
                  <c:v>191.1</c:v>
                </c:pt>
                <c:pt idx="224">
                  <c:v>192</c:v>
                </c:pt>
                <c:pt idx="225">
                  <c:v>192.9</c:v>
                </c:pt>
                <c:pt idx="226">
                  <c:v>193.7</c:v>
                </c:pt>
                <c:pt idx="227">
                  <c:v>194.6</c:v>
                </c:pt>
                <c:pt idx="228">
                  <c:v>195.4</c:v>
                </c:pt>
                <c:pt idx="229">
                  <c:v>196.3</c:v>
                </c:pt>
                <c:pt idx="230">
                  <c:v>197.1</c:v>
                </c:pt>
                <c:pt idx="231">
                  <c:v>198</c:v>
                </c:pt>
                <c:pt idx="232">
                  <c:v>198.9</c:v>
                </c:pt>
                <c:pt idx="233">
                  <c:v>199.7</c:v>
                </c:pt>
                <c:pt idx="234">
                  <c:v>200.6</c:v>
                </c:pt>
                <c:pt idx="235">
                  <c:v>201.4</c:v>
                </c:pt>
                <c:pt idx="236">
                  <c:v>202.3</c:v>
                </c:pt>
                <c:pt idx="237">
                  <c:v>203.1</c:v>
                </c:pt>
                <c:pt idx="238">
                  <c:v>204</c:v>
                </c:pt>
                <c:pt idx="239">
                  <c:v>204.9</c:v>
                </c:pt>
                <c:pt idx="240">
                  <c:v>205.7</c:v>
                </c:pt>
                <c:pt idx="241">
                  <c:v>206.6</c:v>
                </c:pt>
                <c:pt idx="242">
                  <c:v>207.4</c:v>
                </c:pt>
                <c:pt idx="243">
                  <c:v>208.3</c:v>
                </c:pt>
                <c:pt idx="244">
                  <c:v>209.1</c:v>
                </c:pt>
                <c:pt idx="245">
                  <c:v>210</c:v>
                </c:pt>
                <c:pt idx="246">
                  <c:v>210.9</c:v>
                </c:pt>
                <c:pt idx="247">
                  <c:v>211.7</c:v>
                </c:pt>
                <c:pt idx="248">
                  <c:v>212.6</c:v>
                </c:pt>
                <c:pt idx="249">
                  <c:v>213.4</c:v>
                </c:pt>
                <c:pt idx="250">
                  <c:v>214.3</c:v>
                </c:pt>
                <c:pt idx="251">
                  <c:v>215.1</c:v>
                </c:pt>
                <c:pt idx="252">
                  <c:v>216</c:v>
                </c:pt>
                <c:pt idx="253">
                  <c:v>216.9</c:v>
                </c:pt>
                <c:pt idx="254">
                  <c:v>217.7</c:v>
                </c:pt>
                <c:pt idx="255">
                  <c:v>218.6</c:v>
                </c:pt>
                <c:pt idx="256">
                  <c:v>219.4</c:v>
                </c:pt>
                <c:pt idx="257">
                  <c:v>220.3</c:v>
                </c:pt>
                <c:pt idx="258">
                  <c:v>221.1</c:v>
                </c:pt>
                <c:pt idx="259">
                  <c:v>222</c:v>
                </c:pt>
                <c:pt idx="260">
                  <c:v>222.9</c:v>
                </c:pt>
                <c:pt idx="261">
                  <c:v>223.7</c:v>
                </c:pt>
                <c:pt idx="262">
                  <c:v>224.6</c:v>
                </c:pt>
                <c:pt idx="263">
                  <c:v>225.4</c:v>
                </c:pt>
                <c:pt idx="264">
                  <c:v>226.3</c:v>
                </c:pt>
                <c:pt idx="265">
                  <c:v>227.1</c:v>
                </c:pt>
                <c:pt idx="266">
                  <c:v>228</c:v>
                </c:pt>
                <c:pt idx="267">
                  <c:v>228.9</c:v>
                </c:pt>
                <c:pt idx="268">
                  <c:v>229.7</c:v>
                </c:pt>
                <c:pt idx="269">
                  <c:v>230.6</c:v>
                </c:pt>
                <c:pt idx="270">
                  <c:v>231.4</c:v>
                </c:pt>
                <c:pt idx="271">
                  <c:v>232.3</c:v>
                </c:pt>
                <c:pt idx="272">
                  <c:v>233.1</c:v>
                </c:pt>
                <c:pt idx="273">
                  <c:v>234</c:v>
                </c:pt>
                <c:pt idx="274">
                  <c:v>234.9</c:v>
                </c:pt>
                <c:pt idx="275">
                  <c:v>235.7</c:v>
                </c:pt>
                <c:pt idx="276">
                  <c:v>236.6</c:v>
                </c:pt>
                <c:pt idx="277">
                  <c:v>237.4</c:v>
                </c:pt>
                <c:pt idx="278">
                  <c:v>238.3</c:v>
                </c:pt>
                <c:pt idx="279">
                  <c:v>239.1</c:v>
                </c:pt>
                <c:pt idx="280">
                  <c:v>240</c:v>
                </c:pt>
                <c:pt idx="281">
                  <c:v>240.9</c:v>
                </c:pt>
                <c:pt idx="282">
                  <c:v>241.7</c:v>
                </c:pt>
                <c:pt idx="283">
                  <c:v>242.6</c:v>
                </c:pt>
                <c:pt idx="284">
                  <c:v>243.4</c:v>
                </c:pt>
                <c:pt idx="285">
                  <c:v>244.3</c:v>
                </c:pt>
                <c:pt idx="286">
                  <c:v>245.1</c:v>
                </c:pt>
                <c:pt idx="287">
                  <c:v>246</c:v>
                </c:pt>
                <c:pt idx="288">
                  <c:v>246.9</c:v>
                </c:pt>
                <c:pt idx="289">
                  <c:v>247.7</c:v>
                </c:pt>
                <c:pt idx="290">
                  <c:v>248.6</c:v>
                </c:pt>
                <c:pt idx="291">
                  <c:v>249.4</c:v>
                </c:pt>
                <c:pt idx="292">
                  <c:v>250.3</c:v>
                </c:pt>
                <c:pt idx="293">
                  <c:v>251.1</c:v>
                </c:pt>
                <c:pt idx="294">
                  <c:v>252</c:v>
                </c:pt>
                <c:pt idx="295">
                  <c:v>252.9</c:v>
                </c:pt>
                <c:pt idx="296">
                  <c:v>253.7</c:v>
                </c:pt>
                <c:pt idx="297">
                  <c:v>254.6</c:v>
                </c:pt>
                <c:pt idx="298">
                  <c:v>255.4</c:v>
                </c:pt>
                <c:pt idx="299">
                  <c:v>256.3</c:v>
                </c:pt>
                <c:pt idx="300">
                  <c:v>257.10000000000002</c:v>
                </c:pt>
                <c:pt idx="301">
                  <c:v>258</c:v>
                </c:pt>
                <c:pt idx="302">
                  <c:v>258.89999999999998</c:v>
                </c:pt>
                <c:pt idx="303">
                  <c:v>259.7</c:v>
                </c:pt>
                <c:pt idx="304">
                  <c:v>260.60000000000002</c:v>
                </c:pt>
                <c:pt idx="305">
                  <c:v>261.39999999999998</c:v>
                </c:pt>
                <c:pt idx="306">
                  <c:v>262.3</c:v>
                </c:pt>
                <c:pt idx="307">
                  <c:v>263.10000000000002</c:v>
                </c:pt>
                <c:pt idx="308">
                  <c:v>264</c:v>
                </c:pt>
                <c:pt idx="309">
                  <c:v>264.89999999999998</c:v>
                </c:pt>
                <c:pt idx="310">
                  <c:v>265.7</c:v>
                </c:pt>
                <c:pt idx="311">
                  <c:v>266.60000000000002</c:v>
                </c:pt>
                <c:pt idx="312">
                  <c:v>267.39999999999998</c:v>
                </c:pt>
                <c:pt idx="313">
                  <c:v>268.3</c:v>
                </c:pt>
                <c:pt idx="314">
                  <c:v>269.10000000000002</c:v>
                </c:pt>
                <c:pt idx="315">
                  <c:v>270</c:v>
                </c:pt>
                <c:pt idx="316">
                  <c:v>270.89999999999998</c:v>
                </c:pt>
                <c:pt idx="317">
                  <c:v>271.7</c:v>
                </c:pt>
                <c:pt idx="318">
                  <c:v>272.60000000000002</c:v>
                </c:pt>
                <c:pt idx="319">
                  <c:v>273.39999999999998</c:v>
                </c:pt>
                <c:pt idx="320">
                  <c:v>274.3</c:v>
                </c:pt>
                <c:pt idx="321">
                  <c:v>275.10000000000002</c:v>
                </c:pt>
                <c:pt idx="322">
                  <c:v>276</c:v>
                </c:pt>
                <c:pt idx="323">
                  <c:v>276.89999999999998</c:v>
                </c:pt>
                <c:pt idx="324">
                  <c:v>277.7</c:v>
                </c:pt>
                <c:pt idx="325">
                  <c:v>278.60000000000002</c:v>
                </c:pt>
                <c:pt idx="326">
                  <c:v>279.39999999999998</c:v>
                </c:pt>
                <c:pt idx="327">
                  <c:v>280.3</c:v>
                </c:pt>
                <c:pt idx="328">
                  <c:v>281.10000000000002</c:v>
                </c:pt>
                <c:pt idx="329">
                  <c:v>282</c:v>
                </c:pt>
                <c:pt idx="330">
                  <c:v>282.89999999999998</c:v>
                </c:pt>
                <c:pt idx="331">
                  <c:v>283.7</c:v>
                </c:pt>
                <c:pt idx="332">
                  <c:v>284.60000000000002</c:v>
                </c:pt>
                <c:pt idx="333">
                  <c:v>285.39999999999998</c:v>
                </c:pt>
                <c:pt idx="334">
                  <c:v>286.3</c:v>
                </c:pt>
                <c:pt idx="335">
                  <c:v>287.10000000000002</c:v>
                </c:pt>
                <c:pt idx="336">
                  <c:v>288</c:v>
                </c:pt>
                <c:pt idx="337">
                  <c:v>288.89999999999998</c:v>
                </c:pt>
                <c:pt idx="338">
                  <c:v>289.7</c:v>
                </c:pt>
                <c:pt idx="339">
                  <c:v>290.60000000000002</c:v>
                </c:pt>
                <c:pt idx="340">
                  <c:v>291.39999999999998</c:v>
                </c:pt>
                <c:pt idx="341">
                  <c:v>292.3</c:v>
                </c:pt>
                <c:pt idx="342">
                  <c:v>293.10000000000002</c:v>
                </c:pt>
                <c:pt idx="343">
                  <c:v>294</c:v>
                </c:pt>
                <c:pt idx="344">
                  <c:v>294.89999999999998</c:v>
                </c:pt>
                <c:pt idx="345">
                  <c:v>295.7</c:v>
                </c:pt>
                <c:pt idx="346">
                  <c:v>296.60000000000002</c:v>
                </c:pt>
                <c:pt idx="347">
                  <c:v>297.39999999999998</c:v>
                </c:pt>
                <c:pt idx="348">
                  <c:v>298.3</c:v>
                </c:pt>
                <c:pt idx="349">
                  <c:v>299.10000000000002</c:v>
                </c:pt>
                <c:pt idx="350">
                  <c:v>300</c:v>
                </c:pt>
                <c:pt idx="351">
                  <c:v>300.89999999999998</c:v>
                </c:pt>
                <c:pt idx="352">
                  <c:v>301.7</c:v>
                </c:pt>
                <c:pt idx="353">
                  <c:v>302.60000000000002</c:v>
                </c:pt>
                <c:pt idx="354">
                  <c:v>303.39999999999998</c:v>
                </c:pt>
                <c:pt idx="355">
                  <c:v>304.3</c:v>
                </c:pt>
                <c:pt idx="356">
                  <c:v>305.10000000000002</c:v>
                </c:pt>
                <c:pt idx="357">
                  <c:v>306</c:v>
                </c:pt>
                <c:pt idx="358">
                  <c:v>306.89999999999998</c:v>
                </c:pt>
                <c:pt idx="359">
                  <c:v>307.7</c:v>
                </c:pt>
                <c:pt idx="360">
                  <c:v>308.60000000000002</c:v>
                </c:pt>
                <c:pt idx="361">
                  <c:v>309.39999999999998</c:v>
                </c:pt>
                <c:pt idx="362">
                  <c:v>310.3</c:v>
                </c:pt>
                <c:pt idx="363">
                  <c:v>311.10000000000002</c:v>
                </c:pt>
                <c:pt idx="364">
                  <c:v>312</c:v>
                </c:pt>
                <c:pt idx="365">
                  <c:v>312.89999999999998</c:v>
                </c:pt>
                <c:pt idx="366">
                  <c:v>313.7</c:v>
                </c:pt>
                <c:pt idx="367">
                  <c:v>314.60000000000002</c:v>
                </c:pt>
                <c:pt idx="368">
                  <c:v>315.39999999999998</c:v>
                </c:pt>
                <c:pt idx="369">
                  <c:v>316.3</c:v>
                </c:pt>
                <c:pt idx="370">
                  <c:v>317.10000000000002</c:v>
                </c:pt>
                <c:pt idx="371">
                  <c:v>318</c:v>
                </c:pt>
                <c:pt idx="372">
                  <c:v>318.89999999999998</c:v>
                </c:pt>
                <c:pt idx="373">
                  <c:v>319.7</c:v>
                </c:pt>
                <c:pt idx="374">
                  <c:v>320.60000000000002</c:v>
                </c:pt>
                <c:pt idx="375">
                  <c:v>321.39999999999998</c:v>
                </c:pt>
                <c:pt idx="376">
                  <c:v>322.3</c:v>
                </c:pt>
                <c:pt idx="377">
                  <c:v>323.10000000000002</c:v>
                </c:pt>
                <c:pt idx="378">
                  <c:v>324</c:v>
                </c:pt>
                <c:pt idx="379">
                  <c:v>324.89999999999998</c:v>
                </c:pt>
                <c:pt idx="380">
                  <c:v>325.7</c:v>
                </c:pt>
                <c:pt idx="381">
                  <c:v>326.60000000000002</c:v>
                </c:pt>
                <c:pt idx="382">
                  <c:v>327.39999999999998</c:v>
                </c:pt>
                <c:pt idx="383">
                  <c:v>328.3</c:v>
                </c:pt>
                <c:pt idx="384">
                  <c:v>329.1</c:v>
                </c:pt>
                <c:pt idx="385">
                  <c:v>330</c:v>
                </c:pt>
                <c:pt idx="386">
                  <c:v>330.9</c:v>
                </c:pt>
                <c:pt idx="387">
                  <c:v>331.7</c:v>
                </c:pt>
                <c:pt idx="388">
                  <c:v>332.6</c:v>
                </c:pt>
                <c:pt idx="389">
                  <c:v>333.4</c:v>
                </c:pt>
                <c:pt idx="390">
                  <c:v>334.3</c:v>
                </c:pt>
                <c:pt idx="391">
                  <c:v>335.1</c:v>
                </c:pt>
                <c:pt idx="392">
                  <c:v>336</c:v>
                </c:pt>
                <c:pt idx="393">
                  <c:v>336.9</c:v>
                </c:pt>
                <c:pt idx="394">
                  <c:v>337.7</c:v>
                </c:pt>
                <c:pt idx="395">
                  <c:v>338.6</c:v>
                </c:pt>
                <c:pt idx="396">
                  <c:v>339.4</c:v>
                </c:pt>
                <c:pt idx="397">
                  <c:v>340.3</c:v>
                </c:pt>
                <c:pt idx="398">
                  <c:v>341.1</c:v>
                </c:pt>
                <c:pt idx="399">
                  <c:v>342</c:v>
                </c:pt>
                <c:pt idx="400">
                  <c:v>342.9</c:v>
                </c:pt>
                <c:pt idx="401">
                  <c:v>343.7</c:v>
                </c:pt>
                <c:pt idx="402">
                  <c:v>344.6</c:v>
                </c:pt>
                <c:pt idx="403">
                  <c:v>345.4</c:v>
                </c:pt>
                <c:pt idx="404">
                  <c:v>346.3</c:v>
                </c:pt>
                <c:pt idx="405">
                  <c:v>347.1</c:v>
                </c:pt>
                <c:pt idx="406">
                  <c:v>348</c:v>
                </c:pt>
                <c:pt idx="407">
                  <c:v>348.9</c:v>
                </c:pt>
                <c:pt idx="408">
                  <c:v>349.7</c:v>
                </c:pt>
                <c:pt idx="409">
                  <c:v>350.6</c:v>
                </c:pt>
                <c:pt idx="410">
                  <c:v>351.4</c:v>
                </c:pt>
                <c:pt idx="411">
                  <c:v>352.3</c:v>
                </c:pt>
                <c:pt idx="412">
                  <c:v>353.1</c:v>
                </c:pt>
                <c:pt idx="413">
                  <c:v>354</c:v>
                </c:pt>
                <c:pt idx="414">
                  <c:v>354.9</c:v>
                </c:pt>
                <c:pt idx="415">
                  <c:v>355.7</c:v>
                </c:pt>
                <c:pt idx="416">
                  <c:v>356.6</c:v>
                </c:pt>
                <c:pt idx="417">
                  <c:v>357.4</c:v>
                </c:pt>
                <c:pt idx="418">
                  <c:v>358.3</c:v>
                </c:pt>
                <c:pt idx="419">
                  <c:v>359.1</c:v>
                </c:pt>
                <c:pt idx="420">
                  <c:v>360</c:v>
                </c:pt>
                <c:pt idx="421">
                  <c:v>360.9</c:v>
                </c:pt>
                <c:pt idx="422">
                  <c:v>361.7</c:v>
                </c:pt>
                <c:pt idx="423">
                  <c:v>362.6</c:v>
                </c:pt>
                <c:pt idx="424">
                  <c:v>363.4</c:v>
                </c:pt>
                <c:pt idx="425">
                  <c:v>364.3</c:v>
                </c:pt>
                <c:pt idx="426">
                  <c:v>365.1</c:v>
                </c:pt>
                <c:pt idx="427">
                  <c:v>366</c:v>
                </c:pt>
                <c:pt idx="428">
                  <c:v>366.9</c:v>
                </c:pt>
                <c:pt idx="429">
                  <c:v>367.7</c:v>
                </c:pt>
                <c:pt idx="430">
                  <c:v>368.6</c:v>
                </c:pt>
                <c:pt idx="431">
                  <c:v>369.4</c:v>
                </c:pt>
                <c:pt idx="432">
                  <c:v>370.3</c:v>
                </c:pt>
                <c:pt idx="433">
                  <c:v>371.1</c:v>
                </c:pt>
                <c:pt idx="434">
                  <c:v>372</c:v>
                </c:pt>
                <c:pt idx="435">
                  <c:v>372.9</c:v>
                </c:pt>
                <c:pt idx="436">
                  <c:v>373.7</c:v>
                </c:pt>
                <c:pt idx="437">
                  <c:v>374.6</c:v>
                </c:pt>
                <c:pt idx="438">
                  <c:v>375.4</c:v>
                </c:pt>
                <c:pt idx="439">
                  <c:v>376.3</c:v>
                </c:pt>
                <c:pt idx="440">
                  <c:v>377.1</c:v>
                </c:pt>
                <c:pt idx="441">
                  <c:v>378</c:v>
                </c:pt>
                <c:pt idx="442">
                  <c:v>378.9</c:v>
                </c:pt>
                <c:pt idx="443">
                  <c:v>379.7</c:v>
                </c:pt>
                <c:pt idx="444">
                  <c:v>380.6</c:v>
                </c:pt>
                <c:pt idx="445">
                  <c:v>381.4</c:v>
                </c:pt>
                <c:pt idx="446">
                  <c:v>382.3</c:v>
                </c:pt>
                <c:pt idx="447">
                  <c:v>383.1</c:v>
                </c:pt>
                <c:pt idx="448">
                  <c:v>384</c:v>
                </c:pt>
                <c:pt idx="449">
                  <c:v>384.9</c:v>
                </c:pt>
                <c:pt idx="450">
                  <c:v>385.7</c:v>
                </c:pt>
                <c:pt idx="451">
                  <c:v>386.6</c:v>
                </c:pt>
                <c:pt idx="452">
                  <c:v>387.4</c:v>
                </c:pt>
                <c:pt idx="453">
                  <c:v>388.3</c:v>
                </c:pt>
                <c:pt idx="454">
                  <c:v>389.1</c:v>
                </c:pt>
                <c:pt idx="455">
                  <c:v>390</c:v>
                </c:pt>
                <c:pt idx="456">
                  <c:v>390.9</c:v>
                </c:pt>
                <c:pt idx="457">
                  <c:v>391.7</c:v>
                </c:pt>
                <c:pt idx="458">
                  <c:v>392.6</c:v>
                </c:pt>
                <c:pt idx="459">
                  <c:v>393.4</c:v>
                </c:pt>
                <c:pt idx="460">
                  <c:v>394.3</c:v>
                </c:pt>
                <c:pt idx="461">
                  <c:v>395.1</c:v>
                </c:pt>
                <c:pt idx="462">
                  <c:v>396</c:v>
                </c:pt>
                <c:pt idx="463">
                  <c:v>396.9</c:v>
                </c:pt>
                <c:pt idx="464">
                  <c:v>397.7</c:v>
                </c:pt>
                <c:pt idx="465">
                  <c:v>398.6</c:v>
                </c:pt>
                <c:pt idx="466">
                  <c:v>399.4</c:v>
                </c:pt>
                <c:pt idx="467">
                  <c:v>400.3</c:v>
                </c:pt>
                <c:pt idx="468">
                  <c:v>401.1</c:v>
                </c:pt>
                <c:pt idx="469">
                  <c:v>402</c:v>
                </c:pt>
                <c:pt idx="470">
                  <c:v>402.9</c:v>
                </c:pt>
                <c:pt idx="471">
                  <c:v>403.7</c:v>
                </c:pt>
                <c:pt idx="472">
                  <c:v>404.6</c:v>
                </c:pt>
                <c:pt idx="473">
                  <c:v>405.4</c:v>
                </c:pt>
                <c:pt idx="474">
                  <c:v>406.3</c:v>
                </c:pt>
                <c:pt idx="475">
                  <c:v>407.1</c:v>
                </c:pt>
                <c:pt idx="476">
                  <c:v>408</c:v>
                </c:pt>
                <c:pt idx="477">
                  <c:v>408.9</c:v>
                </c:pt>
                <c:pt idx="478">
                  <c:v>409.7</c:v>
                </c:pt>
                <c:pt idx="479">
                  <c:v>410.6</c:v>
                </c:pt>
                <c:pt idx="480">
                  <c:v>411.4</c:v>
                </c:pt>
                <c:pt idx="481">
                  <c:v>412.3</c:v>
                </c:pt>
                <c:pt idx="482">
                  <c:v>413.1</c:v>
                </c:pt>
                <c:pt idx="483">
                  <c:v>414</c:v>
                </c:pt>
                <c:pt idx="484">
                  <c:v>414.9</c:v>
                </c:pt>
                <c:pt idx="485">
                  <c:v>415.7</c:v>
                </c:pt>
                <c:pt idx="486">
                  <c:v>416.6</c:v>
                </c:pt>
                <c:pt idx="487">
                  <c:v>417.4</c:v>
                </c:pt>
                <c:pt idx="488">
                  <c:v>418.3</c:v>
                </c:pt>
                <c:pt idx="489">
                  <c:v>419.1</c:v>
                </c:pt>
                <c:pt idx="490">
                  <c:v>420</c:v>
                </c:pt>
                <c:pt idx="491">
                  <c:v>420.9</c:v>
                </c:pt>
                <c:pt idx="492">
                  <c:v>421.7</c:v>
                </c:pt>
                <c:pt idx="493">
                  <c:v>422.6</c:v>
                </c:pt>
                <c:pt idx="494">
                  <c:v>423.4</c:v>
                </c:pt>
                <c:pt idx="495">
                  <c:v>424.3</c:v>
                </c:pt>
                <c:pt idx="496">
                  <c:v>425.1</c:v>
                </c:pt>
                <c:pt idx="497">
                  <c:v>426</c:v>
                </c:pt>
                <c:pt idx="498">
                  <c:v>426.9</c:v>
                </c:pt>
                <c:pt idx="499">
                  <c:v>427.7</c:v>
                </c:pt>
                <c:pt idx="500">
                  <c:v>428.6</c:v>
                </c:pt>
                <c:pt idx="501">
                  <c:v>429.4</c:v>
                </c:pt>
                <c:pt idx="502">
                  <c:v>430.3</c:v>
                </c:pt>
                <c:pt idx="503">
                  <c:v>431.1</c:v>
                </c:pt>
                <c:pt idx="504">
                  <c:v>432</c:v>
                </c:pt>
                <c:pt idx="505">
                  <c:v>432.9</c:v>
                </c:pt>
                <c:pt idx="506">
                  <c:v>433.7</c:v>
                </c:pt>
                <c:pt idx="507">
                  <c:v>434.6</c:v>
                </c:pt>
                <c:pt idx="508">
                  <c:v>435.4</c:v>
                </c:pt>
                <c:pt idx="509">
                  <c:v>436.3</c:v>
                </c:pt>
                <c:pt idx="510">
                  <c:v>437.1</c:v>
                </c:pt>
                <c:pt idx="511">
                  <c:v>438</c:v>
                </c:pt>
                <c:pt idx="512">
                  <c:v>438.9</c:v>
                </c:pt>
                <c:pt idx="513">
                  <c:v>439.7</c:v>
                </c:pt>
                <c:pt idx="514">
                  <c:v>440.6</c:v>
                </c:pt>
                <c:pt idx="515">
                  <c:v>441.4</c:v>
                </c:pt>
                <c:pt idx="516">
                  <c:v>442.3</c:v>
                </c:pt>
                <c:pt idx="517">
                  <c:v>443.1</c:v>
                </c:pt>
                <c:pt idx="518">
                  <c:v>444</c:v>
                </c:pt>
                <c:pt idx="519">
                  <c:v>444.9</c:v>
                </c:pt>
                <c:pt idx="520">
                  <c:v>445.7</c:v>
                </c:pt>
                <c:pt idx="521">
                  <c:v>446.6</c:v>
                </c:pt>
                <c:pt idx="522">
                  <c:v>447.4</c:v>
                </c:pt>
                <c:pt idx="523">
                  <c:v>448.3</c:v>
                </c:pt>
                <c:pt idx="524">
                  <c:v>449.1</c:v>
                </c:pt>
                <c:pt idx="525">
                  <c:v>450</c:v>
                </c:pt>
                <c:pt idx="526">
                  <c:v>450.9</c:v>
                </c:pt>
                <c:pt idx="527">
                  <c:v>451.7</c:v>
                </c:pt>
                <c:pt idx="528">
                  <c:v>452.6</c:v>
                </c:pt>
                <c:pt idx="529">
                  <c:v>453.4</c:v>
                </c:pt>
                <c:pt idx="530">
                  <c:v>454.3</c:v>
                </c:pt>
                <c:pt idx="531">
                  <c:v>455.1</c:v>
                </c:pt>
                <c:pt idx="532">
                  <c:v>456</c:v>
                </c:pt>
                <c:pt idx="533">
                  <c:v>456.9</c:v>
                </c:pt>
                <c:pt idx="534">
                  <c:v>457.7</c:v>
                </c:pt>
                <c:pt idx="535">
                  <c:v>458.6</c:v>
                </c:pt>
                <c:pt idx="536">
                  <c:v>459.4</c:v>
                </c:pt>
                <c:pt idx="537">
                  <c:v>460.3</c:v>
                </c:pt>
                <c:pt idx="538">
                  <c:v>461.1</c:v>
                </c:pt>
                <c:pt idx="539">
                  <c:v>462</c:v>
                </c:pt>
                <c:pt idx="540">
                  <c:v>462.9</c:v>
                </c:pt>
                <c:pt idx="541">
                  <c:v>463.7</c:v>
                </c:pt>
                <c:pt idx="542">
                  <c:v>464.6</c:v>
                </c:pt>
                <c:pt idx="543">
                  <c:v>465.4</c:v>
                </c:pt>
                <c:pt idx="544">
                  <c:v>466.3</c:v>
                </c:pt>
                <c:pt idx="545">
                  <c:v>467.1</c:v>
                </c:pt>
                <c:pt idx="546">
                  <c:v>468</c:v>
                </c:pt>
                <c:pt idx="547">
                  <c:v>468.9</c:v>
                </c:pt>
                <c:pt idx="548">
                  <c:v>469.7</c:v>
                </c:pt>
                <c:pt idx="549">
                  <c:v>470.6</c:v>
                </c:pt>
                <c:pt idx="550">
                  <c:v>471.4</c:v>
                </c:pt>
                <c:pt idx="551">
                  <c:v>472.3</c:v>
                </c:pt>
                <c:pt idx="552">
                  <c:v>473.1</c:v>
                </c:pt>
                <c:pt idx="553">
                  <c:v>474</c:v>
                </c:pt>
                <c:pt idx="554">
                  <c:v>474.9</c:v>
                </c:pt>
                <c:pt idx="555">
                  <c:v>475.7</c:v>
                </c:pt>
                <c:pt idx="556">
                  <c:v>476.6</c:v>
                </c:pt>
                <c:pt idx="557">
                  <c:v>477.4</c:v>
                </c:pt>
                <c:pt idx="558">
                  <c:v>478.3</c:v>
                </c:pt>
                <c:pt idx="559">
                  <c:v>479.1</c:v>
                </c:pt>
                <c:pt idx="560">
                  <c:v>480</c:v>
                </c:pt>
                <c:pt idx="561">
                  <c:v>480.9</c:v>
                </c:pt>
                <c:pt idx="562">
                  <c:v>481.7</c:v>
                </c:pt>
                <c:pt idx="563">
                  <c:v>482.6</c:v>
                </c:pt>
                <c:pt idx="564">
                  <c:v>483.4</c:v>
                </c:pt>
                <c:pt idx="565">
                  <c:v>484.3</c:v>
                </c:pt>
                <c:pt idx="566">
                  <c:v>485.1</c:v>
                </c:pt>
                <c:pt idx="567">
                  <c:v>486</c:v>
                </c:pt>
                <c:pt idx="568">
                  <c:v>486.9</c:v>
                </c:pt>
                <c:pt idx="569">
                  <c:v>487.7</c:v>
                </c:pt>
                <c:pt idx="570">
                  <c:v>488.6</c:v>
                </c:pt>
                <c:pt idx="571">
                  <c:v>489.4</c:v>
                </c:pt>
                <c:pt idx="572">
                  <c:v>490.3</c:v>
                </c:pt>
                <c:pt idx="573">
                  <c:v>491.1</c:v>
                </c:pt>
                <c:pt idx="574">
                  <c:v>492</c:v>
                </c:pt>
                <c:pt idx="575">
                  <c:v>492.9</c:v>
                </c:pt>
                <c:pt idx="576">
                  <c:v>493.7</c:v>
                </c:pt>
                <c:pt idx="577">
                  <c:v>494.6</c:v>
                </c:pt>
                <c:pt idx="578">
                  <c:v>495.4</c:v>
                </c:pt>
                <c:pt idx="579">
                  <c:v>496.3</c:v>
                </c:pt>
                <c:pt idx="580">
                  <c:v>497.1</c:v>
                </c:pt>
                <c:pt idx="581">
                  <c:v>498</c:v>
                </c:pt>
                <c:pt idx="582">
                  <c:v>498.9</c:v>
                </c:pt>
                <c:pt idx="583">
                  <c:v>499.7</c:v>
                </c:pt>
                <c:pt idx="584">
                  <c:v>500.6</c:v>
                </c:pt>
                <c:pt idx="585">
                  <c:v>501.4</c:v>
                </c:pt>
                <c:pt idx="586">
                  <c:v>502.3</c:v>
                </c:pt>
                <c:pt idx="587">
                  <c:v>503.1</c:v>
                </c:pt>
                <c:pt idx="588">
                  <c:v>504</c:v>
                </c:pt>
                <c:pt idx="589">
                  <c:v>504.9</c:v>
                </c:pt>
                <c:pt idx="590">
                  <c:v>505.7</c:v>
                </c:pt>
                <c:pt idx="591">
                  <c:v>506.6</c:v>
                </c:pt>
                <c:pt idx="592">
                  <c:v>507.4</c:v>
                </c:pt>
                <c:pt idx="593">
                  <c:v>508.3</c:v>
                </c:pt>
                <c:pt idx="594">
                  <c:v>509.1</c:v>
                </c:pt>
                <c:pt idx="595">
                  <c:v>510</c:v>
                </c:pt>
                <c:pt idx="596">
                  <c:v>510.9</c:v>
                </c:pt>
                <c:pt idx="597">
                  <c:v>511.7</c:v>
                </c:pt>
                <c:pt idx="598">
                  <c:v>512.6</c:v>
                </c:pt>
                <c:pt idx="599">
                  <c:v>513.4</c:v>
                </c:pt>
                <c:pt idx="600">
                  <c:v>514.29999999999995</c:v>
                </c:pt>
                <c:pt idx="601">
                  <c:v>515.1</c:v>
                </c:pt>
                <c:pt idx="602">
                  <c:v>516</c:v>
                </c:pt>
                <c:pt idx="603">
                  <c:v>516.9</c:v>
                </c:pt>
                <c:pt idx="604">
                  <c:v>517.70000000000005</c:v>
                </c:pt>
                <c:pt idx="605">
                  <c:v>518.6</c:v>
                </c:pt>
                <c:pt idx="606">
                  <c:v>519.4</c:v>
                </c:pt>
                <c:pt idx="607">
                  <c:v>520.29999999999995</c:v>
                </c:pt>
                <c:pt idx="608">
                  <c:v>521.1</c:v>
                </c:pt>
                <c:pt idx="609">
                  <c:v>522</c:v>
                </c:pt>
                <c:pt idx="610">
                  <c:v>522.9</c:v>
                </c:pt>
                <c:pt idx="611">
                  <c:v>523.70000000000005</c:v>
                </c:pt>
                <c:pt idx="612">
                  <c:v>524.6</c:v>
                </c:pt>
                <c:pt idx="613">
                  <c:v>525.4</c:v>
                </c:pt>
                <c:pt idx="614">
                  <c:v>526.29999999999995</c:v>
                </c:pt>
                <c:pt idx="615">
                  <c:v>527.1</c:v>
                </c:pt>
                <c:pt idx="616">
                  <c:v>528</c:v>
                </c:pt>
                <c:pt idx="617">
                  <c:v>528.9</c:v>
                </c:pt>
                <c:pt idx="618">
                  <c:v>529.70000000000005</c:v>
                </c:pt>
                <c:pt idx="619">
                  <c:v>530.6</c:v>
                </c:pt>
                <c:pt idx="620">
                  <c:v>531.4</c:v>
                </c:pt>
                <c:pt idx="621">
                  <c:v>532.29999999999995</c:v>
                </c:pt>
                <c:pt idx="622">
                  <c:v>533.1</c:v>
                </c:pt>
                <c:pt idx="623">
                  <c:v>534</c:v>
                </c:pt>
                <c:pt idx="624">
                  <c:v>534.9</c:v>
                </c:pt>
                <c:pt idx="625">
                  <c:v>535.70000000000005</c:v>
                </c:pt>
                <c:pt idx="626">
                  <c:v>536.6</c:v>
                </c:pt>
                <c:pt idx="627">
                  <c:v>537.4</c:v>
                </c:pt>
                <c:pt idx="628">
                  <c:v>538.29999999999995</c:v>
                </c:pt>
                <c:pt idx="629">
                  <c:v>539.1</c:v>
                </c:pt>
                <c:pt idx="630">
                  <c:v>540</c:v>
                </c:pt>
                <c:pt idx="631">
                  <c:v>540.9</c:v>
                </c:pt>
                <c:pt idx="632">
                  <c:v>541.70000000000005</c:v>
                </c:pt>
                <c:pt idx="633">
                  <c:v>542.6</c:v>
                </c:pt>
                <c:pt idx="634">
                  <c:v>543.4</c:v>
                </c:pt>
                <c:pt idx="635">
                  <c:v>544.29999999999995</c:v>
                </c:pt>
                <c:pt idx="636">
                  <c:v>545.1</c:v>
                </c:pt>
                <c:pt idx="637">
                  <c:v>546</c:v>
                </c:pt>
                <c:pt idx="638">
                  <c:v>546.9</c:v>
                </c:pt>
                <c:pt idx="639">
                  <c:v>547.70000000000005</c:v>
                </c:pt>
                <c:pt idx="640">
                  <c:v>548.6</c:v>
                </c:pt>
                <c:pt idx="641">
                  <c:v>549.4</c:v>
                </c:pt>
                <c:pt idx="642">
                  <c:v>550.29999999999995</c:v>
                </c:pt>
                <c:pt idx="643">
                  <c:v>551.1</c:v>
                </c:pt>
                <c:pt idx="644">
                  <c:v>552</c:v>
                </c:pt>
                <c:pt idx="645">
                  <c:v>552.9</c:v>
                </c:pt>
                <c:pt idx="646">
                  <c:v>553.70000000000005</c:v>
                </c:pt>
                <c:pt idx="647">
                  <c:v>554.6</c:v>
                </c:pt>
                <c:pt idx="648">
                  <c:v>555.4</c:v>
                </c:pt>
                <c:pt idx="649">
                  <c:v>556.29999999999995</c:v>
                </c:pt>
                <c:pt idx="650">
                  <c:v>557.1</c:v>
                </c:pt>
                <c:pt idx="651">
                  <c:v>558</c:v>
                </c:pt>
                <c:pt idx="652">
                  <c:v>558.9</c:v>
                </c:pt>
                <c:pt idx="653">
                  <c:v>559.70000000000005</c:v>
                </c:pt>
                <c:pt idx="654">
                  <c:v>560.6</c:v>
                </c:pt>
                <c:pt idx="655">
                  <c:v>561.4</c:v>
                </c:pt>
                <c:pt idx="656">
                  <c:v>562.29999999999995</c:v>
                </c:pt>
                <c:pt idx="657">
                  <c:v>563.1</c:v>
                </c:pt>
                <c:pt idx="658">
                  <c:v>564</c:v>
                </c:pt>
                <c:pt idx="659">
                  <c:v>564.9</c:v>
                </c:pt>
                <c:pt idx="660">
                  <c:v>565.70000000000005</c:v>
                </c:pt>
                <c:pt idx="661">
                  <c:v>566.6</c:v>
                </c:pt>
                <c:pt idx="662">
                  <c:v>567.4</c:v>
                </c:pt>
                <c:pt idx="663">
                  <c:v>568.29999999999995</c:v>
                </c:pt>
                <c:pt idx="664">
                  <c:v>569.1</c:v>
                </c:pt>
                <c:pt idx="665">
                  <c:v>570</c:v>
                </c:pt>
                <c:pt idx="666">
                  <c:v>570.9</c:v>
                </c:pt>
                <c:pt idx="667">
                  <c:v>571.70000000000005</c:v>
                </c:pt>
                <c:pt idx="668">
                  <c:v>572.6</c:v>
                </c:pt>
                <c:pt idx="669">
                  <c:v>573.4</c:v>
                </c:pt>
                <c:pt idx="670">
                  <c:v>574.29999999999995</c:v>
                </c:pt>
                <c:pt idx="671">
                  <c:v>575.1</c:v>
                </c:pt>
                <c:pt idx="672">
                  <c:v>576</c:v>
                </c:pt>
                <c:pt idx="673">
                  <c:v>576.9</c:v>
                </c:pt>
                <c:pt idx="674">
                  <c:v>577.70000000000005</c:v>
                </c:pt>
                <c:pt idx="675">
                  <c:v>578.6</c:v>
                </c:pt>
                <c:pt idx="676">
                  <c:v>579.4</c:v>
                </c:pt>
                <c:pt idx="677">
                  <c:v>580.29999999999995</c:v>
                </c:pt>
                <c:pt idx="678">
                  <c:v>581.1</c:v>
                </c:pt>
                <c:pt idx="679">
                  <c:v>582</c:v>
                </c:pt>
                <c:pt idx="680">
                  <c:v>582.9</c:v>
                </c:pt>
                <c:pt idx="681">
                  <c:v>583.70000000000005</c:v>
                </c:pt>
                <c:pt idx="682">
                  <c:v>584.6</c:v>
                </c:pt>
                <c:pt idx="683">
                  <c:v>585.4</c:v>
                </c:pt>
                <c:pt idx="684">
                  <c:v>586.29999999999995</c:v>
                </c:pt>
                <c:pt idx="685">
                  <c:v>587.1</c:v>
                </c:pt>
                <c:pt idx="686">
                  <c:v>588</c:v>
                </c:pt>
                <c:pt idx="687">
                  <c:v>588.9</c:v>
                </c:pt>
                <c:pt idx="688">
                  <c:v>589.70000000000005</c:v>
                </c:pt>
                <c:pt idx="689">
                  <c:v>590.6</c:v>
                </c:pt>
                <c:pt idx="690">
                  <c:v>591.4</c:v>
                </c:pt>
                <c:pt idx="691">
                  <c:v>592.29999999999995</c:v>
                </c:pt>
                <c:pt idx="692">
                  <c:v>593.1</c:v>
                </c:pt>
                <c:pt idx="693">
                  <c:v>594</c:v>
                </c:pt>
                <c:pt idx="694">
                  <c:v>594.9</c:v>
                </c:pt>
                <c:pt idx="695">
                  <c:v>595.70000000000005</c:v>
                </c:pt>
                <c:pt idx="696">
                  <c:v>596.6</c:v>
                </c:pt>
                <c:pt idx="697">
                  <c:v>597.4</c:v>
                </c:pt>
                <c:pt idx="698">
                  <c:v>598.29999999999995</c:v>
                </c:pt>
                <c:pt idx="699">
                  <c:v>599.1</c:v>
                </c:pt>
                <c:pt idx="700">
                  <c:v>600</c:v>
                </c:pt>
                <c:pt idx="701">
                  <c:v>600.9</c:v>
                </c:pt>
                <c:pt idx="702">
                  <c:v>601.70000000000005</c:v>
                </c:pt>
                <c:pt idx="703">
                  <c:v>602.6</c:v>
                </c:pt>
                <c:pt idx="704">
                  <c:v>603.4</c:v>
                </c:pt>
                <c:pt idx="705">
                  <c:v>604.29999999999995</c:v>
                </c:pt>
                <c:pt idx="706">
                  <c:v>605.1</c:v>
                </c:pt>
                <c:pt idx="707">
                  <c:v>606</c:v>
                </c:pt>
                <c:pt idx="708">
                  <c:v>606.9</c:v>
                </c:pt>
                <c:pt idx="709">
                  <c:v>607.70000000000005</c:v>
                </c:pt>
                <c:pt idx="710">
                  <c:v>608.6</c:v>
                </c:pt>
                <c:pt idx="711">
                  <c:v>609.4</c:v>
                </c:pt>
                <c:pt idx="712">
                  <c:v>610.29999999999995</c:v>
                </c:pt>
                <c:pt idx="713">
                  <c:v>611.1</c:v>
                </c:pt>
                <c:pt idx="714">
                  <c:v>612</c:v>
                </c:pt>
                <c:pt idx="715">
                  <c:v>612.9</c:v>
                </c:pt>
                <c:pt idx="716">
                  <c:v>613.70000000000005</c:v>
                </c:pt>
                <c:pt idx="717">
                  <c:v>614.6</c:v>
                </c:pt>
                <c:pt idx="718">
                  <c:v>615.4</c:v>
                </c:pt>
                <c:pt idx="719">
                  <c:v>616.29999999999995</c:v>
                </c:pt>
                <c:pt idx="720">
                  <c:v>617.1</c:v>
                </c:pt>
                <c:pt idx="721">
                  <c:v>618</c:v>
                </c:pt>
                <c:pt idx="722">
                  <c:v>618.9</c:v>
                </c:pt>
                <c:pt idx="723">
                  <c:v>619.70000000000005</c:v>
                </c:pt>
                <c:pt idx="724">
                  <c:v>620.6</c:v>
                </c:pt>
                <c:pt idx="725">
                  <c:v>621.4</c:v>
                </c:pt>
                <c:pt idx="726">
                  <c:v>622.29999999999995</c:v>
                </c:pt>
                <c:pt idx="727">
                  <c:v>623.1</c:v>
                </c:pt>
                <c:pt idx="728">
                  <c:v>624</c:v>
                </c:pt>
                <c:pt idx="729">
                  <c:v>624.9</c:v>
                </c:pt>
                <c:pt idx="730">
                  <c:v>625.70000000000005</c:v>
                </c:pt>
                <c:pt idx="731">
                  <c:v>626.6</c:v>
                </c:pt>
                <c:pt idx="732">
                  <c:v>627.4</c:v>
                </c:pt>
                <c:pt idx="733">
                  <c:v>628.29999999999995</c:v>
                </c:pt>
                <c:pt idx="734">
                  <c:v>629.1</c:v>
                </c:pt>
                <c:pt idx="735">
                  <c:v>630</c:v>
                </c:pt>
                <c:pt idx="736">
                  <c:v>630.9</c:v>
                </c:pt>
                <c:pt idx="737">
                  <c:v>631.70000000000005</c:v>
                </c:pt>
                <c:pt idx="738">
                  <c:v>632.6</c:v>
                </c:pt>
                <c:pt idx="739">
                  <c:v>633.4</c:v>
                </c:pt>
                <c:pt idx="740">
                  <c:v>634.29999999999995</c:v>
                </c:pt>
                <c:pt idx="741">
                  <c:v>635.1</c:v>
                </c:pt>
                <c:pt idx="742">
                  <c:v>636</c:v>
                </c:pt>
                <c:pt idx="743">
                  <c:v>636.9</c:v>
                </c:pt>
                <c:pt idx="744">
                  <c:v>637.70000000000005</c:v>
                </c:pt>
                <c:pt idx="745">
                  <c:v>638.6</c:v>
                </c:pt>
                <c:pt idx="746">
                  <c:v>639.4</c:v>
                </c:pt>
                <c:pt idx="747">
                  <c:v>640.29999999999995</c:v>
                </c:pt>
                <c:pt idx="748">
                  <c:v>641.1</c:v>
                </c:pt>
                <c:pt idx="749">
                  <c:v>642</c:v>
                </c:pt>
                <c:pt idx="750">
                  <c:v>642.9</c:v>
                </c:pt>
                <c:pt idx="751">
                  <c:v>643.70000000000005</c:v>
                </c:pt>
                <c:pt idx="752">
                  <c:v>644.6</c:v>
                </c:pt>
                <c:pt idx="753">
                  <c:v>645.4</c:v>
                </c:pt>
                <c:pt idx="754">
                  <c:v>646.29999999999995</c:v>
                </c:pt>
                <c:pt idx="755">
                  <c:v>647.1</c:v>
                </c:pt>
                <c:pt idx="756">
                  <c:v>648</c:v>
                </c:pt>
                <c:pt idx="757">
                  <c:v>648.9</c:v>
                </c:pt>
                <c:pt idx="758">
                  <c:v>649.70000000000005</c:v>
                </c:pt>
                <c:pt idx="759">
                  <c:v>650.6</c:v>
                </c:pt>
                <c:pt idx="760">
                  <c:v>651.4</c:v>
                </c:pt>
                <c:pt idx="761">
                  <c:v>652.29999999999995</c:v>
                </c:pt>
                <c:pt idx="762">
                  <c:v>653.1</c:v>
                </c:pt>
                <c:pt idx="763">
                  <c:v>654</c:v>
                </c:pt>
                <c:pt idx="764">
                  <c:v>654.9</c:v>
                </c:pt>
                <c:pt idx="765">
                  <c:v>655.7</c:v>
                </c:pt>
                <c:pt idx="766">
                  <c:v>656.6</c:v>
                </c:pt>
                <c:pt idx="767">
                  <c:v>657.4</c:v>
                </c:pt>
                <c:pt idx="768">
                  <c:v>658.3</c:v>
                </c:pt>
                <c:pt idx="769">
                  <c:v>659.1</c:v>
                </c:pt>
                <c:pt idx="770">
                  <c:v>660</c:v>
                </c:pt>
                <c:pt idx="771">
                  <c:v>660.9</c:v>
                </c:pt>
                <c:pt idx="772">
                  <c:v>661.7</c:v>
                </c:pt>
                <c:pt idx="773">
                  <c:v>662.6</c:v>
                </c:pt>
                <c:pt idx="774">
                  <c:v>663.4</c:v>
                </c:pt>
                <c:pt idx="775">
                  <c:v>664.3</c:v>
                </c:pt>
                <c:pt idx="776">
                  <c:v>665.1</c:v>
                </c:pt>
                <c:pt idx="777">
                  <c:v>666</c:v>
                </c:pt>
                <c:pt idx="778">
                  <c:v>666.9</c:v>
                </c:pt>
                <c:pt idx="779">
                  <c:v>667.7</c:v>
                </c:pt>
                <c:pt idx="780">
                  <c:v>668.6</c:v>
                </c:pt>
                <c:pt idx="781">
                  <c:v>669.4</c:v>
                </c:pt>
                <c:pt idx="782">
                  <c:v>670.3</c:v>
                </c:pt>
                <c:pt idx="783">
                  <c:v>671.1</c:v>
                </c:pt>
                <c:pt idx="784">
                  <c:v>672</c:v>
                </c:pt>
                <c:pt idx="785">
                  <c:v>672.9</c:v>
                </c:pt>
                <c:pt idx="786">
                  <c:v>673.7</c:v>
                </c:pt>
                <c:pt idx="787">
                  <c:v>674.6</c:v>
                </c:pt>
                <c:pt idx="788">
                  <c:v>675.4</c:v>
                </c:pt>
                <c:pt idx="789">
                  <c:v>676.3</c:v>
                </c:pt>
                <c:pt idx="790">
                  <c:v>677.1</c:v>
                </c:pt>
                <c:pt idx="791">
                  <c:v>678</c:v>
                </c:pt>
                <c:pt idx="792">
                  <c:v>678.9</c:v>
                </c:pt>
                <c:pt idx="793">
                  <c:v>679.7</c:v>
                </c:pt>
                <c:pt idx="794">
                  <c:v>680.6</c:v>
                </c:pt>
                <c:pt idx="795">
                  <c:v>681.4</c:v>
                </c:pt>
                <c:pt idx="796">
                  <c:v>682.3</c:v>
                </c:pt>
                <c:pt idx="797">
                  <c:v>683.1</c:v>
                </c:pt>
                <c:pt idx="798">
                  <c:v>684</c:v>
                </c:pt>
                <c:pt idx="799">
                  <c:v>684.9</c:v>
                </c:pt>
                <c:pt idx="800">
                  <c:v>685.7</c:v>
                </c:pt>
                <c:pt idx="801">
                  <c:v>686.6</c:v>
                </c:pt>
                <c:pt idx="802">
                  <c:v>687.4</c:v>
                </c:pt>
                <c:pt idx="803">
                  <c:v>688.3</c:v>
                </c:pt>
                <c:pt idx="804">
                  <c:v>689.1</c:v>
                </c:pt>
                <c:pt idx="805">
                  <c:v>690</c:v>
                </c:pt>
                <c:pt idx="806">
                  <c:v>690.9</c:v>
                </c:pt>
                <c:pt idx="807">
                  <c:v>691.7</c:v>
                </c:pt>
                <c:pt idx="808">
                  <c:v>692.6</c:v>
                </c:pt>
                <c:pt idx="809">
                  <c:v>693.4</c:v>
                </c:pt>
                <c:pt idx="810">
                  <c:v>694.3</c:v>
                </c:pt>
                <c:pt idx="811">
                  <c:v>695.1</c:v>
                </c:pt>
                <c:pt idx="812">
                  <c:v>696</c:v>
                </c:pt>
                <c:pt idx="813">
                  <c:v>696.9</c:v>
                </c:pt>
                <c:pt idx="814">
                  <c:v>697.7</c:v>
                </c:pt>
                <c:pt idx="815">
                  <c:v>698.6</c:v>
                </c:pt>
                <c:pt idx="816">
                  <c:v>699.4</c:v>
                </c:pt>
                <c:pt idx="817">
                  <c:v>700.3</c:v>
                </c:pt>
                <c:pt idx="818">
                  <c:v>701.1</c:v>
                </c:pt>
                <c:pt idx="819">
                  <c:v>702</c:v>
                </c:pt>
                <c:pt idx="820">
                  <c:v>702.9</c:v>
                </c:pt>
                <c:pt idx="821">
                  <c:v>703.7</c:v>
                </c:pt>
                <c:pt idx="822">
                  <c:v>704.6</c:v>
                </c:pt>
                <c:pt idx="823">
                  <c:v>705.4</c:v>
                </c:pt>
                <c:pt idx="824">
                  <c:v>706.3</c:v>
                </c:pt>
                <c:pt idx="825">
                  <c:v>707.1</c:v>
                </c:pt>
                <c:pt idx="826">
                  <c:v>708</c:v>
                </c:pt>
                <c:pt idx="827">
                  <c:v>708.9</c:v>
                </c:pt>
                <c:pt idx="828">
                  <c:v>709.7</c:v>
                </c:pt>
                <c:pt idx="829">
                  <c:v>710.6</c:v>
                </c:pt>
                <c:pt idx="830">
                  <c:v>711.4</c:v>
                </c:pt>
                <c:pt idx="831">
                  <c:v>712.3</c:v>
                </c:pt>
                <c:pt idx="832">
                  <c:v>713.1</c:v>
                </c:pt>
                <c:pt idx="833">
                  <c:v>714</c:v>
                </c:pt>
                <c:pt idx="834">
                  <c:v>714.9</c:v>
                </c:pt>
                <c:pt idx="835">
                  <c:v>715.7</c:v>
                </c:pt>
                <c:pt idx="836">
                  <c:v>716.6</c:v>
                </c:pt>
                <c:pt idx="837">
                  <c:v>717.4</c:v>
                </c:pt>
                <c:pt idx="838">
                  <c:v>718.3</c:v>
                </c:pt>
                <c:pt idx="839">
                  <c:v>719.1</c:v>
                </c:pt>
                <c:pt idx="840">
                  <c:v>720</c:v>
                </c:pt>
                <c:pt idx="841">
                  <c:v>720.9</c:v>
                </c:pt>
                <c:pt idx="842">
                  <c:v>721.7</c:v>
                </c:pt>
                <c:pt idx="843">
                  <c:v>722.6</c:v>
                </c:pt>
                <c:pt idx="844">
                  <c:v>723.4</c:v>
                </c:pt>
                <c:pt idx="845">
                  <c:v>724.3</c:v>
                </c:pt>
                <c:pt idx="846">
                  <c:v>725.1</c:v>
                </c:pt>
                <c:pt idx="847">
                  <c:v>726</c:v>
                </c:pt>
                <c:pt idx="848">
                  <c:v>726.9</c:v>
                </c:pt>
                <c:pt idx="849">
                  <c:v>727.7</c:v>
                </c:pt>
                <c:pt idx="850">
                  <c:v>728.6</c:v>
                </c:pt>
                <c:pt idx="851">
                  <c:v>729.4</c:v>
                </c:pt>
                <c:pt idx="852">
                  <c:v>730.3</c:v>
                </c:pt>
                <c:pt idx="853">
                  <c:v>731.1</c:v>
                </c:pt>
                <c:pt idx="854">
                  <c:v>732</c:v>
                </c:pt>
                <c:pt idx="855">
                  <c:v>732.9</c:v>
                </c:pt>
                <c:pt idx="856">
                  <c:v>733.7</c:v>
                </c:pt>
                <c:pt idx="857">
                  <c:v>734.6</c:v>
                </c:pt>
                <c:pt idx="858">
                  <c:v>735.4</c:v>
                </c:pt>
                <c:pt idx="859">
                  <c:v>736.3</c:v>
                </c:pt>
                <c:pt idx="860">
                  <c:v>737.1</c:v>
                </c:pt>
                <c:pt idx="861">
                  <c:v>738</c:v>
                </c:pt>
                <c:pt idx="862">
                  <c:v>738.9</c:v>
                </c:pt>
                <c:pt idx="863">
                  <c:v>739.7</c:v>
                </c:pt>
                <c:pt idx="864">
                  <c:v>740.6</c:v>
                </c:pt>
                <c:pt idx="865">
                  <c:v>741.4</c:v>
                </c:pt>
                <c:pt idx="866">
                  <c:v>742.3</c:v>
                </c:pt>
                <c:pt idx="867">
                  <c:v>743.1</c:v>
                </c:pt>
                <c:pt idx="868">
                  <c:v>744</c:v>
                </c:pt>
                <c:pt idx="869">
                  <c:v>744.9</c:v>
                </c:pt>
                <c:pt idx="870">
                  <c:v>745.7</c:v>
                </c:pt>
                <c:pt idx="871">
                  <c:v>746.6</c:v>
                </c:pt>
                <c:pt idx="872">
                  <c:v>747.4</c:v>
                </c:pt>
                <c:pt idx="873">
                  <c:v>748.3</c:v>
                </c:pt>
                <c:pt idx="874">
                  <c:v>749.1</c:v>
                </c:pt>
                <c:pt idx="875">
                  <c:v>750</c:v>
                </c:pt>
                <c:pt idx="876">
                  <c:v>750.9</c:v>
                </c:pt>
                <c:pt idx="877">
                  <c:v>751.7</c:v>
                </c:pt>
                <c:pt idx="878">
                  <c:v>752.6</c:v>
                </c:pt>
                <c:pt idx="879">
                  <c:v>753.4</c:v>
                </c:pt>
                <c:pt idx="880">
                  <c:v>754.3</c:v>
                </c:pt>
                <c:pt idx="881">
                  <c:v>755.1</c:v>
                </c:pt>
                <c:pt idx="882">
                  <c:v>756</c:v>
                </c:pt>
                <c:pt idx="883">
                  <c:v>756.9</c:v>
                </c:pt>
                <c:pt idx="884">
                  <c:v>757.7</c:v>
                </c:pt>
                <c:pt idx="885">
                  <c:v>758.6</c:v>
                </c:pt>
                <c:pt idx="886">
                  <c:v>759.4</c:v>
                </c:pt>
                <c:pt idx="887">
                  <c:v>760.3</c:v>
                </c:pt>
                <c:pt idx="888">
                  <c:v>761.1</c:v>
                </c:pt>
                <c:pt idx="889">
                  <c:v>762</c:v>
                </c:pt>
                <c:pt idx="890">
                  <c:v>762.9</c:v>
                </c:pt>
                <c:pt idx="891">
                  <c:v>763.7</c:v>
                </c:pt>
                <c:pt idx="892">
                  <c:v>764.6</c:v>
                </c:pt>
                <c:pt idx="893">
                  <c:v>765.4</c:v>
                </c:pt>
                <c:pt idx="894">
                  <c:v>766.3</c:v>
                </c:pt>
                <c:pt idx="895">
                  <c:v>767.1</c:v>
                </c:pt>
                <c:pt idx="896">
                  <c:v>768</c:v>
                </c:pt>
                <c:pt idx="897">
                  <c:v>768.9</c:v>
                </c:pt>
                <c:pt idx="898">
                  <c:v>769.7</c:v>
                </c:pt>
                <c:pt idx="899">
                  <c:v>770.6</c:v>
                </c:pt>
                <c:pt idx="900">
                  <c:v>771.4</c:v>
                </c:pt>
                <c:pt idx="901">
                  <c:v>772.3</c:v>
                </c:pt>
                <c:pt idx="902">
                  <c:v>773.1</c:v>
                </c:pt>
                <c:pt idx="903">
                  <c:v>774</c:v>
                </c:pt>
                <c:pt idx="904">
                  <c:v>774.9</c:v>
                </c:pt>
                <c:pt idx="905">
                  <c:v>775.7</c:v>
                </c:pt>
                <c:pt idx="906">
                  <c:v>776.6</c:v>
                </c:pt>
                <c:pt idx="907">
                  <c:v>777.4</c:v>
                </c:pt>
                <c:pt idx="908">
                  <c:v>778.3</c:v>
                </c:pt>
                <c:pt idx="909">
                  <c:v>779.1</c:v>
                </c:pt>
                <c:pt idx="910">
                  <c:v>780</c:v>
                </c:pt>
                <c:pt idx="911">
                  <c:v>780.9</c:v>
                </c:pt>
                <c:pt idx="912">
                  <c:v>781.7</c:v>
                </c:pt>
                <c:pt idx="913">
                  <c:v>782.6</c:v>
                </c:pt>
                <c:pt idx="914">
                  <c:v>783.4</c:v>
                </c:pt>
                <c:pt idx="915">
                  <c:v>784.3</c:v>
                </c:pt>
                <c:pt idx="916">
                  <c:v>785.1</c:v>
                </c:pt>
                <c:pt idx="917">
                  <c:v>786</c:v>
                </c:pt>
                <c:pt idx="918">
                  <c:v>786.9</c:v>
                </c:pt>
                <c:pt idx="919">
                  <c:v>787.7</c:v>
                </c:pt>
                <c:pt idx="920">
                  <c:v>788.6</c:v>
                </c:pt>
                <c:pt idx="921">
                  <c:v>789.4</c:v>
                </c:pt>
                <c:pt idx="922">
                  <c:v>790.3</c:v>
                </c:pt>
                <c:pt idx="923">
                  <c:v>791.1</c:v>
                </c:pt>
                <c:pt idx="924">
                  <c:v>792</c:v>
                </c:pt>
                <c:pt idx="925">
                  <c:v>792.9</c:v>
                </c:pt>
                <c:pt idx="926">
                  <c:v>793.7</c:v>
                </c:pt>
                <c:pt idx="927">
                  <c:v>794.6</c:v>
                </c:pt>
                <c:pt idx="928">
                  <c:v>795.4</c:v>
                </c:pt>
                <c:pt idx="929">
                  <c:v>796.3</c:v>
                </c:pt>
                <c:pt idx="930">
                  <c:v>797.1</c:v>
                </c:pt>
                <c:pt idx="931">
                  <c:v>798</c:v>
                </c:pt>
                <c:pt idx="932">
                  <c:v>798.9</c:v>
                </c:pt>
                <c:pt idx="933">
                  <c:v>799.7</c:v>
                </c:pt>
                <c:pt idx="934">
                  <c:v>800.6</c:v>
                </c:pt>
                <c:pt idx="935">
                  <c:v>801.4</c:v>
                </c:pt>
                <c:pt idx="936">
                  <c:v>802.3</c:v>
                </c:pt>
                <c:pt idx="937">
                  <c:v>803.1</c:v>
                </c:pt>
                <c:pt idx="938">
                  <c:v>804</c:v>
                </c:pt>
                <c:pt idx="939">
                  <c:v>804.9</c:v>
                </c:pt>
                <c:pt idx="940">
                  <c:v>805.7</c:v>
                </c:pt>
                <c:pt idx="941">
                  <c:v>806.6</c:v>
                </c:pt>
                <c:pt idx="942">
                  <c:v>807.4</c:v>
                </c:pt>
                <c:pt idx="943">
                  <c:v>808.3</c:v>
                </c:pt>
                <c:pt idx="944">
                  <c:v>809.1</c:v>
                </c:pt>
                <c:pt idx="945">
                  <c:v>810</c:v>
                </c:pt>
                <c:pt idx="946">
                  <c:v>810.9</c:v>
                </c:pt>
                <c:pt idx="947">
                  <c:v>811.7</c:v>
                </c:pt>
                <c:pt idx="948">
                  <c:v>812.6</c:v>
                </c:pt>
                <c:pt idx="949">
                  <c:v>813.4</c:v>
                </c:pt>
                <c:pt idx="950">
                  <c:v>814.3</c:v>
                </c:pt>
                <c:pt idx="951">
                  <c:v>815.1</c:v>
                </c:pt>
                <c:pt idx="952">
                  <c:v>816</c:v>
                </c:pt>
                <c:pt idx="953">
                  <c:v>816.9</c:v>
                </c:pt>
                <c:pt idx="954">
                  <c:v>817.7</c:v>
                </c:pt>
                <c:pt idx="955">
                  <c:v>818.6</c:v>
                </c:pt>
                <c:pt idx="956">
                  <c:v>819.4</c:v>
                </c:pt>
                <c:pt idx="957">
                  <c:v>820.3</c:v>
                </c:pt>
                <c:pt idx="958">
                  <c:v>821.1</c:v>
                </c:pt>
                <c:pt idx="959">
                  <c:v>822</c:v>
                </c:pt>
                <c:pt idx="960">
                  <c:v>822.9</c:v>
                </c:pt>
                <c:pt idx="961">
                  <c:v>823.7</c:v>
                </c:pt>
                <c:pt idx="962">
                  <c:v>824.6</c:v>
                </c:pt>
                <c:pt idx="963">
                  <c:v>825.4</c:v>
                </c:pt>
                <c:pt idx="964">
                  <c:v>826.3</c:v>
                </c:pt>
                <c:pt idx="965">
                  <c:v>827.1</c:v>
                </c:pt>
                <c:pt idx="966">
                  <c:v>828</c:v>
                </c:pt>
                <c:pt idx="967">
                  <c:v>828.9</c:v>
                </c:pt>
                <c:pt idx="968">
                  <c:v>829.7</c:v>
                </c:pt>
                <c:pt idx="969">
                  <c:v>830.6</c:v>
                </c:pt>
                <c:pt idx="970">
                  <c:v>831.4</c:v>
                </c:pt>
                <c:pt idx="971">
                  <c:v>832.3</c:v>
                </c:pt>
                <c:pt idx="972">
                  <c:v>833.1</c:v>
                </c:pt>
                <c:pt idx="973">
                  <c:v>834</c:v>
                </c:pt>
                <c:pt idx="974">
                  <c:v>834.9</c:v>
                </c:pt>
                <c:pt idx="975">
                  <c:v>835.7</c:v>
                </c:pt>
                <c:pt idx="976">
                  <c:v>836.6</c:v>
                </c:pt>
                <c:pt idx="977">
                  <c:v>837.4</c:v>
                </c:pt>
                <c:pt idx="978">
                  <c:v>838.3</c:v>
                </c:pt>
                <c:pt idx="979">
                  <c:v>839.1</c:v>
                </c:pt>
                <c:pt idx="980">
                  <c:v>840</c:v>
                </c:pt>
                <c:pt idx="981">
                  <c:v>840.9</c:v>
                </c:pt>
                <c:pt idx="982">
                  <c:v>841.7</c:v>
                </c:pt>
                <c:pt idx="983">
                  <c:v>842.6</c:v>
                </c:pt>
                <c:pt idx="984">
                  <c:v>843.4</c:v>
                </c:pt>
                <c:pt idx="985">
                  <c:v>844.3</c:v>
                </c:pt>
                <c:pt idx="986">
                  <c:v>845.1</c:v>
                </c:pt>
                <c:pt idx="987">
                  <c:v>846</c:v>
                </c:pt>
                <c:pt idx="988">
                  <c:v>846.9</c:v>
                </c:pt>
                <c:pt idx="989">
                  <c:v>847.7</c:v>
                </c:pt>
                <c:pt idx="990">
                  <c:v>848.6</c:v>
                </c:pt>
                <c:pt idx="991">
                  <c:v>849.4</c:v>
                </c:pt>
                <c:pt idx="992">
                  <c:v>850.3</c:v>
                </c:pt>
                <c:pt idx="993">
                  <c:v>851.1</c:v>
                </c:pt>
                <c:pt idx="994">
                  <c:v>852</c:v>
                </c:pt>
                <c:pt idx="995">
                  <c:v>852.9</c:v>
                </c:pt>
                <c:pt idx="996">
                  <c:v>853.7</c:v>
                </c:pt>
                <c:pt idx="997">
                  <c:v>854.6</c:v>
                </c:pt>
                <c:pt idx="998">
                  <c:v>855.4</c:v>
                </c:pt>
                <c:pt idx="999">
                  <c:v>856.3</c:v>
                </c:pt>
                <c:pt idx="1000">
                  <c:v>857.1</c:v>
                </c:pt>
                <c:pt idx="1001">
                  <c:v>858</c:v>
                </c:pt>
                <c:pt idx="1002">
                  <c:v>858.9</c:v>
                </c:pt>
                <c:pt idx="1003">
                  <c:v>859.7</c:v>
                </c:pt>
                <c:pt idx="1004">
                  <c:v>860.6</c:v>
                </c:pt>
                <c:pt idx="1005">
                  <c:v>861.4</c:v>
                </c:pt>
                <c:pt idx="1006">
                  <c:v>862.3</c:v>
                </c:pt>
                <c:pt idx="1007">
                  <c:v>863.1</c:v>
                </c:pt>
                <c:pt idx="1008">
                  <c:v>864</c:v>
                </c:pt>
                <c:pt idx="1009">
                  <c:v>864.9</c:v>
                </c:pt>
                <c:pt idx="1010">
                  <c:v>865.7</c:v>
                </c:pt>
                <c:pt idx="1011">
                  <c:v>866.6</c:v>
                </c:pt>
                <c:pt idx="1012">
                  <c:v>867.4</c:v>
                </c:pt>
                <c:pt idx="1013">
                  <c:v>868.3</c:v>
                </c:pt>
                <c:pt idx="1014">
                  <c:v>869.1</c:v>
                </c:pt>
                <c:pt idx="1015">
                  <c:v>870</c:v>
                </c:pt>
                <c:pt idx="1016">
                  <c:v>870.9</c:v>
                </c:pt>
                <c:pt idx="1017">
                  <c:v>871.7</c:v>
                </c:pt>
                <c:pt idx="1018">
                  <c:v>872.6</c:v>
                </c:pt>
                <c:pt idx="1019">
                  <c:v>873.4</c:v>
                </c:pt>
                <c:pt idx="1020">
                  <c:v>874.3</c:v>
                </c:pt>
                <c:pt idx="1021">
                  <c:v>875.1</c:v>
                </c:pt>
                <c:pt idx="1022">
                  <c:v>876</c:v>
                </c:pt>
                <c:pt idx="1023">
                  <c:v>876.9</c:v>
                </c:pt>
                <c:pt idx="1024">
                  <c:v>877.7</c:v>
                </c:pt>
                <c:pt idx="1025">
                  <c:v>878.6</c:v>
                </c:pt>
                <c:pt idx="1026">
                  <c:v>879.4</c:v>
                </c:pt>
                <c:pt idx="1027">
                  <c:v>880.3</c:v>
                </c:pt>
                <c:pt idx="1028">
                  <c:v>881.1</c:v>
                </c:pt>
                <c:pt idx="1029">
                  <c:v>882</c:v>
                </c:pt>
                <c:pt idx="1030">
                  <c:v>882.9</c:v>
                </c:pt>
                <c:pt idx="1031">
                  <c:v>883.7</c:v>
                </c:pt>
                <c:pt idx="1032">
                  <c:v>884.6</c:v>
                </c:pt>
                <c:pt idx="1033">
                  <c:v>885.4</c:v>
                </c:pt>
                <c:pt idx="1034">
                  <c:v>886.3</c:v>
                </c:pt>
                <c:pt idx="1035">
                  <c:v>887.1</c:v>
                </c:pt>
                <c:pt idx="1036">
                  <c:v>888</c:v>
                </c:pt>
                <c:pt idx="1037">
                  <c:v>888.9</c:v>
                </c:pt>
                <c:pt idx="1038">
                  <c:v>889.7</c:v>
                </c:pt>
                <c:pt idx="1039">
                  <c:v>890.6</c:v>
                </c:pt>
                <c:pt idx="1040">
                  <c:v>891.4</c:v>
                </c:pt>
                <c:pt idx="1041">
                  <c:v>892.3</c:v>
                </c:pt>
                <c:pt idx="1042">
                  <c:v>893.1</c:v>
                </c:pt>
                <c:pt idx="1043">
                  <c:v>894</c:v>
                </c:pt>
                <c:pt idx="1044">
                  <c:v>894.9</c:v>
                </c:pt>
                <c:pt idx="1045">
                  <c:v>895.7</c:v>
                </c:pt>
                <c:pt idx="1046">
                  <c:v>896.6</c:v>
                </c:pt>
                <c:pt idx="1047">
                  <c:v>897.4</c:v>
                </c:pt>
                <c:pt idx="1048">
                  <c:v>898.3</c:v>
                </c:pt>
                <c:pt idx="1049">
                  <c:v>899.1</c:v>
                </c:pt>
                <c:pt idx="1050">
                  <c:v>900</c:v>
                </c:pt>
                <c:pt idx="1051">
                  <c:v>900.9</c:v>
                </c:pt>
                <c:pt idx="1052">
                  <c:v>901.7</c:v>
                </c:pt>
                <c:pt idx="1053">
                  <c:v>902.6</c:v>
                </c:pt>
                <c:pt idx="1054">
                  <c:v>903.4</c:v>
                </c:pt>
                <c:pt idx="1055">
                  <c:v>904.3</c:v>
                </c:pt>
                <c:pt idx="1056">
                  <c:v>905.1</c:v>
                </c:pt>
                <c:pt idx="1057">
                  <c:v>906</c:v>
                </c:pt>
                <c:pt idx="1058">
                  <c:v>906.9</c:v>
                </c:pt>
                <c:pt idx="1059">
                  <c:v>907.7</c:v>
                </c:pt>
                <c:pt idx="1060">
                  <c:v>908.6</c:v>
                </c:pt>
                <c:pt idx="1061">
                  <c:v>909.4</c:v>
                </c:pt>
                <c:pt idx="1062">
                  <c:v>910.3</c:v>
                </c:pt>
                <c:pt idx="1063">
                  <c:v>911.1</c:v>
                </c:pt>
                <c:pt idx="1064">
                  <c:v>912</c:v>
                </c:pt>
                <c:pt idx="1065">
                  <c:v>912.9</c:v>
                </c:pt>
                <c:pt idx="1066">
                  <c:v>913.7</c:v>
                </c:pt>
                <c:pt idx="1067">
                  <c:v>914.6</c:v>
                </c:pt>
                <c:pt idx="1068">
                  <c:v>915.4</c:v>
                </c:pt>
                <c:pt idx="1069">
                  <c:v>916.3</c:v>
                </c:pt>
                <c:pt idx="1070">
                  <c:v>917.1</c:v>
                </c:pt>
                <c:pt idx="1071">
                  <c:v>918</c:v>
                </c:pt>
                <c:pt idx="1072">
                  <c:v>918.9</c:v>
                </c:pt>
                <c:pt idx="1073">
                  <c:v>919.7</c:v>
                </c:pt>
                <c:pt idx="1074">
                  <c:v>920.6</c:v>
                </c:pt>
                <c:pt idx="1075">
                  <c:v>921.4</c:v>
                </c:pt>
                <c:pt idx="1076">
                  <c:v>922.3</c:v>
                </c:pt>
                <c:pt idx="1077">
                  <c:v>923.1</c:v>
                </c:pt>
                <c:pt idx="1078">
                  <c:v>924</c:v>
                </c:pt>
                <c:pt idx="1079">
                  <c:v>924.9</c:v>
                </c:pt>
                <c:pt idx="1080">
                  <c:v>925.7</c:v>
                </c:pt>
                <c:pt idx="1081">
                  <c:v>926.6</c:v>
                </c:pt>
                <c:pt idx="1082">
                  <c:v>927.4</c:v>
                </c:pt>
                <c:pt idx="1083">
                  <c:v>928.3</c:v>
                </c:pt>
                <c:pt idx="1084">
                  <c:v>929.1</c:v>
                </c:pt>
                <c:pt idx="1085">
                  <c:v>930</c:v>
                </c:pt>
                <c:pt idx="1086">
                  <c:v>930.9</c:v>
                </c:pt>
                <c:pt idx="1087">
                  <c:v>931.7</c:v>
                </c:pt>
                <c:pt idx="1088">
                  <c:v>932.6</c:v>
                </c:pt>
                <c:pt idx="1089">
                  <c:v>933.4</c:v>
                </c:pt>
                <c:pt idx="1090">
                  <c:v>934.3</c:v>
                </c:pt>
                <c:pt idx="1091">
                  <c:v>935.1</c:v>
                </c:pt>
                <c:pt idx="1092">
                  <c:v>936</c:v>
                </c:pt>
                <c:pt idx="1093">
                  <c:v>936.9</c:v>
                </c:pt>
                <c:pt idx="1094">
                  <c:v>937.7</c:v>
                </c:pt>
                <c:pt idx="1095">
                  <c:v>938.6</c:v>
                </c:pt>
                <c:pt idx="1096">
                  <c:v>939.4</c:v>
                </c:pt>
                <c:pt idx="1097">
                  <c:v>940.3</c:v>
                </c:pt>
                <c:pt idx="1098">
                  <c:v>941.1</c:v>
                </c:pt>
                <c:pt idx="1099">
                  <c:v>942</c:v>
                </c:pt>
                <c:pt idx="1100">
                  <c:v>942.9</c:v>
                </c:pt>
                <c:pt idx="1101">
                  <c:v>943.7</c:v>
                </c:pt>
                <c:pt idx="1102">
                  <c:v>944.6</c:v>
                </c:pt>
                <c:pt idx="1103">
                  <c:v>945.4</c:v>
                </c:pt>
                <c:pt idx="1104">
                  <c:v>946.3</c:v>
                </c:pt>
                <c:pt idx="1105">
                  <c:v>947.1</c:v>
                </c:pt>
                <c:pt idx="1106">
                  <c:v>948</c:v>
                </c:pt>
                <c:pt idx="1107">
                  <c:v>948.9</c:v>
                </c:pt>
                <c:pt idx="1108">
                  <c:v>949.7</c:v>
                </c:pt>
                <c:pt idx="1109">
                  <c:v>950.6</c:v>
                </c:pt>
                <c:pt idx="1110">
                  <c:v>951.4</c:v>
                </c:pt>
                <c:pt idx="1111">
                  <c:v>952.3</c:v>
                </c:pt>
                <c:pt idx="1112">
                  <c:v>953.1</c:v>
                </c:pt>
                <c:pt idx="1113">
                  <c:v>954</c:v>
                </c:pt>
                <c:pt idx="1114">
                  <c:v>954.9</c:v>
                </c:pt>
                <c:pt idx="1115">
                  <c:v>955.7</c:v>
                </c:pt>
                <c:pt idx="1116">
                  <c:v>956.6</c:v>
                </c:pt>
                <c:pt idx="1117">
                  <c:v>957.4</c:v>
                </c:pt>
                <c:pt idx="1118">
                  <c:v>958.3</c:v>
                </c:pt>
                <c:pt idx="1119">
                  <c:v>959.1</c:v>
                </c:pt>
                <c:pt idx="1120">
                  <c:v>960</c:v>
                </c:pt>
                <c:pt idx="1121">
                  <c:v>960.9</c:v>
                </c:pt>
                <c:pt idx="1122">
                  <c:v>961.7</c:v>
                </c:pt>
                <c:pt idx="1123">
                  <c:v>962.6</c:v>
                </c:pt>
                <c:pt idx="1124">
                  <c:v>963.4</c:v>
                </c:pt>
                <c:pt idx="1125">
                  <c:v>964.3</c:v>
                </c:pt>
                <c:pt idx="1126">
                  <c:v>965.1</c:v>
                </c:pt>
                <c:pt idx="1127">
                  <c:v>966</c:v>
                </c:pt>
                <c:pt idx="1128">
                  <c:v>966.9</c:v>
                </c:pt>
                <c:pt idx="1129">
                  <c:v>967.7</c:v>
                </c:pt>
                <c:pt idx="1130">
                  <c:v>968.6</c:v>
                </c:pt>
                <c:pt idx="1131">
                  <c:v>969.4</c:v>
                </c:pt>
                <c:pt idx="1132">
                  <c:v>970.3</c:v>
                </c:pt>
                <c:pt idx="1133">
                  <c:v>971.1</c:v>
                </c:pt>
                <c:pt idx="1134">
                  <c:v>972</c:v>
                </c:pt>
                <c:pt idx="1135">
                  <c:v>972.9</c:v>
                </c:pt>
                <c:pt idx="1136">
                  <c:v>973.7</c:v>
                </c:pt>
                <c:pt idx="1137">
                  <c:v>974.6</c:v>
                </c:pt>
                <c:pt idx="1138">
                  <c:v>975.4</c:v>
                </c:pt>
                <c:pt idx="1139">
                  <c:v>976.3</c:v>
                </c:pt>
                <c:pt idx="1140">
                  <c:v>977.1</c:v>
                </c:pt>
                <c:pt idx="1141">
                  <c:v>978</c:v>
                </c:pt>
                <c:pt idx="1142">
                  <c:v>978.9</c:v>
                </c:pt>
                <c:pt idx="1143">
                  <c:v>979.7</c:v>
                </c:pt>
                <c:pt idx="1144">
                  <c:v>980.6</c:v>
                </c:pt>
                <c:pt idx="1145">
                  <c:v>981.4</c:v>
                </c:pt>
                <c:pt idx="1146">
                  <c:v>982.3</c:v>
                </c:pt>
                <c:pt idx="1147">
                  <c:v>983.1</c:v>
                </c:pt>
                <c:pt idx="1148">
                  <c:v>984</c:v>
                </c:pt>
                <c:pt idx="1149">
                  <c:v>984.9</c:v>
                </c:pt>
                <c:pt idx="1150">
                  <c:v>985.7</c:v>
                </c:pt>
                <c:pt idx="1151">
                  <c:v>986.6</c:v>
                </c:pt>
                <c:pt idx="1152">
                  <c:v>987.4</c:v>
                </c:pt>
                <c:pt idx="1153">
                  <c:v>988.3</c:v>
                </c:pt>
                <c:pt idx="1154">
                  <c:v>989.1</c:v>
                </c:pt>
                <c:pt idx="1155">
                  <c:v>990</c:v>
                </c:pt>
                <c:pt idx="1156">
                  <c:v>990.9</c:v>
                </c:pt>
                <c:pt idx="1157">
                  <c:v>991.7</c:v>
                </c:pt>
                <c:pt idx="1158">
                  <c:v>992.6</c:v>
                </c:pt>
                <c:pt idx="1159">
                  <c:v>993.4</c:v>
                </c:pt>
                <c:pt idx="1160">
                  <c:v>994.3</c:v>
                </c:pt>
                <c:pt idx="1161">
                  <c:v>995.1</c:v>
                </c:pt>
                <c:pt idx="1162">
                  <c:v>996</c:v>
                </c:pt>
                <c:pt idx="1163">
                  <c:v>996.9</c:v>
                </c:pt>
                <c:pt idx="1164">
                  <c:v>997.71458102035399</c:v>
                </c:pt>
                <c:pt idx="1165">
                  <c:v>998.57172614327203</c:v>
                </c:pt>
                <c:pt idx="1166">
                  <c:v>999.42887126619098</c:v>
                </c:pt>
                <c:pt idx="1167">
                  <c:v>1000.28601638911</c:v>
                </c:pt>
                <c:pt idx="1168">
                  <c:v>1001.14316151203</c:v>
                </c:pt>
                <c:pt idx="1169">
                  <c:v>1002.00030663495</c:v>
                </c:pt>
                <c:pt idx="1170">
                  <c:v>1002.85745175786</c:v>
                </c:pt>
                <c:pt idx="1171">
                  <c:v>1003.7145968807801</c:v>
                </c:pt>
                <c:pt idx="1172">
                  <c:v>1004.5717420037</c:v>
                </c:pt>
                <c:pt idx="1173">
                  <c:v>1005.42888712662</c:v>
                </c:pt>
                <c:pt idx="1174">
                  <c:v>1006.28603224954</c:v>
                </c:pt>
                <c:pt idx="1175">
                  <c:v>1007.1431773724599</c:v>
                </c:pt>
                <c:pt idx="1176">
                  <c:v>1008.00032249537</c:v>
                </c:pt>
                <c:pt idx="1177">
                  <c:v>1008.85746761829</c:v>
                </c:pt>
                <c:pt idx="1178">
                  <c:v>1009.71461274121</c:v>
                </c:pt>
                <c:pt idx="1179">
                  <c:v>1010.5717578641299</c:v>
                </c:pt>
                <c:pt idx="1180">
                  <c:v>1011.42890298705</c:v>
                </c:pt>
                <c:pt idx="1181">
                  <c:v>1012.28604810997</c:v>
                </c:pt>
                <c:pt idx="1182">
                  <c:v>1013.14319323288</c:v>
                </c:pt>
                <c:pt idx="1183">
                  <c:v>1014.0003383558</c:v>
                </c:pt>
                <c:pt idx="1184">
                  <c:v>1014.85748347872</c:v>
                </c:pt>
                <c:pt idx="1185">
                  <c:v>1015.71462860164</c:v>
                </c:pt>
                <c:pt idx="1186">
                  <c:v>1016.57177372456</c:v>
                </c:pt>
                <c:pt idx="1187">
                  <c:v>1017.42891884747</c:v>
                </c:pt>
                <c:pt idx="1188">
                  <c:v>1018.28606397039</c:v>
                </c:pt>
                <c:pt idx="1189">
                  <c:v>1019.14320909331</c:v>
                </c:pt>
                <c:pt idx="1190">
                  <c:v>1020.00035421623</c:v>
                </c:pt>
                <c:pt idx="1191">
                  <c:v>1020.85749933915</c:v>
                </c:pt>
                <c:pt idx="1192">
                  <c:v>1021.7146444620701</c:v>
                </c:pt>
                <c:pt idx="1193">
                  <c:v>1022.57178958499</c:v>
                </c:pt>
                <c:pt idx="1194">
                  <c:v>1023.4289347079</c:v>
                </c:pt>
                <c:pt idx="1195">
                  <c:v>1024.28607983082</c:v>
                </c:pt>
                <c:pt idx="1196">
                  <c:v>1025.1432249537399</c:v>
                </c:pt>
                <c:pt idx="1197">
                  <c:v>1026.0003700766599</c:v>
                </c:pt>
                <c:pt idx="1198">
                  <c:v>1026.8575151995799</c:v>
                </c:pt>
                <c:pt idx="1199">
                  <c:v>1027.7146603225001</c:v>
                </c:pt>
                <c:pt idx="1200">
                  <c:v>1028.5718054454101</c:v>
                </c:pt>
                <c:pt idx="1201">
                  <c:v>1029.42895056833</c:v>
                </c:pt>
                <c:pt idx="1202">
                  <c:v>1030.28609569125</c:v>
                </c:pt>
                <c:pt idx="1203">
                  <c:v>1031.14324081417</c:v>
                </c:pt>
                <c:pt idx="1204">
                  <c:v>1032.00038593709</c:v>
                </c:pt>
                <c:pt idx="1205">
                  <c:v>1032.8575310599999</c:v>
                </c:pt>
                <c:pt idx="1206">
                  <c:v>1033.7146761829199</c:v>
                </c:pt>
                <c:pt idx="1207">
                  <c:v>1034.5718213058401</c:v>
                </c:pt>
                <c:pt idx="1208">
                  <c:v>1035.4289664287601</c:v>
                </c:pt>
                <c:pt idx="1209">
                  <c:v>1036.2861115516801</c:v>
                </c:pt>
                <c:pt idx="1210">
                  <c:v>1037.1432566746</c:v>
                </c:pt>
                <c:pt idx="1211">
                  <c:v>1038.00040179751</c:v>
                </c:pt>
                <c:pt idx="1212">
                  <c:v>1038.85754692043</c:v>
                </c:pt>
                <c:pt idx="1213">
                  <c:v>1039.7146920433499</c:v>
                </c:pt>
                <c:pt idx="1214">
                  <c:v>1040.5718371662699</c:v>
                </c:pt>
                <c:pt idx="1215">
                  <c:v>1041.4289822891899</c:v>
                </c:pt>
                <c:pt idx="1216">
                  <c:v>1042.2861274121101</c:v>
                </c:pt>
                <c:pt idx="1217">
                  <c:v>1043.1432725350301</c:v>
                </c:pt>
                <c:pt idx="1218">
                  <c:v>1044.00041765794</c:v>
                </c:pt>
                <c:pt idx="1219">
                  <c:v>1044.85756278086</c:v>
                </c:pt>
                <c:pt idx="1220">
                  <c:v>1045.71470790378</c:v>
                </c:pt>
                <c:pt idx="1221">
                  <c:v>1046.5718530267</c:v>
                </c:pt>
                <c:pt idx="1222">
                  <c:v>1047.4289981496199</c:v>
                </c:pt>
                <c:pt idx="1223">
                  <c:v>1048.2861432725299</c:v>
                </c:pt>
                <c:pt idx="1224">
                  <c:v>1049.1432883954501</c:v>
                </c:pt>
                <c:pt idx="1225">
                  <c:v>1050.0004335183701</c:v>
                </c:pt>
                <c:pt idx="1226">
                  <c:v>1050.85757864129</c:v>
                </c:pt>
                <c:pt idx="1227">
                  <c:v>1051.71472376421</c:v>
                </c:pt>
                <c:pt idx="1228">
                  <c:v>1052.57186888713</c:v>
                </c:pt>
                <c:pt idx="1229">
                  <c:v>1053.42901401004</c:v>
                </c:pt>
                <c:pt idx="1230">
                  <c:v>1054.2861591329599</c:v>
                </c:pt>
                <c:pt idx="1231">
                  <c:v>1055.1433042558799</c:v>
                </c:pt>
                <c:pt idx="1232">
                  <c:v>1056.0004493788001</c:v>
                </c:pt>
                <c:pt idx="1233">
                  <c:v>1056.8575945017201</c:v>
                </c:pt>
                <c:pt idx="1234">
                  <c:v>1057.7147396246401</c:v>
                </c:pt>
                <c:pt idx="1235">
                  <c:v>1058.57188474756</c:v>
                </c:pt>
                <c:pt idx="1236">
                  <c:v>1059.42902987047</c:v>
                </c:pt>
                <c:pt idx="1237">
                  <c:v>1060.28617499339</c:v>
                </c:pt>
                <c:pt idx="1238">
                  <c:v>1061.14332011631</c:v>
                </c:pt>
                <c:pt idx="1239">
                  <c:v>1062.0004652392299</c:v>
                </c:pt>
                <c:pt idx="1240">
                  <c:v>1062.8576103621499</c:v>
                </c:pt>
                <c:pt idx="1241">
                  <c:v>1063.7147554850601</c:v>
                </c:pt>
                <c:pt idx="1242">
                  <c:v>1064.5719006079801</c:v>
                </c:pt>
                <c:pt idx="1243">
                  <c:v>1065.4290457309</c:v>
                </c:pt>
                <c:pt idx="1244">
                  <c:v>1066.28619085382</c:v>
                </c:pt>
                <c:pt idx="1245">
                  <c:v>1067.14333597674</c:v>
                </c:pt>
                <c:pt idx="1246">
                  <c:v>1068.00048109966</c:v>
                </c:pt>
                <c:pt idx="1247">
                  <c:v>1068.8576262225699</c:v>
                </c:pt>
                <c:pt idx="1248">
                  <c:v>1069.7147713454899</c:v>
                </c:pt>
                <c:pt idx="1249">
                  <c:v>1070.5719164684101</c:v>
                </c:pt>
                <c:pt idx="1250">
                  <c:v>1071.4290615913301</c:v>
                </c:pt>
                <c:pt idx="1251">
                  <c:v>1072.2862067142501</c:v>
                </c:pt>
                <c:pt idx="1252">
                  <c:v>1073.14335183717</c:v>
                </c:pt>
                <c:pt idx="1253">
                  <c:v>1074.00049696008</c:v>
                </c:pt>
                <c:pt idx="1254">
                  <c:v>1074.857642083</c:v>
                </c:pt>
                <c:pt idx="1255">
                  <c:v>1075.7147872059199</c:v>
                </c:pt>
                <c:pt idx="1256">
                  <c:v>1076.5719323288399</c:v>
                </c:pt>
                <c:pt idx="1257">
                  <c:v>1077.4290774517599</c:v>
                </c:pt>
                <c:pt idx="1258">
                  <c:v>1078.2862225746801</c:v>
                </c:pt>
                <c:pt idx="1259">
                  <c:v>1079.1433676975901</c:v>
                </c:pt>
                <c:pt idx="1260">
                  <c:v>1080.00051282051</c:v>
                </c:pt>
                <c:pt idx="1261">
                  <c:v>1080.85765794343</c:v>
                </c:pt>
                <c:pt idx="1262">
                  <c:v>1081.71480306635</c:v>
                </c:pt>
                <c:pt idx="1263">
                  <c:v>1082.57194818927</c:v>
                </c:pt>
                <c:pt idx="1264">
                  <c:v>1083.4290933121899</c:v>
                </c:pt>
                <c:pt idx="1265">
                  <c:v>1084.2862384350999</c:v>
                </c:pt>
                <c:pt idx="1266">
                  <c:v>1085.1433835580201</c:v>
                </c:pt>
                <c:pt idx="1267">
                  <c:v>1086.0005286809401</c:v>
                </c:pt>
                <c:pt idx="1268">
                  <c:v>1086.8576738038601</c:v>
                </c:pt>
                <c:pt idx="1269">
                  <c:v>1087.71481892678</c:v>
                </c:pt>
                <c:pt idx="1270">
                  <c:v>1088.5719640497</c:v>
                </c:pt>
                <c:pt idx="1271">
                  <c:v>1089.42910917261</c:v>
                </c:pt>
                <c:pt idx="1272">
                  <c:v>1090.2862542955299</c:v>
                </c:pt>
                <c:pt idx="1273">
                  <c:v>1091.1433994184499</c:v>
                </c:pt>
                <c:pt idx="1274">
                  <c:v>1092.0005445413699</c:v>
                </c:pt>
                <c:pt idx="1275">
                  <c:v>1092.8576896642901</c:v>
                </c:pt>
                <c:pt idx="1276">
                  <c:v>1093.7148347872101</c:v>
                </c:pt>
                <c:pt idx="1277">
                  <c:v>1094.57197991012</c:v>
                </c:pt>
                <c:pt idx="1278">
                  <c:v>1095.42912503304</c:v>
                </c:pt>
                <c:pt idx="1279">
                  <c:v>1096.28627015596</c:v>
                </c:pt>
                <c:pt idx="1280">
                  <c:v>1097.14341527888</c:v>
                </c:pt>
                <c:pt idx="1281">
                  <c:v>1098.0005604017999</c:v>
                </c:pt>
                <c:pt idx="1282">
                  <c:v>1098.8577055247199</c:v>
                </c:pt>
                <c:pt idx="1283">
                  <c:v>1099.7148506476301</c:v>
                </c:pt>
                <c:pt idx="1284">
                  <c:v>1100.5719957705501</c:v>
                </c:pt>
                <c:pt idx="1285">
                  <c:v>1101.42914089347</c:v>
                </c:pt>
                <c:pt idx="1286">
                  <c:v>1102.28628601639</c:v>
                </c:pt>
                <c:pt idx="1287">
                  <c:v>1103.14343113931</c:v>
                </c:pt>
                <c:pt idx="1288">
                  <c:v>1104.00057626223</c:v>
                </c:pt>
                <c:pt idx="1289">
                  <c:v>1104.8577213851399</c:v>
                </c:pt>
                <c:pt idx="1290">
                  <c:v>1105.7148665080599</c:v>
                </c:pt>
                <c:pt idx="1291">
                  <c:v>1106.5720116309799</c:v>
                </c:pt>
                <c:pt idx="1292">
                  <c:v>1107.4291567539001</c:v>
                </c:pt>
                <c:pt idx="1293">
                  <c:v>1108.2863018768201</c:v>
                </c:pt>
                <c:pt idx="1294">
                  <c:v>1109.14344699974</c:v>
                </c:pt>
                <c:pt idx="1295">
                  <c:v>1110.00059212265</c:v>
                </c:pt>
                <c:pt idx="1296">
                  <c:v>1110.85773724557</c:v>
                </c:pt>
                <c:pt idx="1297">
                  <c:v>1111.71488236849</c:v>
                </c:pt>
                <c:pt idx="1298">
                  <c:v>1112.5720274914099</c:v>
                </c:pt>
                <c:pt idx="1299">
                  <c:v>1113.4291726143299</c:v>
                </c:pt>
                <c:pt idx="1300">
                  <c:v>1114.2863177372501</c:v>
                </c:pt>
                <c:pt idx="1301">
                  <c:v>1115.1434628601601</c:v>
                </c:pt>
                <c:pt idx="1302">
                  <c:v>1116.00060798308</c:v>
                </c:pt>
                <c:pt idx="1303">
                  <c:v>1116.857753106</c:v>
                </c:pt>
                <c:pt idx="1304">
                  <c:v>1117.71489822892</c:v>
                </c:pt>
                <c:pt idx="1305">
                  <c:v>1118.57204335184</c:v>
                </c:pt>
                <c:pt idx="1306">
                  <c:v>1119.4291884747499</c:v>
                </c:pt>
                <c:pt idx="1307">
                  <c:v>1120.2863335976699</c:v>
                </c:pt>
                <c:pt idx="1308">
                  <c:v>1121.1434787205901</c:v>
                </c:pt>
                <c:pt idx="1309">
                  <c:v>1122.0006238435101</c:v>
                </c:pt>
                <c:pt idx="1310">
                  <c:v>1122.8577689664301</c:v>
                </c:pt>
                <c:pt idx="1311">
                  <c:v>1123.71491408935</c:v>
                </c:pt>
                <c:pt idx="1312">
                  <c:v>1124.57205921227</c:v>
                </c:pt>
                <c:pt idx="1313">
                  <c:v>1125.42920433518</c:v>
                </c:pt>
                <c:pt idx="1314">
                  <c:v>1126.2863494580999</c:v>
                </c:pt>
                <c:pt idx="1315">
                  <c:v>1127.1434945810199</c:v>
                </c:pt>
                <c:pt idx="1316">
                  <c:v>1128.0006397039399</c:v>
                </c:pt>
                <c:pt idx="1317">
                  <c:v>1128.8577848268601</c:v>
                </c:pt>
                <c:pt idx="1318">
                  <c:v>1129.7149299497801</c:v>
                </c:pt>
                <c:pt idx="1319">
                  <c:v>1130.57207507269</c:v>
                </c:pt>
                <c:pt idx="1320">
                  <c:v>1131.42922019561</c:v>
                </c:pt>
                <c:pt idx="1321">
                  <c:v>1132.28636531853</c:v>
                </c:pt>
                <c:pt idx="1322">
                  <c:v>1133.14351044145</c:v>
                </c:pt>
                <c:pt idx="1323">
                  <c:v>1134.0006555643699</c:v>
                </c:pt>
                <c:pt idx="1324">
                  <c:v>1134.8578006872799</c:v>
                </c:pt>
                <c:pt idx="1325">
                  <c:v>1135.7149458102001</c:v>
                </c:pt>
                <c:pt idx="1326">
                  <c:v>1136.5720909331201</c:v>
                </c:pt>
                <c:pt idx="1327">
                  <c:v>1137.4292360560401</c:v>
                </c:pt>
                <c:pt idx="1328">
                  <c:v>1138.28638117896</c:v>
                </c:pt>
                <c:pt idx="1329">
                  <c:v>1139.14352630188</c:v>
                </c:pt>
                <c:pt idx="1330">
                  <c:v>1140.00067142479</c:v>
                </c:pt>
                <c:pt idx="1331">
                  <c:v>1140.8578165477099</c:v>
                </c:pt>
                <c:pt idx="1332">
                  <c:v>1141.7149616706299</c:v>
                </c:pt>
                <c:pt idx="1333">
                  <c:v>1142.5721067935499</c:v>
                </c:pt>
                <c:pt idx="1334">
                  <c:v>1143.4292519164701</c:v>
                </c:pt>
                <c:pt idx="1335">
                  <c:v>1144.2863970393901</c:v>
                </c:pt>
                <c:pt idx="1336">
                  <c:v>1145.14354216231</c:v>
                </c:pt>
                <c:pt idx="1337">
                  <c:v>1146.00068728522</c:v>
                </c:pt>
                <c:pt idx="1338">
                  <c:v>1146.85783240814</c:v>
                </c:pt>
                <c:pt idx="1339">
                  <c:v>1147.71497753106</c:v>
                </c:pt>
                <c:pt idx="1340">
                  <c:v>1148.5721226539799</c:v>
                </c:pt>
                <c:pt idx="1341">
                  <c:v>1149.4292677768999</c:v>
                </c:pt>
                <c:pt idx="1342">
                  <c:v>1150.2864128998101</c:v>
                </c:pt>
                <c:pt idx="1343">
                  <c:v>1151.1435580227301</c:v>
                </c:pt>
                <c:pt idx="1344">
                  <c:v>1152.00070314565</c:v>
                </c:pt>
                <c:pt idx="1345">
                  <c:v>1152.85784826857</c:v>
                </c:pt>
                <c:pt idx="1346">
                  <c:v>1153.71499339149</c:v>
                </c:pt>
                <c:pt idx="1347">
                  <c:v>1154.57213851441</c:v>
                </c:pt>
                <c:pt idx="1348">
                  <c:v>1155.4292836373199</c:v>
                </c:pt>
                <c:pt idx="1349">
                  <c:v>1156.2864287602399</c:v>
                </c:pt>
                <c:pt idx="1350">
                  <c:v>1157.1435738831599</c:v>
                </c:pt>
                <c:pt idx="1351">
                  <c:v>1158.0007190060801</c:v>
                </c:pt>
                <c:pt idx="1352">
                  <c:v>1158.8578641290001</c:v>
                </c:pt>
                <c:pt idx="1353">
                  <c:v>1159.71500925192</c:v>
                </c:pt>
                <c:pt idx="1354">
                  <c:v>1160.57215437484</c:v>
                </c:pt>
                <c:pt idx="1355">
                  <c:v>1161.42929949775</c:v>
                </c:pt>
                <c:pt idx="1356">
                  <c:v>1162.28644462067</c:v>
                </c:pt>
                <c:pt idx="1357">
                  <c:v>1163.1435897435899</c:v>
                </c:pt>
                <c:pt idx="1358">
                  <c:v>1164.0007348665099</c:v>
                </c:pt>
                <c:pt idx="1359">
                  <c:v>1164.8578799894301</c:v>
                </c:pt>
                <c:pt idx="1360">
                  <c:v>1165.7150251123401</c:v>
                </c:pt>
                <c:pt idx="1361">
                  <c:v>1166.57217023526</c:v>
                </c:pt>
                <c:pt idx="1362">
                  <c:v>1167.42931535818</c:v>
                </c:pt>
                <c:pt idx="1363">
                  <c:v>1168.2864604811</c:v>
                </c:pt>
                <c:pt idx="1364">
                  <c:v>1169.14360560402</c:v>
                </c:pt>
                <c:pt idx="1365">
                  <c:v>1170.0007507269399</c:v>
                </c:pt>
                <c:pt idx="1366">
                  <c:v>1170.8578958498499</c:v>
                </c:pt>
                <c:pt idx="1367">
                  <c:v>1171.7150409727701</c:v>
                </c:pt>
                <c:pt idx="1368">
                  <c:v>1172.5721860956901</c:v>
                </c:pt>
                <c:pt idx="1369">
                  <c:v>1173.4293312186101</c:v>
                </c:pt>
                <c:pt idx="1370">
                  <c:v>1174.28647634153</c:v>
                </c:pt>
                <c:pt idx="1371">
                  <c:v>1175.14362146445</c:v>
                </c:pt>
                <c:pt idx="1372">
                  <c:v>1176.00076658736</c:v>
                </c:pt>
                <c:pt idx="1373">
                  <c:v>1176.85791171028</c:v>
                </c:pt>
                <c:pt idx="1374">
                  <c:v>1177.7150568331999</c:v>
                </c:pt>
                <c:pt idx="1375">
                  <c:v>1178.5722019561199</c:v>
                </c:pt>
                <c:pt idx="1376">
                  <c:v>1179.4293470790401</c:v>
                </c:pt>
                <c:pt idx="1377">
                  <c:v>1180.2864922019601</c:v>
                </c:pt>
                <c:pt idx="1378">
                  <c:v>1181.14363732487</c:v>
                </c:pt>
                <c:pt idx="1379">
                  <c:v>1182.00078244779</c:v>
                </c:pt>
                <c:pt idx="1380">
                  <c:v>1182.85792757071</c:v>
                </c:pt>
                <c:pt idx="1381">
                  <c:v>1183.71507269363</c:v>
                </c:pt>
                <c:pt idx="1382">
                  <c:v>1184.5722178165499</c:v>
                </c:pt>
                <c:pt idx="1383">
                  <c:v>1185.4293629394699</c:v>
                </c:pt>
                <c:pt idx="1384">
                  <c:v>1186.2865080623801</c:v>
                </c:pt>
                <c:pt idx="1385">
                  <c:v>1187.1436531853001</c:v>
                </c:pt>
                <c:pt idx="1386">
                  <c:v>1188.0007983082201</c:v>
                </c:pt>
                <c:pt idx="1387">
                  <c:v>1188.85794343114</c:v>
                </c:pt>
                <c:pt idx="1388">
                  <c:v>1189.71508855406</c:v>
                </c:pt>
                <c:pt idx="1389">
                  <c:v>1190.57223367698</c:v>
                </c:pt>
                <c:pt idx="1390">
                  <c:v>1191.4293787998899</c:v>
                </c:pt>
                <c:pt idx="1391">
                  <c:v>1192.2865239228099</c:v>
                </c:pt>
                <c:pt idx="1392">
                  <c:v>1193.1436690457299</c:v>
                </c:pt>
                <c:pt idx="1393">
                  <c:v>1194.0008141686501</c:v>
                </c:pt>
                <c:pt idx="1394">
                  <c:v>1194.8579592915701</c:v>
                </c:pt>
                <c:pt idx="1395">
                  <c:v>1195.71510441449</c:v>
                </c:pt>
                <c:pt idx="1396">
                  <c:v>1196.5722495374</c:v>
                </c:pt>
                <c:pt idx="1397">
                  <c:v>1197.42939466032</c:v>
                </c:pt>
                <c:pt idx="1398">
                  <c:v>1198.28653978324</c:v>
                </c:pt>
                <c:pt idx="1399">
                  <c:v>1199.1436849061599</c:v>
                </c:pt>
                <c:pt idx="1400">
                  <c:v>1200.0008300290799</c:v>
                </c:pt>
                <c:pt idx="1401">
                  <c:v>1200.8579751520001</c:v>
                </c:pt>
                <c:pt idx="1402">
                  <c:v>1201.7151202749101</c:v>
                </c:pt>
                <c:pt idx="1403">
                  <c:v>1202.5722653978301</c:v>
                </c:pt>
                <c:pt idx="1404">
                  <c:v>1203.42941052075</c:v>
                </c:pt>
                <c:pt idx="1405">
                  <c:v>1204.28655564367</c:v>
                </c:pt>
                <c:pt idx="1406">
                  <c:v>1205.14370076659</c:v>
                </c:pt>
                <c:pt idx="1407">
                  <c:v>1206.0008458895099</c:v>
                </c:pt>
                <c:pt idx="1408">
                  <c:v>1206.8579910124199</c:v>
                </c:pt>
                <c:pt idx="1409">
                  <c:v>1207.7151361353399</c:v>
                </c:pt>
                <c:pt idx="1410">
                  <c:v>1208.5722812582601</c:v>
                </c:pt>
                <c:pt idx="1411">
                  <c:v>1209.4294263811801</c:v>
                </c:pt>
                <c:pt idx="1412">
                  <c:v>1210.2865715041</c:v>
                </c:pt>
                <c:pt idx="1413">
                  <c:v>1211.14371662702</c:v>
                </c:pt>
                <c:pt idx="1414">
                  <c:v>1212.00086174993</c:v>
                </c:pt>
                <c:pt idx="1415">
                  <c:v>1212.85800687285</c:v>
                </c:pt>
                <c:pt idx="1416">
                  <c:v>1213.7151519957699</c:v>
                </c:pt>
                <c:pt idx="1417">
                  <c:v>1214.5722971186899</c:v>
                </c:pt>
                <c:pt idx="1418">
                  <c:v>1215.4294422416101</c:v>
                </c:pt>
                <c:pt idx="1419">
                  <c:v>1216.2865873645301</c:v>
                </c:pt>
                <c:pt idx="1420">
                  <c:v>1217.14373248744</c:v>
                </c:pt>
                <c:pt idx="1421">
                  <c:v>1218.00087761036</c:v>
                </c:pt>
                <c:pt idx="1422">
                  <c:v>1218.85802273328</c:v>
                </c:pt>
                <c:pt idx="1423">
                  <c:v>1219.7151678562</c:v>
                </c:pt>
                <c:pt idx="1424">
                  <c:v>1220.5723129791199</c:v>
                </c:pt>
                <c:pt idx="1425">
                  <c:v>1221.4294581020299</c:v>
                </c:pt>
                <c:pt idx="1426">
                  <c:v>1222.2866032249501</c:v>
                </c:pt>
                <c:pt idx="1427">
                  <c:v>1223.1437483478701</c:v>
                </c:pt>
                <c:pt idx="1428">
                  <c:v>1224.0008934707901</c:v>
                </c:pt>
                <c:pt idx="1429">
                  <c:v>1224.85803859371</c:v>
                </c:pt>
                <c:pt idx="1430">
                  <c:v>1225.71518371663</c:v>
                </c:pt>
                <c:pt idx="1431">
                  <c:v>1226.57232883954</c:v>
                </c:pt>
                <c:pt idx="1432">
                  <c:v>1227.42947396246</c:v>
                </c:pt>
                <c:pt idx="1433">
                  <c:v>1228.2866190853799</c:v>
                </c:pt>
                <c:pt idx="1434">
                  <c:v>1229.1437642082999</c:v>
                </c:pt>
                <c:pt idx="1435">
                  <c:v>1230.0009093312201</c:v>
                </c:pt>
                <c:pt idx="1436">
                  <c:v>1230.8580544541401</c:v>
                </c:pt>
                <c:pt idx="1437">
                  <c:v>1231.71519957706</c:v>
                </c:pt>
                <c:pt idx="1438">
                  <c:v>1232.57234469997</c:v>
                </c:pt>
                <c:pt idx="1439">
                  <c:v>1233.42948982289</c:v>
                </c:pt>
                <c:pt idx="1440">
                  <c:v>1234.28663494581</c:v>
                </c:pt>
                <c:pt idx="1441">
                  <c:v>1235.1437800687299</c:v>
                </c:pt>
                <c:pt idx="1442">
                  <c:v>1236.0009251916499</c:v>
                </c:pt>
                <c:pt idx="1443">
                  <c:v>1236.8580703145601</c:v>
                </c:pt>
                <c:pt idx="1444">
                  <c:v>1237.7152154374801</c:v>
                </c:pt>
                <c:pt idx="1445">
                  <c:v>1238.5723605604001</c:v>
                </c:pt>
                <c:pt idx="1446">
                  <c:v>1239.42950568332</c:v>
                </c:pt>
                <c:pt idx="1447">
                  <c:v>1240.28665080624</c:v>
                </c:pt>
                <c:pt idx="1448">
                  <c:v>1241.14379592916</c:v>
                </c:pt>
                <c:pt idx="1449">
                  <c:v>1242.0009410520699</c:v>
                </c:pt>
                <c:pt idx="1450">
                  <c:v>1242.8580861749899</c:v>
                </c:pt>
                <c:pt idx="1451">
                  <c:v>1243.7152312979099</c:v>
                </c:pt>
                <c:pt idx="1452">
                  <c:v>1244.5723764208301</c:v>
                </c:pt>
                <c:pt idx="1453">
                  <c:v>1245.4295215437501</c:v>
                </c:pt>
                <c:pt idx="1454">
                  <c:v>1246.28666666667</c:v>
                </c:pt>
                <c:pt idx="1455">
                  <c:v>1247.14381178959</c:v>
                </c:pt>
                <c:pt idx="1456">
                  <c:v>1248.0009569125</c:v>
                </c:pt>
                <c:pt idx="1457">
                  <c:v>1248.85810203542</c:v>
                </c:pt>
                <c:pt idx="1458">
                  <c:v>1249.7152471583399</c:v>
                </c:pt>
                <c:pt idx="1459">
                  <c:v>1250.5723922812599</c:v>
                </c:pt>
                <c:pt idx="1460">
                  <c:v>1251.4295374041801</c:v>
                </c:pt>
                <c:pt idx="1461">
                  <c:v>1252.2866825270901</c:v>
                </c:pt>
                <c:pt idx="1462">
                  <c:v>1253.1438276500101</c:v>
                </c:pt>
                <c:pt idx="1463">
                  <c:v>1254.00097277293</c:v>
                </c:pt>
                <c:pt idx="1464">
                  <c:v>1254.85811789585</c:v>
                </c:pt>
                <c:pt idx="1465">
                  <c:v>1255.71526301877</c:v>
                </c:pt>
                <c:pt idx="1466">
                  <c:v>1256.5724081416899</c:v>
                </c:pt>
                <c:pt idx="1467">
                  <c:v>1257.4295532645999</c:v>
                </c:pt>
                <c:pt idx="1468">
                  <c:v>1258.2866983875199</c:v>
                </c:pt>
                <c:pt idx="1469">
                  <c:v>1259.1438435104401</c:v>
                </c:pt>
                <c:pt idx="1470">
                  <c:v>1260.0009886333601</c:v>
                </c:pt>
                <c:pt idx="1471">
                  <c:v>1260.85813375628</c:v>
                </c:pt>
                <c:pt idx="1472">
                  <c:v>1261.7152788792</c:v>
                </c:pt>
                <c:pt idx="1473">
                  <c:v>1262.57242400211</c:v>
                </c:pt>
                <c:pt idx="1474">
                  <c:v>1263.42956912503</c:v>
                </c:pt>
                <c:pt idx="1475">
                  <c:v>1264.2867142479499</c:v>
                </c:pt>
                <c:pt idx="1476">
                  <c:v>1265.1438593708699</c:v>
                </c:pt>
                <c:pt idx="1477">
                  <c:v>1266.0010044937901</c:v>
                </c:pt>
                <c:pt idx="1478">
                  <c:v>1266.8581496167101</c:v>
                </c:pt>
                <c:pt idx="1479">
                  <c:v>1267.71529473962</c:v>
                </c:pt>
                <c:pt idx="1480">
                  <c:v>1268.57243986254</c:v>
                </c:pt>
                <c:pt idx="1481">
                  <c:v>1269.42958498546</c:v>
                </c:pt>
                <c:pt idx="1482">
                  <c:v>1270.28673010838</c:v>
                </c:pt>
                <c:pt idx="1483">
                  <c:v>1271.1438752312999</c:v>
                </c:pt>
                <c:pt idx="1484">
                  <c:v>1272.0010203542199</c:v>
                </c:pt>
                <c:pt idx="1485">
                  <c:v>1272.8581654771299</c:v>
                </c:pt>
                <c:pt idx="1486">
                  <c:v>1273.7153106000501</c:v>
                </c:pt>
                <c:pt idx="1487">
                  <c:v>1274.5724557229701</c:v>
                </c:pt>
                <c:pt idx="1488">
                  <c:v>1275.42960084589</c:v>
                </c:pt>
                <c:pt idx="1489">
                  <c:v>1276.28674596881</c:v>
                </c:pt>
                <c:pt idx="1490">
                  <c:v>1277.14389109173</c:v>
                </c:pt>
                <c:pt idx="1491">
                  <c:v>1278.00103621464</c:v>
                </c:pt>
                <c:pt idx="1492">
                  <c:v>1278.8581813375599</c:v>
                </c:pt>
                <c:pt idx="1493">
                  <c:v>1279.7153264604799</c:v>
                </c:pt>
                <c:pt idx="1494">
                  <c:v>1280.5724715834001</c:v>
                </c:pt>
                <c:pt idx="1495">
                  <c:v>1281.4296167063201</c:v>
                </c:pt>
                <c:pt idx="1496">
                  <c:v>1282.28676182924</c:v>
                </c:pt>
                <c:pt idx="1497">
                  <c:v>1283.14390695215</c:v>
                </c:pt>
                <c:pt idx="1498">
                  <c:v>1284.00105207507</c:v>
                </c:pt>
                <c:pt idx="1499">
                  <c:v>1284.85819719799</c:v>
                </c:pt>
                <c:pt idx="1500">
                  <c:v>1285.7153423209099</c:v>
                </c:pt>
                <c:pt idx="1501">
                  <c:v>1286.5724874438299</c:v>
                </c:pt>
                <c:pt idx="1502">
                  <c:v>1287.4296325667499</c:v>
                </c:pt>
                <c:pt idx="1503">
                  <c:v>1288.2867776896601</c:v>
                </c:pt>
                <c:pt idx="1504">
                  <c:v>1289.1439228125801</c:v>
                </c:pt>
                <c:pt idx="1505">
                  <c:v>1290.0010679355</c:v>
                </c:pt>
                <c:pt idx="1506">
                  <c:v>1290.85821305842</c:v>
                </c:pt>
                <c:pt idx="1507">
                  <c:v>1291.71535818134</c:v>
                </c:pt>
                <c:pt idx="1508">
                  <c:v>1292.57250330426</c:v>
                </c:pt>
                <c:pt idx="1509">
                  <c:v>1293.4296484271699</c:v>
                </c:pt>
                <c:pt idx="1510">
                  <c:v>1294.2867935500899</c:v>
                </c:pt>
                <c:pt idx="1511">
                  <c:v>1295.1439386730101</c:v>
                </c:pt>
                <c:pt idx="1512">
                  <c:v>1296.0010837959301</c:v>
                </c:pt>
                <c:pt idx="1513">
                  <c:v>1296.85822891885</c:v>
                </c:pt>
                <c:pt idx="1514">
                  <c:v>1297.71537404177</c:v>
                </c:pt>
                <c:pt idx="1515">
                  <c:v>1298.57251916468</c:v>
                </c:pt>
                <c:pt idx="1516">
                  <c:v>1299.4296642876</c:v>
                </c:pt>
                <c:pt idx="1517">
                  <c:v>1300.2868094105199</c:v>
                </c:pt>
                <c:pt idx="1518">
                  <c:v>1301.1439545334399</c:v>
                </c:pt>
                <c:pt idx="1519">
                  <c:v>1302.0010996563601</c:v>
                </c:pt>
                <c:pt idx="1520">
                  <c:v>1302.8582447792801</c:v>
                </c:pt>
                <c:pt idx="1521">
                  <c:v>1303.7153899021901</c:v>
                </c:pt>
                <c:pt idx="1522">
                  <c:v>1304.57253502511</c:v>
                </c:pt>
                <c:pt idx="1523">
                  <c:v>1305.42968014803</c:v>
                </c:pt>
                <c:pt idx="1524">
                  <c:v>1306.28682527095</c:v>
                </c:pt>
                <c:pt idx="1525">
                  <c:v>1307.1439703938699</c:v>
                </c:pt>
                <c:pt idx="1526">
                  <c:v>1308.0011155167799</c:v>
                </c:pt>
                <c:pt idx="1527">
                  <c:v>1308.8582606396999</c:v>
                </c:pt>
                <c:pt idx="1528">
                  <c:v>1309.7154057626201</c:v>
                </c:pt>
                <c:pt idx="1529">
                  <c:v>1310.5725508855401</c:v>
                </c:pt>
                <c:pt idx="1530">
                  <c:v>1311.42969600846</c:v>
                </c:pt>
                <c:pt idx="1531">
                  <c:v>1312.28684113138</c:v>
                </c:pt>
                <c:pt idx="1532">
                  <c:v>1313.14398625429</c:v>
                </c:pt>
                <c:pt idx="1533">
                  <c:v>1314.00113137721</c:v>
                </c:pt>
                <c:pt idx="1534">
                  <c:v>1314.8582765001299</c:v>
                </c:pt>
                <c:pt idx="1535">
                  <c:v>1315.7154216230499</c:v>
                </c:pt>
                <c:pt idx="1536">
                  <c:v>1316.5725667459701</c:v>
                </c:pt>
                <c:pt idx="1537">
                  <c:v>1317.4297118688901</c:v>
                </c:pt>
                <c:pt idx="1538">
                  <c:v>1318.2868569918101</c:v>
                </c:pt>
                <c:pt idx="1539">
                  <c:v>1319.14400211472</c:v>
                </c:pt>
                <c:pt idx="1540">
                  <c:v>1320.00114723764</c:v>
                </c:pt>
                <c:pt idx="1541">
                  <c:v>1320.85829236056</c:v>
                </c:pt>
                <c:pt idx="1542">
                  <c:v>1321.7154374834799</c:v>
                </c:pt>
                <c:pt idx="1543">
                  <c:v>1322.5725826063999</c:v>
                </c:pt>
                <c:pt idx="1544">
                  <c:v>1323.4297277293099</c:v>
                </c:pt>
                <c:pt idx="1545">
                  <c:v>1324.2868728522301</c:v>
                </c:pt>
                <c:pt idx="1546">
                  <c:v>1325.1440179751501</c:v>
                </c:pt>
                <c:pt idx="1547">
                  <c:v>1326.00116309807</c:v>
                </c:pt>
                <c:pt idx="1548">
                  <c:v>1326.85830822099</c:v>
                </c:pt>
                <c:pt idx="1549">
                  <c:v>1327.71545334391</c:v>
                </c:pt>
                <c:pt idx="1550">
                  <c:v>1328.57259846682</c:v>
                </c:pt>
                <c:pt idx="1551">
                  <c:v>1329.4297435897399</c:v>
                </c:pt>
                <c:pt idx="1552">
                  <c:v>1330.2868887126599</c:v>
                </c:pt>
                <c:pt idx="1553">
                  <c:v>1331.1440338355801</c:v>
                </c:pt>
                <c:pt idx="1554">
                  <c:v>1332.0011789585001</c:v>
                </c:pt>
                <c:pt idx="1555">
                  <c:v>1332.8583240814201</c:v>
                </c:pt>
                <c:pt idx="1556">
                  <c:v>1333.71546920434</c:v>
                </c:pt>
                <c:pt idx="1557">
                  <c:v>1334.57261432725</c:v>
                </c:pt>
                <c:pt idx="1558">
                  <c:v>1335.42975945017</c:v>
                </c:pt>
                <c:pt idx="1559">
                  <c:v>1336.2869045730899</c:v>
                </c:pt>
                <c:pt idx="1560">
                  <c:v>1337.1440496960099</c:v>
                </c:pt>
                <c:pt idx="1561">
                  <c:v>1338.0011948189299</c:v>
                </c:pt>
                <c:pt idx="1562">
                  <c:v>1338.8583399418401</c:v>
                </c:pt>
                <c:pt idx="1563">
                  <c:v>1339.7154850647601</c:v>
                </c:pt>
                <c:pt idx="1564">
                  <c:v>1340.57263018768</c:v>
                </c:pt>
                <c:pt idx="1565">
                  <c:v>1341.4297753106</c:v>
                </c:pt>
                <c:pt idx="1566">
                  <c:v>1342.28692043352</c:v>
                </c:pt>
                <c:pt idx="1567">
                  <c:v>1343.14406555644</c:v>
                </c:pt>
                <c:pt idx="1568">
                  <c:v>1344.0012106793499</c:v>
                </c:pt>
                <c:pt idx="1569">
                  <c:v>1344.8583558022699</c:v>
                </c:pt>
                <c:pt idx="1570">
                  <c:v>1345.7155009251901</c:v>
                </c:pt>
                <c:pt idx="1571">
                  <c:v>1346.5726460481101</c:v>
                </c:pt>
                <c:pt idx="1572">
                  <c:v>1347.42979117103</c:v>
                </c:pt>
                <c:pt idx="1573">
                  <c:v>1348.28693629395</c:v>
                </c:pt>
                <c:pt idx="1574">
                  <c:v>1349.14408141686</c:v>
                </c:pt>
                <c:pt idx="1575">
                  <c:v>1350.00122653978</c:v>
                </c:pt>
                <c:pt idx="1576">
                  <c:v>1350.8583716626999</c:v>
                </c:pt>
                <c:pt idx="1577">
                  <c:v>1351.7155167856199</c:v>
                </c:pt>
                <c:pt idx="1578">
                  <c:v>1352.5726619085401</c:v>
                </c:pt>
                <c:pt idx="1579">
                  <c:v>1353.4298070314601</c:v>
                </c:pt>
                <c:pt idx="1580">
                  <c:v>1354.2869521543701</c:v>
                </c:pt>
                <c:pt idx="1581">
                  <c:v>1355.14409727729</c:v>
                </c:pt>
                <c:pt idx="1582">
                  <c:v>1356.00124240021</c:v>
                </c:pt>
                <c:pt idx="1583">
                  <c:v>1356.85838752313</c:v>
                </c:pt>
                <c:pt idx="1584">
                  <c:v>1357.71553264605</c:v>
                </c:pt>
                <c:pt idx="1585">
                  <c:v>1358.5726777689699</c:v>
                </c:pt>
                <c:pt idx="1586">
                  <c:v>1359.4298228918899</c:v>
                </c:pt>
                <c:pt idx="1587">
                  <c:v>1360.2869680148001</c:v>
                </c:pt>
                <c:pt idx="1588">
                  <c:v>1361.1441131377201</c:v>
                </c:pt>
                <c:pt idx="1589">
                  <c:v>1362.00125826064</c:v>
                </c:pt>
                <c:pt idx="1590">
                  <c:v>1362.85840338356</c:v>
                </c:pt>
                <c:pt idx="1591">
                  <c:v>1363.71554850648</c:v>
                </c:pt>
                <c:pt idx="1592">
                  <c:v>1364.57269362939</c:v>
                </c:pt>
                <c:pt idx="1593">
                  <c:v>1365.4298387523099</c:v>
                </c:pt>
                <c:pt idx="1594">
                  <c:v>1366.2869838752299</c:v>
                </c:pt>
                <c:pt idx="1595">
                  <c:v>1367.1441289981501</c:v>
                </c:pt>
                <c:pt idx="1596">
                  <c:v>1368.0012741210701</c:v>
                </c:pt>
                <c:pt idx="1597">
                  <c:v>1368.8584192439901</c:v>
                </c:pt>
                <c:pt idx="1598">
                  <c:v>1369.7155643669</c:v>
                </c:pt>
                <c:pt idx="1599">
                  <c:v>1370.57270948982</c:v>
                </c:pt>
                <c:pt idx="1600">
                  <c:v>1371.42985461274</c:v>
                </c:pt>
                <c:pt idx="1601">
                  <c:v>1372.2869997356599</c:v>
                </c:pt>
                <c:pt idx="1602">
                  <c:v>1373.1441448585799</c:v>
                </c:pt>
                <c:pt idx="1603">
                  <c:v>1374.0012899814999</c:v>
                </c:pt>
                <c:pt idx="1604">
                  <c:v>1374.8584351044101</c:v>
                </c:pt>
                <c:pt idx="1605">
                  <c:v>1375.7155802273301</c:v>
                </c:pt>
                <c:pt idx="1606">
                  <c:v>1376.57272535025</c:v>
                </c:pt>
                <c:pt idx="1607">
                  <c:v>1377.42987047317</c:v>
                </c:pt>
                <c:pt idx="1608">
                  <c:v>1378.28701559609</c:v>
                </c:pt>
                <c:pt idx="1609">
                  <c:v>1379.14416071901</c:v>
                </c:pt>
                <c:pt idx="1610">
                  <c:v>1380.0013058419199</c:v>
                </c:pt>
                <c:pt idx="1611">
                  <c:v>1380.8584509648399</c:v>
                </c:pt>
                <c:pt idx="1612">
                  <c:v>1381.7155960877601</c:v>
                </c:pt>
                <c:pt idx="1613">
                  <c:v>1382.5727412106801</c:v>
                </c:pt>
                <c:pt idx="1614">
                  <c:v>1383.4298863336001</c:v>
                </c:pt>
                <c:pt idx="1615">
                  <c:v>1384.28703145652</c:v>
                </c:pt>
                <c:pt idx="1616">
                  <c:v>1385.14417657943</c:v>
                </c:pt>
                <c:pt idx="1617">
                  <c:v>1386.00132170235</c:v>
                </c:pt>
                <c:pt idx="1618">
                  <c:v>1386.8584668252699</c:v>
                </c:pt>
                <c:pt idx="1619">
                  <c:v>1387.7156119481899</c:v>
                </c:pt>
                <c:pt idx="1620">
                  <c:v>1388.5727570711099</c:v>
                </c:pt>
                <c:pt idx="1621">
                  <c:v>1389.4299021940301</c:v>
                </c:pt>
                <c:pt idx="1622">
                  <c:v>1390.2870473169401</c:v>
                </c:pt>
                <c:pt idx="1623">
                  <c:v>1391.14419243986</c:v>
                </c:pt>
                <c:pt idx="1624">
                  <c:v>1392.00133756278</c:v>
                </c:pt>
                <c:pt idx="1625">
                  <c:v>1392.8584826857</c:v>
                </c:pt>
                <c:pt idx="1626">
                  <c:v>1393.71562780862</c:v>
                </c:pt>
                <c:pt idx="1627">
                  <c:v>1394.5727729315399</c:v>
                </c:pt>
                <c:pt idx="1628">
                  <c:v>1395.4299180544499</c:v>
                </c:pt>
                <c:pt idx="1629">
                  <c:v>1396.2870631773701</c:v>
                </c:pt>
                <c:pt idx="1630">
                  <c:v>1397.1442083002901</c:v>
                </c:pt>
                <c:pt idx="1631">
                  <c:v>1398.00135342321</c:v>
                </c:pt>
                <c:pt idx="1632">
                  <c:v>1398.85849854613</c:v>
                </c:pt>
                <c:pt idx="1633">
                  <c:v>1399.71564366904</c:v>
                </c:pt>
                <c:pt idx="1634">
                  <c:v>1400.57278879196</c:v>
                </c:pt>
                <c:pt idx="1635">
                  <c:v>1401.4299339148799</c:v>
                </c:pt>
                <c:pt idx="1636">
                  <c:v>1402.2870790377999</c:v>
                </c:pt>
                <c:pt idx="1637">
                  <c:v>1403.1442241607199</c:v>
                </c:pt>
                <c:pt idx="1638">
                  <c:v>1404.0013692836401</c:v>
                </c:pt>
                <c:pt idx="1639">
                  <c:v>1404.8585144065601</c:v>
                </c:pt>
                <c:pt idx="1640">
                  <c:v>1405.71565952947</c:v>
                </c:pt>
                <c:pt idx="1641">
                  <c:v>1406.57280465239</c:v>
                </c:pt>
                <c:pt idx="1642">
                  <c:v>1407.42994977531</c:v>
                </c:pt>
                <c:pt idx="1643">
                  <c:v>1408.28709489823</c:v>
                </c:pt>
                <c:pt idx="1644">
                  <c:v>1409.1442400211499</c:v>
                </c:pt>
                <c:pt idx="1645">
                  <c:v>1410.0013851440599</c:v>
                </c:pt>
                <c:pt idx="1646">
                  <c:v>1410.8585302669801</c:v>
                </c:pt>
                <c:pt idx="1647">
                  <c:v>1411.7156753899001</c:v>
                </c:pt>
                <c:pt idx="1648">
                  <c:v>1412.57282051282</c:v>
                </c:pt>
                <c:pt idx="1649">
                  <c:v>1413.42996563574</c:v>
                </c:pt>
                <c:pt idx="1650">
                  <c:v>1414.28711075866</c:v>
                </c:pt>
                <c:pt idx="1651">
                  <c:v>1415.14425588157</c:v>
                </c:pt>
                <c:pt idx="1652">
                  <c:v>1416.0014010044899</c:v>
                </c:pt>
                <c:pt idx="1653">
                  <c:v>1416.8585461274099</c:v>
                </c:pt>
                <c:pt idx="1654">
                  <c:v>1417.7156912503301</c:v>
                </c:pt>
                <c:pt idx="1655">
                  <c:v>1418.5728363732501</c:v>
                </c:pt>
                <c:pt idx="1656">
                  <c:v>1419.4299814961701</c:v>
                </c:pt>
                <c:pt idx="1657">
                  <c:v>1420.28712661909</c:v>
                </c:pt>
                <c:pt idx="1658">
                  <c:v>1421.144271742</c:v>
                </c:pt>
                <c:pt idx="1659">
                  <c:v>1422.00141686492</c:v>
                </c:pt>
                <c:pt idx="1660">
                  <c:v>1422.8585619878399</c:v>
                </c:pt>
                <c:pt idx="1661">
                  <c:v>1423.7157071107599</c:v>
                </c:pt>
                <c:pt idx="1662">
                  <c:v>1424.5728522336799</c:v>
                </c:pt>
                <c:pt idx="1663">
                  <c:v>1425.4299973565901</c:v>
                </c:pt>
                <c:pt idx="1664">
                  <c:v>1426.2871424795101</c:v>
                </c:pt>
                <c:pt idx="1665">
                  <c:v>1427.14428760243</c:v>
                </c:pt>
                <c:pt idx="1666">
                  <c:v>1428.00143272535</c:v>
                </c:pt>
                <c:pt idx="1667">
                  <c:v>1428.85857784827</c:v>
                </c:pt>
                <c:pt idx="1668">
                  <c:v>1429.71572297119</c:v>
                </c:pt>
                <c:pt idx="1669">
                  <c:v>1430.5728680940999</c:v>
                </c:pt>
                <c:pt idx="1670">
                  <c:v>1431.4300132170199</c:v>
                </c:pt>
                <c:pt idx="1671">
                  <c:v>1432.2871583399401</c:v>
                </c:pt>
                <c:pt idx="1672">
                  <c:v>1433.1443034628601</c:v>
                </c:pt>
                <c:pt idx="1673">
                  <c:v>1434.0014485857801</c:v>
                </c:pt>
                <c:pt idx="1674">
                  <c:v>1434.8585937087</c:v>
                </c:pt>
                <c:pt idx="1675">
                  <c:v>1435.71573883161</c:v>
                </c:pt>
                <c:pt idx="1676">
                  <c:v>1436.57288395453</c:v>
                </c:pt>
                <c:pt idx="1677">
                  <c:v>1437.4300290774499</c:v>
                </c:pt>
                <c:pt idx="1678">
                  <c:v>1438.2871742003699</c:v>
                </c:pt>
                <c:pt idx="1679">
                  <c:v>1439.1443193232899</c:v>
                </c:pt>
                <c:pt idx="1680">
                  <c:v>1440.0014644462101</c:v>
                </c:pt>
                <c:pt idx="1681">
                  <c:v>1440.8586095691201</c:v>
                </c:pt>
                <c:pt idx="1682">
                  <c:v>1441.71575469204</c:v>
                </c:pt>
                <c:pt idx="1683">
                  <c:v>1442.57289981496</c:v>
                </c:pt>
                <c:pt idx="1684">
                  <c:v>1443.43004493788</c:v>
                </c:pt>
                <c:pt idx="1685">
                  <c:v>1444.2871900608</c:v>
                </c:pt>
                <c:pt idx="1686">
                  <c:v>1445.1443351837199</c:v>
                </c:pt>
                <c:pt idx="1687">
                  <c:v>1446.0014803066399</c:v>
                </c:pt>
                <c:pt idx="1688">
                  <c:v>1446.8586254295501</c:v>
                </c:pt>
                <c:pt idx="1689">
                  <c:v>1447.7157705524701</c:v>
                </c:pt>
                <c:pt idx="1690">
                  <c:v>1448.57291567539</c:v>
                </c:pt>
                <c:pt idx="1691">
                  <c:v>1449.43006079831</c:v>
                </c:pt>
                <c:pt idx="1692">
                  <c:v>1450.28720592123</c:v>
                </c:pt>
                <c:pt idx="1693">
                  <c:v>1451.14435104414</c:v>
                </c:pt>
                <c:pt idx="1694">
                  <c:v>1452.0014961670599</c:v>
                </c:pt>
                <c:pt idx="1695">
                  <c:v>1452.8586412899799</c:v>
                </c:pt>
                <c:pt idx="1696">
                  <c:v>1453.7157864128999</c:v>
                </c:pt>
                <c:pt idx="1697">
                  <c:v>1454.5729315358201</c:v>
                </c:pt>
                <c:pt idx="1698">
                  <c:v>1455.4300766587401</c:v>
                </c:pt>
              </c:numCache>
            </c:numRef>
          </c:xVal>
          <c:yVal>
            <c:numRef>
              <c:f>[1]ThermRot_DFN!$B$2:$B$2500</c:f>
              <c:numCache>
                <c:formatCode>General</c:formatCode>
                <c:ptCount val="2499"/>
                <c:pt idx="0">
                  <c:v>5.3</c:v>
                </c:pt>
                <c:pt idx="1">
                  <c:v>5.3</c:v>
                </c:pt>
                <c:pt idx="2">
                  <c:v>5.4</c:v>
                </c:pt>
                <c:pt idx="3">
                  <c:v>5.4</c:v>
                </c:pt>
                <c:pt idx="4">
                  <c:v>5.4</c:v>
                </c:pt>
                <c:pt idx="5">
                  <c:v>5.5</c:v>
                </c:pt>
                <c:pt idx="6">
                  <c:v>5.5</c:v>
                </c:pt>
                <c:pt idx="7">
                  <c:v>5.5</c:v>
                </c:pt>
                <c:pt idx="8">
                  <c:v>5.5</c:v>
                </c:pt>
                <c:pt idx="9">
                  <c:v>5.6</c:v>
                </c:pt>
                <c:pt idx="10">
                  <c:v>5.6</c:v>
                </c:pt>
                <c:pt idx="11">
                  <c:v>5.6</c:v>
                </c:pt>
                <c:pt idx="12">
                  <c:v>5.7</c:v>
                </c:pt>
                <c:pt idx="13">
                  <c:v>5.7</c:v>
                </c:pt>
                <c:pt idx="14">
                  <c:v>5.7</c:v>
                </c:pt>
                <c:pt idx="15">
                  <c:v>5.8</c:v>
                </c:pt>
                <c:pt idx="16">
                  <c:v>5.8</c:v>
                </c:pt>
                <c:pt idx="17">
                  <c:v>5.8</c:v>
                </c:pt>
                <c:pt idx="18">
                  <c:v>5.9</c:v>
                </c:pt>
                <c:pt idx="19">
                  <c:v>5.9</c:v>
                </c:pt>
                <c:pt idx="20">
                  <c:v>5.9</c:v>
                </c:pt>
                <c:pt idx="21">
                  <c:v>6</c:v>
                </c:pt>
                <c:pt idx="22">
                  <c:v>6</c:v>
                </c:pt>
                <c:pt idx="23">
                  <c:v>6</c:v>
                </c:pt>
                <c:pt idx="24">
                  <c:v>6.1</c:v>
                </c:pt>
                <c:pt idx="25">
                  <c:v>6.1</c:v>
                </c:pt>
                <c:pt idx="26">
                  <c:v>6.1</c:v>
                </c:pt>
                <c:pt idx="27">
                  <c:v>6.2</c:v>
                </c:pt>
                <c:pt idx="28">
                  <c:v>6.2</c:v>
                </c:pt>
                <c:pt idx="29">
                  <c:v>6.2</c:v>
                </c:pt>
                <c:pt idx="30">
                  <c:v>6.3</c:v>
                </c:pt>
                <c:pt idx="31">
                  <c:v>6.3</c:v>
                </c:pt>
                <c:pt idx="32">
                  <c:v>6.3</c:v>
                </c:pt>
                <c:pt idx="33">
                  <c:v>6.4</c:v>
                </c:pt>
                <c:pt idx="34">
                  <c:v>6.4</c:v>
                </c:pt>
                <c:pt idx="35">
                  <c:v>6.4</c:v>
                </c:pt>
                <c:pt idx="36">
                  <c:v>6.5</c:v>
                </c:pt>
                <c:pt idx="37">
                  <c:v>6.5</c:v>
                </c:pt>
                <c:pt idx="38">
                  <c:v>6.5</c:v>
                </c:pt>
                <c:pt idx="39">
                  <c:v>6.6</c:v>
                </c:pt>
                <c:pt idx="40">
                  <c:v>6.6</c:v>
                </c:pt>
                <c:pt idx="41">
                  <c:v>6.6</c:v>
                </c:pt>
                <c:pt idx="42">
                  <c:v>6.7</c:v>
                </c:pt>
                <c:pt idx="43">
                  <c:v>6.7</c:v>
                </c:pt>
                <c:pt idx="44">
                  <c:v>6.7</c:v>
                </c:pt>
                <c:pt idx="45">
                  <c:v>6.8</c:v>
                </c:pt>
                <c:pt idx="46">
                  <c:v>6.8</c:v>
                </c:pt>
                <c:pt idx="47">
                  <c:v>6.8</c:v>
                </c:pt>
                <c:pt idx="48">
                  <c:v>6.9</c:v>
                </c:pt>
                <c:pt idx="49">
                  <c:v>6.9</c:v>
                </c:pt>
                <c:pt idx="50">
                  <c:v>6.9</c:v>
                </c:pt>
                <c:pt idx="51">
                  <c:v>7</c:v>
                </c:pt>
                <c:pt idx="52">
                  <c:v>7</c:v>
                </c:pt>
                <c:pt idx="53">
                  <c:v>7</c:v>
                </c:pt>
                <c:pt idx="54">
                  <c:v>7.1</c:v>
                </c:pt>
                <c:pt idx="55">
                  <c:v>7.1</c:v>
                </c:pt>
                <c:pt idx="56">
                  <c:v>7.1</c:v>
                </c:pt>
                <c:pt idx="57">
                  <c:v>7.2</c:v>
                </c:pt>
                <c:pt idx="58">
                  <c:v>7.2</c:v>
                </c:pt>
                <c:pt idx="59">
                  <c:v>7.2</c:v>
                </c:pt>
                <c:pt idx="60">
                  <c:v>7.3</c:v>
                </c:pt>
                <c:pt idx="61">
                  <c:v>7.3</c:v>
                </c:pt>
                <c:pt idx="62">
                  <c:v>7.3</c:v>
                </c:pt>
                <c:pt idx="63">
                  <c:v>7.4</c:v>
                </c:pt>
                <c:pt idx="64">
                  <c:v>7.4</c:v>
                </c:pt>
                <c:pt idx="65">
                  <c:v>7.4</c:v>
                </c:pt>
                <c:pt idx="66">
                  <c:v>7.5</c:v>
                </c:pt>
                <c:pt idx="67">
                  <c:v>7.5</c:v>
                </c:pt>
                <c:pt idx="68">
                  <c:v>7.5</c:v>
                </c:pt>
                <c:pt idx="69">
                  <c:v>7.5</c:v>
                </c:pt>
                <c:pt idx="70">
                  <c:v>7.6</c:v>
                </c:pt>
                <c:pt idx="71">
                  <c:v>7.6</c:v>
                </c:pt>
                <c:pt idx="72">
                  <c:v>7.6</c:v>
                </c:pt>
                <c:pt idx="73">
                  <c:v>7.7</c:v>
                </c:pt>
                <c:pt idx="74">
                  <c:v>7.7</c:v>
                </c:pt>
                <c:pt idx="75">
                  <c:v>7.7</c:v>
                </c:pt>
                <c:pt idx="76">
                  <c:v>7.8</c:v>
                </c:pt>
                <c:pt idx="77">
                  <c:v>7.8</c:v>
                </c:pt>
                <c:pt idx="78">
                  <c:v>7.8</c:v>
                </c:pt>
                <c:pt idx="79">
                  <c:v>7.8</c:v>
                </c:pt>
                <c:pt idx="80">
                  <c:v>7.9</c:v>
                </c:pt>
                <c:pt idx="81">
                  <c:v>7.9</c:v>
                </c:pt>
                <c:pt idx="82">
                  <c:v>7.9</c:v>
                </c:pt>
                <c:pt idx="83">
                  <c:v>8</c:v>
                </c:pt>
                <c:pt idx="84">
                  <c:v>8</c:v>
                </c:pt>
                <c:pt idx="85">
                  <c:v>8</c:v>
                </c:pt>
                <c:pt idx="86">
                  <c:v>8</c:v>
                </c:pt>
                <c:pt idx="87">
                  <c:v>8.1</c:v>
                </c:pt>
                <c:pt idx="88">
                  <c:v>8.1</c:v>
                </c:pt>
                <c:pt idx="89">
                  <c:v>8.1</c:v>
                </c:pt>
                <c:pt idx="90">
                  <c:v>8.1999999999999993</c:v>
                </c:pt>
                <c:pt idx="91">
                  <c:v>8.1999999999999993</c:v>
                </c:pt>
                <c:pt idx="92">
                  <c:v>8.1999999999999993</c:v>
                </c:pt>
                <c:pt idx="93">
                  <c:v>8.1999999999999993</c:v>
                </c:pt>
                <c:pt idx="94">
                  <c:v>8.3000000000000007</c:v>
                </c:pt>
                <c:pt idx="95">
                  <c:v>8.3000000000000007</c:v>
                </c:pt>
                <c:pt idx="96">
                  <c:v>8.3000000000000007</c:v>
                </c:pt>
                <c:pt idx="97">
                  <c:v>8.3000000000000007</c:v>
                </c:pt>
                <c:pt idx="98">
                  <c:v>8.4</c:v>
                </c:pt>
                <c:pt idx="99">
                  <c:v>8.4</c:v>
                </c:pt>
                <c:pt idx="100">
                  <c:v>8.4</c:v>
                </c:pt>
                <c:pt idx="101">
                  <c:v>8.4</c:v>
                </c:pt>
                <c:pt idx="102">
                  <c:v>8.5</c:v>
                </c:pt>
                <c:pt idx="103">
                  <c:v>8.5</c:v>
                </c:pt>
                <c:pt idx="104">
                  <c:v>8.5</c:v>
                </c:pt>
                <c:pt idx="105">
                  <c:v>8.5</c:v>
                </c:pt>
                <c:pt idx="106">
                  <c:v>8.6</c:v>
                </c:pt>
                <c:pt idx="107">
                  <c:v>8.6</c:v>
                </c:pt>
                <c:pt idx="108">
                  <c:v>8.6</c:v>
                </c:pt>
                <c:pt idx="109">
                  <c:v>8.6</c:v>
                </c:pt>
                <c:pt idx="110">
                  <c:v>8.6</c:v>
                </c:pt>
                <c:pt idx="111">
                  <c:v>8.6999999999999993</c:v>
                </c:pt>
                <c:pt idx="112">
                  <c:v>8.6999999999999993</c:v>
                </c:pt>
                <c:pt idx="113">
                  <c:v>8.6999999999999993</c:v>
                </c:pt>
                <c:pt idx="114">
                  <c:v>8.6999999999999993</c:v>
                </c:pt>
                <c:pt idx="115">
                  <c:v>8.8000000000000007</c:v>
                </c:pt>
                <c:pt idx="116">
                  <c:v>8.8000000000000007</c:v>
                </c:pt>
                <c:pt idx="117">
                  <c:v>8.8000000000000007</c:v>
                </c:pt>
                <c:pt idx="118">
                  <c:v>8.8000000000000007</c:v>
                </c:pt>
                <c:pt idx="119">
                  <c:v>8.8000000000000007</c:v>
                </c:pt>
                <c:pt idx="120">
                  <c:v>8.9</c:v>
                </c:pt>
                <c:pt idx="121">
                  <c:v>8.9</c:v>
                </c:pt>
                <c:pt idx="122">
                  <c:v>8.9</c:v>
                </c:pt>
                <c:pt idx="123">
                  <c:v>8.9</c:v>
                </c:pt>
                <c:pt idx="124">
                  <c:v>8.9</c:v>
                </c:pt>
                <c:pt idx="125">
                  <c:v>9</c:v>
                </c:pt>
                <c:pt idx="126">
                  <c:v>9</c:v>
                </c:pt>
                <c:pt idx="127">
                  <c:v>9</c:v>
                </c:pt>
                <c:pt idx="128">
                  <c:v>9</c:v>
                </c:pt>
                <c:pt idx="129">
                  <c:v>9</c:v>
                </c:pt>
                <c:pt idx="130">
                  <c:v>9.1</c:v>
                </c:pt>
                <c:pt idx="131">
                  <c:v>9.1</c:v>
                </c:pt>
                <c:pt idx="132">
                  <c:v>9.1</c:v>
                </c:pt>
                <c:pt idx="133">
                  <c:v>9.1</c:v>
                </c:pt>
                <c:pt idx="134">
                  <c:v>9.1</c:v>
                </c:pt>
                <c:pt idx="135">
                  <c:v>9.1999999999999993</c:v>
                </c:pt>
                <c:pt idx="136">
                  <c:v>9.1999999999999993</c:v>
                </c:pt>
                <c:pt idx="137">
                  <c:v>9.1999999999999993</c:v>
                </c:pt>
                <c:pt idx="138">
                  <c:v>9.1999999999999993</c:v>
                </c:pt>
                <c:pt idx="139">
                  <c:v>9.1999999999999993</c:v>
                </c:pt>
                <c:pt idx="140">
                  <c:v>9.1999999999999993</c:v>
                </c:pt>
                <c:pt idx="141">
                  <c:v>9.3000000000000007</c:v>
                </c:pt>
                <c:pt idx="142">
                  <c:v>9.3000000000000007</c:v>
                </c:pt>
                <c:pt idx="143">
                  <c:v>9.3000000000000007</c:v>
                </c:pt>
                <c:pt idx="144">
                  <c:v>9.3000000000000007</c:v>
                </c:pt>
                <c:pt idx="145">
                  <c:v>9.3000000000000007</c:v>
                </c:pt>
                <c:pt idx="146">
                  <c:v>9.3000000000000007</c:v>
                </c:pt>
                <c:pt idx="147">
                  <c:v>9.4</c:v>
                </c:pt>
                <c:pt idx="148">
                  <c:v>9.4</c:v>
                </c:pt>
                <c:pt idx="149">
                  <c:v>9.4</c:v>
                </c:pt>
                <c:pt idx="150">
                  <c:v>9.4</c:v>
                </c:pt>
                <c:pt idx="151">
                  <c:v>9.4</c:v>
                </c:pt>
                <c:pt idx="152">
                  <c:v>9.4</c:v>
                </c:pt>
                <c:pt idx="153">
                  <c:v>9.4</c:v>
                </c:pt>
                <c:pt idx="154">
                  <c:v>9.5</c:v>
                </c:pt>
                <c:pt idx="155">
                  <c:v>9.5</c:v>
                </c:pt>
                <c:pt idx="156">
                  <c:v>9.5</c:v>
                </c:pt>
                <c:pt idx="157">
                  <c:v>9.5</c:v>
                </c:pt>
                <c:pt idx="158">
                  <c:v>9.5</c:v>
                </c:pt>
                <c:pt idx="159">
                  <c:v>9.5</c:v>
                </c:pt>
                <c:pt idx="160">
                  <c:v>9.5</c:v>
                </c:pt>
                <c:pt idx="161">
                  <c:v>9.6</c:v>
                </c:pt>
                <c:pt idx="162">
                  <c:v>9.6</c:v>
                </c:pt>
                <c:pt idx="163">
                  <c:v>9.6</c:v>
                </c:pt>
                <c:pt idx="164">
                  <c:v>9.6</c:v>
                </c:pt>
                <c:pt idx="165">
                  <c:v>9.6</c:v>
                </c:pt>
                <c:pt idx="166">
                  <c:v>9.6</c:v>
                </c:pt>
                <c:pt idx="167">
                  <c:v>9.6</c:v>
                </c:pt>
                <c:pt idx="168">
                  <c:v>9.6999999999999993</c:v>
                </c:pt>
                <c:pt idx="169">
                  <c:v>9.6999999999999993</c:v>
                </c:pt>
                <c:pt idx="170">
                  <c:v>9.6999999999999993</c:v>
                </c:pt>
                <c:pt idx="171">
                  <c:v>9.6999999999999993</c:v>
                </c:pt>
                <c:pt idx="172">
                  <c:v>9.6999999999999993</c:v>
                </c:pt>
                <c:pt idx="173">
                  <c:v>9.6999999999999993</c:v>
                </c:pt>
                <c:pt idx="174">
                  <c:v>9.6999999999999993</c:v>
                </c:pt>
                <c:pt idx="175">
                  <c:v>9.6999999999999993</c:v>
                </c:pt>
                <c:pt idx="176">
                  <c:v>9.8000000000000007</c:v>
                </c:pt>
                <c:pt idx="177">
                  <c:v>9.8000000000000007</c:v>
                </c:pt>
                <c:pt idx="178">
                  <c:v>9.8000000000000007</c:v>
                </c:pt>
                <c:pt idx="179">
                  <c:v>9.8000000000000007</c:v>
                </c:pt>
                <c:pt idx="180">
                  <c:v>9.8000000000000007</c:v>
                </c:pt>
                <c:pt idx="181">
                  <c:v>9.8000000000000007</c:v>
                </c:pt>
                <c:pt idx="182">
                  <c:v>9.8000000000000007</c:v>
                </c:pt>
                <c:pt idx="183">
                  <c:v>9.8000000000000007</c:v>
                </c:pt>
                <c:pt idx="184">
                  <c:v>9.8000000000000007</c:v>
                </c:pt>
                <c:pt idx="185">
                  <c:v>9.9</c:v>
                </c:pt>
                <c:pt idx="186">
                  <c:v>9.9</c:v>
                </c:pt>
                <c:pt idx="187">
                  <c:v>9.9</c:v>
                </c:pt>
                <c:pt idx="188">
                  <c:v>9.9</c:v>
                </c:pt>
                <c:pt idx="189">
                  <c:v>9.9</c:v>
                </c:pt>
                <c:pt idx="190">
                  <c:v>9.9</c:v>
                </c:pt>
                <c:pt idx="191">
                  <c:v>9.9</c:v>
                </c:pt>
                <c:pt idx="192">
                  <c:v>9.9</c:v>
                </c:pt>
                <c:pt idx="193">
                  <c:v>9.9</c:v>
                </c:pt>
                <c:pt idx="194">
                  <c:v>9.9</c:v>
                </c:pt>
                <c:pt idx="195">
                  <c:v>10</c:v>
                </c:pt>
                <c:pt idx="196">
                  <c:v>10</c:v>
                </c:pt>
                <c:pt idx="197">
                  <c:v>10</c:v>
                </c:pt>
                <c:pt idx="198">
                  <c:v>10</c:v>
                </c:pt>
                <c:pt idx="199">
                  <c:v>10</c:v>
                </c:pt>
                <c:pt idx="200">
                  <c:v>10</c:v>
                </c:pt>
                <c:pt idx="201">
                  <c:v>10</c:v>
                </c:pt>
                <c:pt idx="202">
                  <c:v>10</c:v>
                </c:pt>
                <c:pt idx="203">
                  <c:v>10</c:v>
                </c:pt>
                <c:pt idx="204">
                  <c:v>10</c:v>
                </c:pt>
                <c:pt idx="205">
                  <c:v>10</c:v>
                </c:pt>
                <c:pt idx="206">
                  <c:v>10.1</c:v>
                </c:pt>
                <c:pt idx="207">
                  <c:v>10.1</c:v>
                </c:pt>
                <c:pt idx="208">
                  <c:v>10.1</c:v>
                </c:pt>
                <c:pt idx="209">
                  <c:v>10.1</c:v>
                </c:pt>
                <c:pt idx="210">
                  <c:v>10.1</c:v>
                </c:pt>
                <c:pt idx="211">
                  <c:v>10.1</c:v>
                </c:pt>
                <c:pt idx="212">
                  <c:v>10.1</c:v>
                </c:pt>
                <c:pt idx="213">
                  <c:v>10.1</c:v>
                </c:pt>
                <c:pt idx="214">
                  <c:v>10.1</c:v>
                </c:pt>
                <c:pt idx="215">
                  <c:v>10.1</c:v>
                </c:pt>
                <c:pt idx="216">
                  <c:v>10.1</c:v>
                </c:pt>
                <c:pt idx="217">
                  <c:v>10.1</c:v>
                </c:pt>
                <c:pt idx="218">
                  <c:v>10.1</c:v>
                </c:pt>
                <c:pt idx="219">
                  <c:v>10.199999999999999</c:v>
                </c:pt>
                <c:pt idx="220">
                  <c:v>10.199999999999999</c:v>
                </c:pt>
                <c:pt idx="221">
                  <c:v>10.199999999999999</c:v>
                </c:pt>
                <c:pt idx="222">
                  <c:v>10.199999999999999</c:v>
                </c:pt>
                <c:pt idx="223">
                  <c:v>10.199999999999999</c:v>
                </c:pt>
                <c:pt idx="224">
                  <c:v>10.199999999999999</c:v>
                </c:pt>
                <c:pt idx="225">
                  <c:v>10.199999999999999</c:v>
                </c:pt>
                <c:pt idx="226">
                  <c:v>10.199999999999999</c:v>
                </c:pt>
                <c:pt idx="227">
                  <c:v>10.199999999999999</c:v>
                </c:pt>
                <c:pt idx="228">
                  <c:v>10.199999999999999</c:v>
                </c:pt>
                <c:pt idx="229">
                  <c:v>10.199999999999999</c:v>
                </c:pt>
                <c:pt idx="230">
                  <c:v>10.199999999999999</c:v>
                </c:pt>
                <c:pt idx="231">
                  <c:v>10.199999999999999</c:v>
                </c:pt>
                <c:pt idx="232">
                  <c:v>10.199999999999999</c:v>
                </c:pt>
                <c:pt idx="233">
                  <c:v>10.199999999999999</c:v>
                </c:pt>
                <c:pt idx="234">
                  <c:v>10.199999999999999</c:v>
                </c:pt>
                <c:pt idx="235">
                  <c:v>10.3</c:v>
                </c:pt>
                <c:pt idx="236">
                  <c:v>10.3</c:v>
                </c:pt>
                <c:pt idx="237">
                  <c:v>10.3</c:v>
                </c:pt>
                <c:pt idx="238">
                  <c:v>10.3</c:v>
                </c:pt>
                <c:pt idx="239">
                  <c:v>10.3</c:v>
                </c:pt>
                <c:pt idx="240">
                  <c:v>10.3</c:v>
                </c:pt>
                <c:pt idx="241">
                  <c:v>10.3</c:v>
                </c:pt>
                <c:pt idx="242">
                  <c:v>10.3</c:v>
                </c:pt>
                <c:pt idx="243">
                  <c:v>10.3</c:v>
                </c:pt>
                <c:pt idx="244">
                  <c:v>10.3</c:v>
                </c:pt>
                <c:pt idx="245">
                  <c:v>10.3</c:v>
                </c:pt>
                <c:pt idx="246">
                  <c:v>10.3</c:v>
                </c:pt>
                <c:pt idx="247">
                  <c:v>10.3</c:v>
                </c:pt>
                <c:pt idx="248">
                  <c:v>10.3</c:v>
                </c:pt>
                <c:pt idx="249">
                  <c:v>10.3</c:v>
                </c:pt>
                <c:pt idx="250">
                  <c:v>10.3</c:v>
                </c:pt>
                <c:pt idx="251">
                  <c:v>10.3</c:v>
                </c:pt>
                <c:pt idx="252">
                  <c:v>10.3</c:v>
                </c:pt>
                <c:pt idx="253">
                  <c:v>10.3</c:v>
                </c:pt>
                <c:pt idx="254">
                  <c:v>10.3</c:v>
                </c:pt>
                <c:pt idx="255">
                  <c:v>10.4</c:v>
                </c:pt>
                <c:pt idx="256">
                  <c:v>10.4</c:v>
                </c:pt>
                <c:pt idx="257">
                  <c:v>10.4</c:v>
                </c:pt>
                <c:pt idx="258">
                  <c:v>10.4</c:v>
                </c:pt>
                <c:pt idx="259">
                  <c:v>10.4</c:v>
                </c:pt>
                <c:pt idx="260">
                  <c:v>10.4</c:v>
                </c:pt>
                <c:pt idx="261">
                  <c:v>10.4</c:v>
                </c:pt>
                <c:pt idx="262">
                  <c:v>10.4</c:v>
                </c:pt>
                <c:pt idx="263">
                  <c:v>10.4</c:v>
                </c:pt>
                <c:pt idx="264">
                  <c:v>10.4</c:v>
                </c:pt>
                <c:pt idx="265">
                  <c:v>10.4</c:v>
                </c:pt>
                <c:pt idx="266">
                  <c:v>10.4</c:v>
                </c:pt>
                <c:pt idx="267">
                  <c:v>10.4</c:v>
                </c:pt>
                <c:pt idx="268">
                  <c:v>10.4</c:v>
                </c:pt>
                <c:pt idx="269">
                  <c:v>10.4</c:v>
                </c:pt>
                <c:pt idx="270">
                  <c:v>10.4</c:v>
                </c:pt>
                <c:pt idx="271">
                  <c:v>10.4</c:v>
                </c:pt>
                <c:pt idx="272">
                  <c:v>10.4</c:v>
                </c:pt>
                <c:pt idx="273">
                  <c:v>10.4</c:v>
                </c:pt>
                <c:pt idx="274">
                  <c:v>10.4</c:v>
                </c:pt>
                <c:pt idx="275">
                  <c:v>10.4</c:v>
                </c:pt>
                <c:pt idx="276">
                  <c:v>10.4</c:v>
                </c:pt>
                <c:pt idx="277">
                  <c:v>10.4</c:v>
                </c:pt>
                <c:pt idx="278">
                  <c:v>10.4</c:v>
                </c:pt>
                <c:pt idx="279">
                  <c:v>10.4</c:v>
                </c:pt>
                <c:pt idx="280">
                  <c:v>10.4</c:v>
                </c:pt>
                <c:pt idx="281">
                  <c:v>10.5</c:v>
                </c:pt>
                <c:pt idx="282">
                  <c:v>10.5</c:v>
                </c:pt>
                <c:pt idx="283">
                  <c:v>10.5</c:v>
                </c:pt>
                <c:pt idx="284">
                  <c:v>10.5</c:v>
                </c:pt>
                <c:pt idx="285">
                  <c:v>10.5</c:v>
                </c:pt>
                <c:pt idx="286">
                  <c:v>10.5</c:v>
                </c:pt>
                <c:pt idx="287">
                  <c:v>10.5</c:v>
                </c:pt>
                <c:pt idx="288">
                  <c:v>10.5</c:v>
                </c:pt>
                <c:pt idx="289">
                  <c:v>10.5</c:v>
                </c:pt>
                <c:pt idx="290">
                  <c:v>10.5</c:v>
                </c:pt>
                <c:pt idx="291">
                  <c:v>10.5</c:v>
                </c:pt>
                <c:pt idx="292">
                  <c:v>10.5</c:v>
                </c:pt>
                <c:pt idx="293">
                  <c:v>10.5</c:v>
                </c:pt>
                <c:pt idx="294">
                  <c:v>10.5</c:v>
                </c:pt>
                <c:pt idx="295">
                  <c:v>10.5</c:v>
                </c:pt>
                <c:pt idx="296">
                  <c:v>10.5</c:v>
                </c:pt>
                <c:pt idx="297">
                  <c:v>10.5</c:v>
                </c:pt>
                <c:pt idx="298">
                  <c:v>10.5</c:v>
                </c:pt>
                <c:pt idx="299">
                  <c:v>10.5</c:v>
                </c:pt>
                <c:pt idx="300">
                  <c:v>10.5</c:v>
                </c:pt>
                <c:pt idx="301">
                  <c:v>10.5</c:v>
                </c:pt>
                <c:pt idx="302">
                  <c:v>10.5</c:v>
                </c:pt>
                <c:pt idx="303">
                  <c:v>10.5</c:v>
                </c:pt>
                <c:pt idx="304">
                  <c:v>10.5</c:v>
                </c:pt>
                <c:pt idx="305">
                  <c:v>10.5</c:v>
                </c:pt>
                <c:pt idx="306">
                  <c:v>10.5</c:v>
                </c:pt>
                <c:pt idx="307">
                  <c:v>10.5</c:v>
                </c:pt>
                <c:pt idx="308">
                  <c:v>10.5</c:v>
                </c:pt>
                <c:pt idx="309">
                  <c:v>10.5</c:v>
                </c:pt>
                <c:pt idx="310">
                  <c:v>10.5</c:v>
                </c:pt>
                <c:pt idx="311">
                  <c:v>10.5</c:v>
                </c:pt>
                <c:pt idx="312">
                  <c:v>10.5</c:v>
                </c:pt>
                <c:pt idx="313">
                  <c:v>10.5</c:v>
                </c:pt>
                <c:pt idx="314">
                  <c:v>10.5</c:v>
                </c:pt>
                <c:pt idx="315">
                  <c:v>10.5</c:v>
                </c:pt>
                <c:pt idx="316">
                  <c:v>10.6</c:v>
                </c:pt>
                <c:pt idx="317">
                  <c:v>10.6</c:v>
                </c:pt>
                <c:pt idx="318">
                  <c:v>10.6</c:v>
                </c:pt>
                <c:pt idx="319">
                  <c:v>10.6</c:v>
                </c:pt>
                <c:pt idx="320">
                  <c:v>10.6</c:v>
                </c:pt>
                <c:pt idx="321">
                  <c:v>10.6</c:v>
                </c:pt>
                <c:pt idx="322">
                  <c:v>10.6</c:v>
                </c:pt>
                <c:pt idx="323">
                  <c:v>10.6</c:v>
                </c:pt>
                <c:pt idx="324">
                  <c:v>10.6</c:v>
                </c:pt>
                <c:pt idx="325">
                  <c:v>10.6</c:v>
                </c:pt>
                <c:pt idx="326">
                  <c:v>10.6</c:v>
                </c:pt>
                <c:pt idx="327">
                  <c:v>10.6</c:v>
                </c:pt>
                <c:pt idx="328">
                  <c:v>10.6</c:v>
                </c:pt>
                <c:pt idx="329">
                  <c:v>10.6</c:v>
                </c:pt>
                <c:pt idx="330">
                  <c:v>10.6</c:v>
                </c:pt>
                <c:pt idx="331">
                  <c:v>10.6</c:v>
                </c:pt>
                <c:pt idx="332">
                  <c:v>10.6</c:v>
                </c:pt>
                <c:pt idx="333">
                  <c:v>10.6</c:v>
                </c:pt>
                <c:pt idx="334">
                  <c:v>10.6</c:v>
                </c:pt>
                <c:pt idx="335">
                  <c:v>10.6</c:v>
                </c:pt>
                <c:pt idx="336">
                  <c:v>10.6</c:v>
                </c:pt>
                <c:pt idx="337">
                  <c:v>10.6</c:v>
                </c:pt>
                <c:pt idx="338">
                  <c:v>10.6</c:v>
                </c:pt>
                <c:pt idx="339">
                  <c:v>10.6</c:v>
                </c:pt>
                <c:pt idx="340">
                  <c:v>10.6</c:v>
                </c:pt>
                <c:pt idx="341">
                  <c:v>10.6</c:v>
                </c:pt>
                <c:pt idx="342">
                  <c:v>10.6</c:v>
                </c:pt>
                <c:pt idx="343">
                  <c:v>10.6</c:v>
                </c:pt>
                <c:pt idx="344">
                  <c:v>10.6</c:v>
                </c:pt>
                <c:pt idx="345">
                  <c:v>10.6</c:v>
                </c:pt>
                <c:pt idx="346">
                  <c:v>10.6</c:v>
                </c:pt>
                <c:pt idx="347">
                  <c:v>10.6</c:v>
                </c:pt>
                <c:pt idx="348">
                  <c:v>10.6</c:v>
                </c:pt>
                <c:pt idx="349">
                  <c:v>10.6</c:v>
                </c:pt>
                <c:pt idx="350">
                  <c:v>10.6</c:v>
                </c:pt>
                <c:pt idx="351">
                  <c:v>10.6</c:v>
                </c:pt>
                <c:pt idx="352">
                  <c:v>10.6</c:v>
                </c:pt>
                <c:pt idx="353">
                  <c:v>10.6</c:v>
                </c:pt>
                <c:pt idx="354">
                  <c:v>10.6</c:v>
                </c:pt>
                <c:pt idx="355">
                  <c:v>10.6</c:v>
                </c:pt>
                <c:pt idx="356">
                  <c:v>10.6</c:v>
                </c:pt>
                <c:pt idx="357">
                  <c:v>10.6</c:v>
                </c:pt>
                <c:pt idx="358">
                  <c:v>10.6</c:v>
                </c:pt>
                <c:pt idx="359">
                  <c:v>10.6</c:v>
                </c:pt>
                <c:pt idx="360">
                  <c:v>10.6</c:v>
                </c:pt>
                <c:pt idx="361">
                  <c:v>10.6</c:v>
                </c:pt>
                <c:pt idx="362">
                  <c:v>10.6</c:v>
                </c:pt>
                <c:pt idx="363">
                  <c:v>10.7</c:v>
                </c:pt>
                <c:pt idx="364">
                  <c:v>10.7</c:v>
                </c:pt>
                <c:pt idx="365">
                  <c:v>10.7</c:v>
                </c:pt>
                <c:pt idx="366">
                  <c:v>10.7</c:v>
                </c:pt>
                <c:pt idx="367">
                  <c:v>10.7</c:v>
                </c:pt>
                <c:pt idx="368">
                  <c:v>10.7</c:v>
                </c:pt>
                <c:pt idx="369">
                  <c:v>10.7</c:v>
                </c:pt>
                <c:pt idx="370">
                  <c:v>10.7</c:v>
                </c:pt>
                <c:pt idx="371">
                  <c:v>10.7</c:v>
                </c:pt>
                <c:pt idx="372">
                  <c:v>10.7</c:v>
                </c:pt>
                <c:pt idx="373">
                  <c:v>10.7</c:v>
                </c:pt>
                <c:pt idx="374">
                  <c:v>10.7</c:v>
                </c:pt>
                <c:pt idx="375">
                  <c:v>10.7</c:v>
                </c:pt>
                <c:pt idx="376">
                  <c:v>10.7</c:v>
                </c:pt>
                <c:pt idx="377">
                  <c:v>10.7</c:v>
                </c:pt>
                <c:pt idx="378">
                  <c:v>10.7</c:v>
                </c:pt>
                <c:pt idx="379">
                  <c:v>10.7</c:v>
                </c:pt>
                <c:pt idx="380">
                  <c:v>10.7</c:v>
                </c:pt>
                <c:pt idx="381">
                  <c:v>10.7</c:v>
                </c:pt>
                <c:pt idx="382">
                  <c:v>10.7</c:v>
                </c:pt>
                <c:pt idx="383">
                  <c:v>10.7</c:v>
                </c:pt>
                <c:pt idx="384">
                  <c:v>10.7</c:v>
                </c:pt>
                <c:pt idx="385">
                  <c:v>10.7</c:v>
                </c:pt>
                <c:pt idx="386">
                  <c:v>10.7</c:v>
                </c:pt>
                <c:pt idx="387">
                  <c:v>10.7</c:v>
                </c:pt>
                <c:pt idx="388">
                  <c:v>10.7</c:v>
                </c:pt>
                <c:pt idx="389">
                  <c:v>10.7</c:v>
                </c:pt>
                <c:pt idx="390">
                  <c:v>10.7</c:v>
                </c:pt>
                <c:pt idx="391">
                  <c:v>10.7</c:v>
                </c:pt>
                <c:pt idx="392">
                  <c:v>10.7</c:v>
                </c:pt>
                <c:pt idx="393">
                  <c:v>10.7</c:v>
                </c:pt>
                <c:pt idx="394">
                  <c:v>10.7</c:v>
                </c:pt>
                <c:pt idx="395">
                  <c:v>10.7</c:v>
                </c:pt>
                <c:pt idx="396">
                  <c:v>10.7</c:v>
                </c:pt>
                <c:pt idx="397">
                  <c:v>10.7</c:v>
                </c:pt>
                <c:pt idx="398">
                  <c:v>10.7</c:v>
                </c:pt>
                <c:pt idx="399">
                  <c:v>10.7</c:v>
                </c:pt>
                <c:pt idx="400">
                  <c:v>10.7</c:v>
                </c:pt>
                <c:pt idx="401">
                  <c:v>10.7</c:v>
                </c:pt>
                <c:pt idx="402">
                  <c:v>10.7</c:v>
                </c:pt>
                <c:pt idx="403">
                  <c:v>10.7</c:v>
                </c:pt>
                <c:pt idx="404">
                  <c:v>10.7</c:v>
                </c:pt>
                <c:pt idx="405">
                  <c:v>10.7</c:v>
                </c:pt>
                <c:pt idx="406">
                  <c:v>10.7</c:v>
                </c:pt>
                <c:pt idx="407">
                  <c:v>10.7</c:v>
                </c:pt>
                <c:pt idx="408">
                  <c:v>10.7</c:v>
                </c:pt>
                <c:pt idx="409">
                  <c:v>10.7</c:v>
                </c:pt>
                <c:pt idx="410">
                  <c:v>10.7</c:v>
                </c:pt>
                <c:pt idx="411">
                  <c:v>10.7</c:v>
                </c:pt>
                <c:pt idx="412">
                  <c:v>10.7</c:v>
                </c:pt>
                <c:pt idx="413">
                  <c:v>10.7</c:v>
                </c:pt>
                <c:pt idx="414">
                  <c:v>10.7</c:v>
                </c:pt>
                <c:pt idx="415">
                  <c:v>10.7</c:v>
                </c:pt>
                <c:pt idx="416">
                  <c:v>10.7</c:v>
                </c:pt>
                <c:pt idx="417">
                  <c:v>10.7</c:v>
                </c:pt>
                <c:pt idx="418">
                  <c:v>10.7</c:v>
                </c:pt>
                <c:pt idx="419">
                  <c:v>10.7</c:v>
                </c:pt>
                <c:pt idx="420">
                  <c:v>10.7</c:v>
                </c:pt>
                <c:pt idx="421">
                  <c:v>10.7</c:v>
                </c:pt>
                <c:pt idx="422">
                  <c:v>10.7</c:v>
                </c:pt>
                <c:pt idx="423">
                  <c:v>10.7</c:v>
                </c:pt>
                <c:pt idx="424">
                  <c:v>10.7</c:v>
                </c:pt>
                <c:pt idx="425">
                  <c:v>10.7</c:v>
                </c:pt>
                <c:pt idx="426">
                  <c:v>10.7</c:v>
                </c:pt>
                <c:pt idx="427">
                  <c:v>10.7</c:v>
                </c:pt>
                <c:pt idx="428">
                  <c:v>10.7</c:v>
                </c:pt>
                <c:pt idx="429">
                  <c:v>10.7</c:v>
                </c:pt>
                <c:pt idx="430">
                  <c:v>10.7</c:v>
                </c:pt>
                <c:pt idx="431">
                  <c:v>10.7</c:v>
                </c:pt>
                <c:pt idx="432">
                  <c:v>10.7</c:v>
                </c:pt>
                <c:pt idx="433">
                  <c:v>10.7</c:v>
                </c:pt>
                <c:pt idx="434">
                  <c:v>10.7</c:v>
                </c:pt>
                <c:pt idx="435">
                  <c:v>10.7</c:v>
                </c:pt>
                <c:pt idx="436">
                  <c:v>10.7</c:v>
                </c:pt>
                <c:pt idx="437">
                  <c:v>10.7</c:v>
                </c:pt>
                <c:pt idx="438">
                  <c:v>10.7</c:v>
                </c:pt>
                <c:pt idx="439">
                  <c:v>10.7</c:v>
                </c:pt>
                <c:pt idx="440">
                  <c:v>10.7</c:v>
                </c:pt>
                <c:pt idx="441">
                  <c:v>10.7</c:v>
                </c:pt>
                <c:pt idx="442">
                  <c:v>10.7</c:v>
                </c:pt>
                <c:pt idx="443">
                  <c:v>10.7</c:v>
                </c:pt>
                <c:pt idx="444">
                  <c:v>10.7</c:v>
                </c:pt>
                <c:pt idx="445">
                  <c:v>10.7</c:v>
                </c:pt>
                <c:pt idx="446">
                  <c:v>10.7</c:v>
                </c:pt>
                <c:pt idx="447">
                  <c:v>10.7</c:v>
                </c:pt>
                <c:pt idx="448">
                  <c:v>10.7</c:v>
                </c:pt>
                <c:pt idx="449">
                  <c:v>10.7</c:v>
                </c:pt>
                <c:pt idx="450">
                  <c:v>10.7</c:v>
                </c:pt>
                <c:pt idx="451">
                  <c:v>10.7</c:v>
                </c:pt>
                <c:pt idx="452">
                  <c:v>10.7</c:v>
                </c:pt>
                <c:pt idx="453">
                  <c:v>10.8</c:v>
                </c:pt>
                <c:pt idx="454">
                  <c:v>10.8</c:v>
                </c:pt>
                <c:pt idx="455">
                  <c:v>10.8</c:v>
                </c:pt>
                <c:pt idx="456">
                  <c:v>10.8</c:v>
                </c:pt>
                <c:pt idx="457">
                  <c:v>10.8</c:v>
                </c:pt>
                <c:pt idx="458">
                  <c:v>10.8</c:v>
                </c:pt>
                <c:pt idx="459">
                  <c:v>10.8</c:v>
                </c:pt>
                <c:pt idx="460">
                  <c:v>10.8</c:v>
                </c:pt>
                <c:pt idx="461">
                  <c:v>10.8</c:v>
                </c:pt>
                <c:pt idx="462">
                  <c:v>10.8</c:v>
                </c:pt>
                <c:pt idx="463">
                  <c:v>10.8</c:v>
                </c:pt>
                <c:pt idx="464">
                  <c:v>10.8</c:v>
                </c:pt>
                <c:pt idx="465">
                  <c:v>10.8</c:v>
                </c:pt>
                <c:pt idx="466">
                  <c:v>10.8</c:v>
                </c:pt>
                <c:pt idx="467">
                  <c:v>10.8</c:v>
                </c:pt>
                <c:pt idx="468">
                  <c:v>10.8</c:v>
                </c:pt>
                <c:pt idx="469">
                  <c:v>10.8</c:v>
                </c:pt>
                <c:pt idx="470">
                  <c:v>10.8</c:v>
                </c:pt>
                <c:pt idx="471">
                  <c:v>10.8</c:v>
                </c:pt>
                <c:pt idx="472">
                  <c:v>10.8</c:v>
                </c:pt>
                <c:pt idx="473">
                  <c:v>10.8</c:v>
                </c:pt>
                <c:pt idx="474">
                  <c:v>10.8</c:v>
                </c:pt>
                <c:pt idx="475">
                  <c:v>10.8</c:v>
                </c:pt>
                <c:pt idx="476">
                  <c:v>10.8</c:v>
                </c:pt>
                <c:pt idx="477">
                  <c:v>10.8</c:v>
                </c:pt>
                <c:pt idx="478">
                  <c:v>10.8</c:v>
                </c:pt>
                <c:pt idx="479">
                  <c:v>10.8</c:v>
                </c:pt>
                <c:pt idx="480">
                  <c:v>10.8</c:v>
                </c:pt>
                <c:pt idx="481">
                  <c:v>10.8</c:v>
                </c:pt>
                <c:pt idx="482">
                  <c:v>10.8</c:v>
                </c:pt>
                <c:pt idx="483">
                  <c:v>10.8</c:v>
                </c:pt>
                <c:pt idx="484">
                  <c:v>10.8</c:v>
                </c:pt>
                <c:pt idx="485">
                  <c:v>10.8</c:v>
                </c:pt>
                <c:pt idx="486">
                  <c:v>10.8</c:v>
                </c:pt>
                <c:pt idx="487">
                  <c:v>10.8</c:v>
                </c:pt>
                <c:pt idx="488">
                  <c:v>10.8</c:v>
                </c:pt>
                <c:pt idx="489">
                  <c:v>10.8</c:v>
                </c:pt>
                <c:pt idx="490">
                  <c:v>10.8</c:v>
                </c:pt>
                <c:pt idx="491">
                  <c:v>10.8</c:v>
                </c:pt>
                <c:pt idx="492">
                  <c:v>10.8</c:v>
                </c:pt>
                <c:pt idx="493">
                  <c:v>10.8</c:v>
                </c:pt>
                <c:pt idx="494">
                  <c:v>10.8</c:v>
                </c:pt>
                <c:pt idx="495">
                  <c:v>10.8</c:v>
                </c:pt>
                <c:pt idx="496">
                  <c:v>10.8</c:v>
                </c:pt>
                <c:pt idx="497">
                  <c:v>10.8</c:v>
                </c:pt>
                <c:pt idx="498">
                  <c:v>10.8</c:v>
                </c:pt>
                <c:pt idx="499">
                  <c:v>10.8</c:v>
                </c:pt>
                <c:pt idx="500">
                  <c:v>10.8</c:v>
                </c:pt>
                <c:pt idx="501">
                  <c:v>10.8</c:v>
                </c:pt>
                <c:pt idx="502">
                  <c:v>10.8</c:v>
                </c:pt>
                <c:pt idx="503">
                  <c:v>10.8</c:v>
                </c:pt>
                <c:pt idx="504">
                  <c:v>10.8</c:v>
                </c:pt>
                <c:pt idx="505">
                  <c:v>10.8</c:v>
                </c:pt>
                <c:pt idx="506">
                  <c:v>10.8</c:v>
                </c:pt>
                <c:pt idx="507">
                  <c:v>10.8</c:v>
                </c:pt>
                <c:pt idx="508">
                  <c:v>10.8</c:v>
                </c:pt>
                <c:pt idx="509">
                  <c:v>10.8</c:v>
                </c:pt>
                <c:pt idx="510">
                  <c:v>10.8</c:v>
                </c:pt>
                <c:pt idx="511">
                  <c:v>10.8</c:v>
                </c:pt>
                <c:pt idx="512">
                  <c:v>10.8</c:v>
                </c:pt>
                <c:pt idx="513">
                  <c:v>10.8</c:v>
                </c:pt>
                <c:pt idx="514">
                  <c:v>10.8</c:v>
                </c:pt>
                <c:pt idx="515">
                  <c:v>10.8</c:v>
                </c:pt>
                <c:pt idx="516">
                  <c:v>10.8</c:v>
                </c:pt>
                <c:pt idx="517">
                  <c:v>10.8</c:v>
                </c:pt>
                <c:pt idx="518">
                  <c:v>10.8</c:v>
                </c:pt>
                <c:pt idx="519">
                  <c:v>10.8</c:v>
                </c:pt>
                <c:pt idx="520">
                  <c:v>10.8</c:v>
                </c:pt>
                <c:pt idx="521">
                  <c:v>10.8</c:v>
                </c:pt>
                <c:pt idx="522">
                  <c:v>10.8</c:v>
                </c:pt>
                <c:pt idx="523">
                  <c:v>10.8</c:v>
                </c:pt>
                <c:pt idx="524">
                  <c:v>10.8</c:v>
                </c:pt>
                <c:pt idx="525">
                  <c:v>10.8</c:v>
                </c:pt>
                <c:pt idx="526">
                  <c:v>10.8</c:v>
                </c:pt>
                <c:pt idx="527">
                  <c:v>10.8</c:v>
                </c:pt>
                <c:pt idx="528">
                  <c:v>10.8</c:v>
                </c:pt>
                <c:pt idx="529">
                  <c:v>10.8</c:v>
                </c:pt>
                <c:pt idx="530">
                  <c:v>10.8</c:v>
                </c:pt>
                <c:pt idx="531">
                  <c:v>10.8</c:v>
                </c:pt>
                <c:pt idx="532">
                  <c:v>10.8</c:v>
                </c:pt>
                <c:pt idx="533">
                  <c:v>10.8</c:v>
                </c:pt>
                <c:pt idx="534">
                  <c:v>10.8</c:v>
                </c:pt>
                <c:pt idx="535">
                  <c:v>10.8</c:v>
                </c:pt>
                <c:pt idx="536">
                  <c:v>10.8</c:v>
                </c:pt>
                <c:pt idx="537">
                  <c:v>10.8</c:v>
                </c:pt>
                <c:pt idx="538">
                  <c:v>10.8</c:v>
                </c:pt>
                <c:pt idx="539">
                  <c:v>10.8</c:v>
                </c:pt>
                <c:pt idx="540">
                  <c:v>10.8</c:v>
                </c:pt>
                <c:pt idx="541">
                  <c:v>10.8</c:v>
                </c:pt>
                <c:pt idx="542">
                  <c:v>10.8</c:v>
                </c:pt>
                <c:pt idx="543">
                  <c:v>10.8</c:v>
                </c:pt>
                <c:pt idx="544">
                  <c:v>10.8</c:v>
                </c:pt>
                <c:pt idx="545">
                  <c:v>10.8</c:v>
                </c:pt>
                <c:pt idx="546">
                  <c:v>10.8</c:v>
                </c:pt>
                <c:pt idx="547">
                  <c:v>10.8</c:v>
                </c:pt>
                <c:pt idx="548">
                  <c:v>10.8</c:v>
                </c:pt>
                <c:pt idx="549">
                  <c:v>10.8</c:v>
                </c:pt>
                <c:pt idx="550">
                  <c:v>10.8</c:v>
                </c:pt>
                <c:pt idx="551">
                  <c:v>10.8</c:v>
                </c:pt>
                <c:pt idx="552">
                  <c:v>10.8</c:v>
                </c:pt>
                <c:pt idx="553">
                  <c:v>10.8</c:v>
                </c:pt>
                <c:pt idx="554">
                  <c:v>10.8</c:v>
                </c:pt>
                <c:pt idx="555">
                  <c:v>10.8</c:v>
                </c:pt>
                <c:pt idx="556">
                  <c:v>10.8</c:v>
                </c:pt>
                <c:pt idx="557">
                  <c:v>10.8</c:v>
                </c:pt>
                <c:pt idx="558">
                  <c:v>10.8</c:v>
                </c:pt>
                <c:pt idx="559">
                  <c:v>10.8</c:v>
                </c:pt>
                <c:pt idx="560">
                  <c:v>10.8</c:v>
                </c:pt>
                <c:pt idx="561">
                  <c:v>10.8</c:v>
                </c:pt>
                <c:pt idx="562">
                  <c:v>10.8</c:v>
                </c:pt>
                <c:pt idx="563">
                  <c:v>10.8</c:v>
                </c:pt>
                <c:pt idx="564">
                  <c:v>10.8</c:v>
                </c:pt>
                <c:pt idx="565">
                  <c:v>10.8</c:v>
                </c:pt>
                <c:pt idx="566">
                  <c:v>10.8</c:v>
                </c:pt>
                <c:pt idx="567">
                  <c:v>10.8</c:v>
                </c:pt>
                <c:pt idx="568">
                  <c:v>10.8</c:v>
                </c:pt>
                <c:pt idx="569">
                  <c:v>10.8</c:v>
                </c:pt>
                <c:pt idx="570">
                  <c:v>10.8</c:v>
                </c:pt>
                <c:pt idx="571">
                  <c:v>10.8</c:v>
                </c:pt>
                <c:pt idx="572">
                  <c:v>10.8</c:v>
                </c:pt>
                <c:pt idx="573">
                  <c:v>10.8</c:v>
                </c:pt>
                <c:pt idx="574">
                  <c:v>10.8</c:v>
                </c:pt>
                <c:pt idx="575">
                  <c:v>10.8</c:v>
                </c:pt>
                <c:pt idx="576">
                  <c:v>10.8</c:v>
                </c:pt>
                <c:pt idx="577">
                  <c:v>10.8</c:v>
                </c:pt>
                <c:pt idx="578">
                  <c:v>10.8</c:v>
                </c:pt>
                <c:pt idx="579">
                  <c:v>10.8</c:v>
                </c:pt>
                <c:pt idx="580">
                  <c:v>10.8</c:v>
                </c:pt>
                <c:pt idx="581">
                  <c:v>10.8</c:v>
                </c:pt>
                <c:pt idx="582">
                  <c:v>10.8</c:v>
                </c:pt>
                <c:pt idx="583">
                  <c:v>10.8</c:v>
                </c:pt>
                <c:pt idx="584">
                  <c:v>10.8</c:v>
                </c:pt>
                <c:pt idx="585">
                  <c:v>10.8</c:v>
                </c:pt>
                <c:pt idx="586">
                  <c:v>10.8</c:v>
                </c:pt>
                <c:pt idx="587">
                  <c:v>10.8</c:v>
                </c:pt>
                <c:pt idx="588">
                  <c:v>10.8</c:v>
                </c:pt>
                <c:pt idx="589">
                  <c:v>10.8</c:v>
                </c:pt>
                <c:pt idx="590">
                  <c:v>10.8</c:v>
                </c:pt>
                <c:pt idx="591">
                  <c:v>10.8</c:v>
                </c:pt>
                <c:pt idx="592">
                  <c:v>10.8</c:v>
                </c:pt>
                <c:pt idx="593">
                  <c:v>10.8</c:v>
                </c:pt>
                <c:pt idx="594">
                  <c:v>10.8</c:v>
                </c:pt>
                <c:pt idx="595">
                  <c:v>10.8</c:v>
                </c:pt>
                <c:pt idx="596">
                  <c:v>10.8</c:v>
                </c:pt>
                <c:pt idx="597">
                  <c:v>10.8</c:v>
                </c:pt>
                <c:pt idx="598">
                  <c:v>10.8</c:v>
                </c:pt>
                <c:pt idx="599">
                  <c:v>10.8</c:v>
                </c:pt>
                <c:pt idx="600">
                  <c:v>10.8</c:v>
                </c:pt>
                <c:pt idx="601">
                  <c:v>10.8</c:v>
                </c:pt>
                <c:pt idx="602">
                  <c:v>10.8</c:v>
                </c:pt>
                <c:pt idx="603">
                  <c:v>10.8</c:v>
                </c:pt>
                <c:pt idx="604">
                  <c:v>10.8</c:v>
                </c:pt>
                <c:pt idx="605">
                  <c:v>10.8</c:v>
                </c:pt>
                <c:pt idx="606">
                  <c:v>10.8</c:v>
                </c:pt>
                <c:pt idx="607">
                  <c:v>10.8</c:v>
                </c:pt>
                <c:pt idx="608">
                  <c:v>10.8</c:v>
                </c:pt>
                <c:pt idx="609">
                  <c:v>10.8</c:v>
                </c:pt>
                <c:pt idx="610">
                  <c:v>10.8</c:v>
                </c:pt>
                <c:pt idx="611">
                  <c:v>10.8</c:v>
                </c:pt>
                <c:pt idx="612">
                  <c:v>10.8</c:v>
                </c:pt>
                <c:pt idx="613">
                  <c:v>10.8</c:v>
                </c:pt>
                <c:pt idx="614">
                  <c:v>10.8</c:v>
                </c:pt>
                <c:pt idx="615">
                  <c:v>10.8</c:v>
                </c:pt>
                <c:pt idx="616">
                  <c:v>10.8</c:v>
                </c:pt>
                <c:pt idx="617">
                  <c:v>10.8</c:v>
                </c:pt>
                <c:pt idx="618">
                  <c:v>10.8</c:v>
                </c:pt>
                <c:pt idx="619">
                  <c:v>10.8</c:v>
                </c:pt>
                <c:pt idx="620">
                  <c:v>10.8</c:v>
                </c:pt>
                <c:pt idx="621">
                  <c:v>10.8</c:v>
                </c:pt>
                <c:pt idx="622">
                  <c:v>10.8</c:v>
                </c:pt>
                <c:pt idx="623">
                  <c:v>10.8</c:v>
                </c:pt>
                <c:pt idx="624">
                  <c:v>10.8</c:v>
                </c:pt>
                <c:pt idx="625">
                  <c:v>10.8</c:v>
                </c:pt>
                <c:pt idx="626">
                  <c:v>10.8</c:v>
                </c:pt>
                <c:pt idx="627">
                  <c:v>10.8</c:v>
                </c:pt>
                <c:pt idx="628">
                  <c:v>10.8</c:v>
                </c:pt>
                <c:pt idx="629">
                  <c:v>10.8</c:v>
                </c:pt>
                <c:pt idx="630">
                  <c:v>10.8</c:v>
                </c:pt>
                <c:pt idx="631">
                  <c:v>10.8</c:v>
                </c:pt>
                <c:pt idx="632">
                  <c:v>10.8</c:v>
                </c:pt>
                <c:pt idx="633">
                  <c:v>10.8</c:v>
                </c:pt>
                <c:pt idx="634">
                  <c:v>10.8</c:v>
                </c:pt>
                <c:pt idx="635">
                  <c:v>10.8</c:v>
                </c:pt>
                <c:pt idx="636">
                  <c:v>10.8</c:v>
                </c:pt>
                <c:pt idx="637">
                  <c:v>10.8</c:v>
                </c:pt>
                <c:pt idx="638">
                  <c:v>10.8</c:v>
                </c:pt>
                <c:pt idx="639">
                  <c:v>10.8</c:v>
                </c:pt>
                <c:pt idx="640">
                  <c:v>10.8</c:v>
                </c:pt>
                <c:pt idx="641">
                  <c:v>10.8</c:v>
                </c:pt>
                <c:pt idx="642">
                  <c:v>10.8</c:v>
                </c:pt>
                <c:pt idx="643">
                  <c:v>10.8</c:v>
                </c:pt>
                <c:pt idx="644">
                  <c:v>10.8</c:v>
                </c:pt>
                <c:pt idx="645">
                  <c:v>10.8</c:v>
                </c:pt>
                <c:pt idx="646">
                  <c:v>10.8</c:v>
                </c:pt>
                <c:pt idx="647">
                  <c:v>10.8</c:v>
                </c:pt>
                <c:pt idx="648">
                  <c:v>10.8</c:v>
                </c:pt>
                <c:pt idx="649">
                  <c:v>10.8</c:v>
                </c:pt>
                <c:pt idx="650">
                  <c:v>10.8</c:v>
                </c:pt>
                <c:pt idx="651">
                  <c:v>10.8</c:v>
                </c:pt>
                <c:pt idx="652">
                  <c:v>10.8</c:v>
                </c:pt>
                <c:pt idx="653">
                  <c:v>10.8</c:v>
                </c:pt>
                <c:pt idx="654">
                  <c:v>10.8</c:v>
                </c:pt>
                <c:pt idx="655">
                  <c:v>10.8</c:v>
                </c:pt>
                <c:pt idx="656">
                  <c:v>10.8</c:v>
                </c:pt>
                <c:pt idx="657">
                  <c:v>10.8</c:v>
                </c:pt>
                <c:pt idx="658">
                  <c:v>10.8</c:v>
                </c:pt>
                <c:pt idx="659">
                  <c:v>10.8</c:v>
                </c:pt>
                <c:pt idx="660">
                  <c:v>10.8</c:v>
                </c:pt>
                <c:pt idx="661">
                  <c:v>10.8</c:v>
                </c:pt>
                <c:pt idx="662">
                  <c:v>10.8</c:v>
                </c:pt>
                <c:pt idx="663">
                  <c:v>10.8</c:v>
                </c:pt>
                <c:pt idx="664">
                  <c:v>10.8</c:v>
                </c:pt>
                <c:pt idx="665">
                  <c:v>10.8</c:v>
                </c:pt>
                <c:pt idx="666">
                  <c:v>10.8</c:v>
                </c:pt>
                <c:pt idx="667">
                  <c:v>10.8</c:v>
                </c:pt>
                <c:pt idx="668">
                  <c:v>10.8</c:v>
                </c:pt>
                <c:pt idx="669">
                  <c:v>10.8</c:v>
                </c:pt>
                <c:pt idx="670">
                  <c:v>10.8</c:v>
                </c:pt>
                <c:pt idx="671">
                  <c:v>10.8</c:v>
                </c:pt>
                <c:pt idx="672">
                  <c:v>10.8</c:v>
                </c:pt>
                <c:pt idx="673">
                  <c:v>10.8</c:v>
                </c:pt>
                <c:pt idx="674">
                  <c:v>10.8</c:v>
                </c:pt>
                <c:pt idx="675">
                  <c:v>10.8</c:v>
                </c:pt>
                <c:pt idx="676">
                  <c:v>10.8</c:v>
                </c:pt>
                <c:pt idx="677">
                  <c:v>10.8</c:v>
                </c:pt>
                <c:pt idx="678">
                  <c:v>10.8</c:v>
                </c:pt>
                <c:pt idx="679">
                  <c:v>10.8</c:v>
                </c:pt>
                <c:pt idx="680">
                  <c:v>10.8</c:v>
                </c:pt>
                <c:pt idx="681">
                  <c:v>10.8</c:v>
                </c:pt>
                <c:pt idx="682">
                  <c:v>10.8</c:v>
                </c:pt>
                <c:pt idx="683">
                  <c:v>10.8</c:v>
                </c:pt>
                <c:pt idx="684">
                  <c:v>10.8</c:v>
                </c:pt>
                <c:pt idx="685">
                  <c:v>10.8</c:v>
                </c:pt>
                <c:pt idx="686">
                  <c:v>10.8</c:v>
                </c:pt>
                <c:pt idx="687">
                  <c:v>10.8</c:v>
                </c:pt>
                <c:pt idx="688">
                  <c:v>10.8</c:v>
                </c:pt>
                <c:pt idx="689">
                  <c:v>10.8</c:v>
                </c:pt>
                <c:pt idx="690">
                  <c:v>10.8</c:v>
                </c:pt>
                <c:pt idx="691">
                  <c:v>10.8</c:v>
                </c:pt>
                <c:pt idx="692">
                  <c:v>10.8</c:v>
                </c:pt>
                <c:pt idx="693">
                  <c:v>10.8</c:v>
                </c:pt>
                <c:pt idx="694">
                  <c:v>10.8</c:v>
                </c:pt>
                <c:pt idx="695">
                  <c:v>10.8</c:v>
                </c:pt>
                <c:pt idx="696">
                  <c:v>10.8</c:v>
                </c:pt>
                <c:pt idx="697">
                  <c:v>10.8</c:v>
                </c:pt>
                <c:pt idx="698">
                  <c:v>10.8</c:v>
                </c:pt>
                <c:pt idx="699">
                  <c:v>10.8</c:v>
                </c:pt>
                <c:pt idx="700">
                  <c:v>10.8</c:v>
                </c:pt>
                <c:pt idx="701">
                  <c:v>10.8</c:v>
                </c:pt>
                <c:pt idx="702">
                  <c:v>10.8</c:v>
                </c:pt>
                <c:pt idx="703">
                  <c:v>10.8</c:v>
                </c:pt>
                <c:pt idx="704">
                  <c:v>10.8</c:v>
                </c:pt>
                <c:pt idx="705">
                  <c:v>10.8</c:v>
                </c:pt>
                <c:pt idx="706">
                  <c:v>10.8</c:v>
                </c:pt>
                <c:pt idx="707">
                  <c:v>10.8</c:v>
                </c:pt>
                <c:pt idx="708">
                  <c:v>10.8</c:v>
                </c:pt>
                <c:pt idx="709">
                  <c:v>10.8</c:v>
                </c:pt>
                <c:pt idx="710">
                  <c:v>10.8</c:v>
                </c:pt>
                <c:pt idx="711">
                  <c:v>10.8</c:v>
                </c:pt>
                <c:pt idx="712">
                  <c:v>10.8</c:v>
                </c:pt>
                <c:pt idx="713">
                  <c:v>10.8</c:v>
                </c:pt>
                <c:pt idx="714">
                  <c:v>10.8</c:v>
                </c:pt>
                <c:pt idx="715">
                  <c:v>10.8</c:v>
                </c:pt>
                <c:pt idx="716">
                  <c:v>10.8</c:v>
                </c:pt>
                <c:pt idx="717">
                  <c:v>10.8</c:v>
                </c:pt>
                <c:pt idx="718">
                  <c:v>10.8</c:v>
                </c:pt>
                <c:pt idx="719">
                  <c:v>10.8</c:v>
                </c:pt>
                <c:pt idx="720">
                  <c:v>10.8</c:v>
                </c:pt>
                <c:pt idx="721">
                  <c:v>10.8</c:v>
                </c:pt>
                <c:pt idx="722">
                  <c:v>10.8</c:v>
                </c:pt>
                <c:pt idx="723">
                  <c:v>10.8</c:v>
                </c:pt>
                <c:pt idx="724">
                  <c:v>10.8</c:v>
                </c:pt>
                <c:pt idx="725">
                  <c:v>10.8</c:v>
                </c:pt>
                <c:pt idx="726">
                  <c:v>10.8</c:v>
                </c:pt>
                <c:pt idx="727">
                  <c:v>10.8</c:v>
                </c:pt>
                <c:pt idx="728">
                  <c:v>10.8</c:v>
                </c:pt>
                <c:pt idx="729">
                  <c:v>10.8</c:v>
                </c:pt>
                <c:pt idx="730">
                  <c:v>10.8</c:v>
                </c:pt>
                <c:pt idx="731">
                  <c:v>10.8</c:v>
                </c:pt>
                <c:pt idx="732">
                  <c:v>10.8</c:v>
                </c:pt>
                <c:pt idx="733">
                  <c:v>10.8</c:v>
                </c:pt>
                <c:pt idx="734">
                  <c:v>10.8</c:v>
                </c:pt>
                <c:pt idx="735">
                  <c:v>10.8</c:v>
                </c:pt>
                <c:pt idx="736">
                  <c:v>10.8</c:v>
                </c:pt>
                <c:pt idx="737">
                  <c:v>10.8</c:v>
                </c:pt>
                <c:pt idx="738">
                  <c:v>10.8</c:v>
                </c:pt>
                <c:pt idx="739">
                  <c:v>10.8</c:v>
                </c:pt>
                <c:pt idx="740">
                  <c:v>10.8</c:v>
                </c:pt>
                <c:pt idx="741">
                  <c:v>10.8</c:v>
                </c:pt>
                <c:pt idx="742">
                  <c:v>10.8</c:v>
                </c:pt>
                <c:pt idx="743">
                  <c:v>10.8</c:v>
                </c:pt>
                <c:pt idx="744">
                  <c:v>10.8</c:v>
                </c:pt>
                <c:pt idx="745">
                  <c:v>10.8</c:v>
                </c:pt>
                <c:pt idx="746">
                  <c:v>10.8</c:v>
                </c:pt>
                <c:pt idx="747">
                  <c:v>10.8</c:v>
                </c:pt>
                <c:pt idx="748">
                  <c:v>10.8</c:v>
                </c:pt>
                <c:pt idx="749">
                  <c:v>10.8</c:v>
                </c:pt>
                <c:pt idx="750">
                  <c:v>10.8</c:v>
                </c:pt>
                <c:pt idx="751">
                  <c:v>10.8</c:v>
                </c:pt>
                <c:pt idx="752">
                  <c:v>10.8</c:v>
                </c:pt>
                <c:pt idx="753">
                  <c:v>10.8</c:v>
                </c:pt>
                <c:pt idx="754">
                  <c:v>10.8</c:v>
                </c:pt>
                <c:pt idx="755">
                  <c:v>10.8</c:v>
                </c:pt>
                <c:pt idx="756">
                  <c:v>10.8</c:v>
                </c:pt>
                <c:pt idx="757">
                  <c:v>10.8</c:v>
                </c:pt>
                <c:pt idx="758">
                  <c:v>10.8</c:v>
                </c:pt>
                <c:pt idx="759">
                  <c:v>10.8</c:v>
                </c:pt>
                <c:pt idx="760">
                  <c:v>10.8</c:v>
                </c:pt>
                <c:pt idx="761">
                  <c:v>10.8</c:v>
                </c:pt>
                <c:pt idx="762">
                  <c:v>10.8</c:v>
                </c:pt>
                <c:pt idx="763">
                  <c:v>10.8</c:v>
                </c:pt>
                <c:pt idx="764">
                  <c:v>10.8</c:v>
                </c:pt>
                <c:pt idx="765">
                  <c:v>10.8</c:v>
                </c:pt>
                <c:pt idx="766">
                  <c:v>10.8</c:v>
                </c:pt>
                <c:pt idx="767">
                  <c:v>10.8</c:v>
                </c:pt>
                <c:pt idx="768">
                  <c:v>10.8</c:v>
                </c:pt>
                <c:pt idx="769">
                  <c:v>10.8</c:v>
                </c:pt>
                <c:pt idx="770">
                  <c:v>10.8</c:v>
                </c:pt>
                <c:pt idx="771">
                  <c:v>10.8</c:v>
                </c:pt>
                <c:pt idx="772">
                  <c:v>10.8</c:v>
                </c:pt>
                <c:pt idx="773">
                  <c:v>10.8</c:v>
                </c:pt>
                <c:pt idx="774">
                  <c:v>10.8</c:v>
                </c:pt>
                <c:pt idx="775">
                  <c:v>10.8</c:v>
                </c:pt>
                <c:pt idx="776">
                  <c:v>10.8</c:v>
                </c:pt>
                <c:pt idx="777">
                  <c:v>10.8</c:v>
                </c:pt>
                <c:pt idx="778">
                  <c:v>10.8</c:v>
                </c:pt>
                <c:pt idx="779">
                  <c:v>10.8</c:v>
                </c:pt>
                <c:pt idx="780">
                  <c:v>10.8</c:v>
                </c:pt>
                <c:pt idx="781">
                  <c:v>10.8</c:v>
                </c:pt>
                <c:pt idx="782">
                  <c:v>10.8</c:v>
                </c:pt>
                <c:pt idx="783">
                  <c:v>10.8</c:v>
                </c:pt>
                <c:pt idx="784">
                  <c:v>10.8</c:v>
                </c:pt>
                <c:pt idx="785">
                  <c:v>10.8</c:v>
                </c:pt>
                <c:pt idx="786">
                  <c:v>10.8</c:v>
                </c:pt>
                <c:pt idx="787">
                  <c:v>10.8</c:v>
                </c:pt>
                <c:pt idx="788">
                  <c:v>10.8</c:v>
                </c:pt>
                <c:pt idx="789">
                  <c:v>10.8</c:v>
                </c:pt>
                <c:pt idx="790">
                  <c:v>10.8</c:v>
                </c:pt>
                <c:pt idx="791">
                  <c:v>10.8</c:v>
                </c:pt>
                <c:pt idx="792">
                  <c:v>10.8</c:v>
                </c:pt>
                <c:pt idx="793">
                  <c:v>10.8</c:v>
                </c:pt>
                <c:pt idx="794">
                  <c:v>10.8</c:v>
                </c:pt>
                <c:pt idx="795">
                  <c:v>10.8</c:v>
                </c:pt>
                <c:pt idx="796">
                  <c:v>10.8</c:v>
                </c:pt>
                <c:pt idx="797">
                  <c:v>10.8</c:v>
                </c:pt>
                <c:pt idx="798">
                  <c:v>10.8</c:v>
                </c:pt>
                <c:pt idx="799">
                  <c:v>10.8</c:v>
                </c:pt>
                <c:pt idx="800">
                  <c:v>10.8</c:v>
                </c:pt>
                <c:pt idx="801">
                  <c:v>10.8</c:v>
                </c:pt>
                <c:pt idx="802">
                  <c:v>10.8</c:v>
                </c:pt>
                <c:pt idx="803">
                  <c:v>10.8</c:v>
                </c:pt>
                <c:pt idx="804">
                  <c:v>10.8</c:v>
                </c:pt>
                <c:pt idx="805">
                  <c:v>10.8</c:v>
                </c:pt>
                <c:pt idx="806">
                  <c:v>10.8</c:v>
                </c:pt>
                <c:pt idx="807">
                  <c:v>10.8</c:v>
                </c:pt>
                <c:pt idx="808">
                  <c:v>10.8</c:v>
                </c:pt>
                <c:pt idx="809">
                  <c:v>10.8</c:v>
                </c:pt>
                <c:pt idx="810">
                  <c:v>10.8</c:v>
                </c:pt>
                <c:pt idx="811">
                  <c:v>10.8</c:v>
                </c:pt>
                <c:pt idx="812">
                  <c:v>10.8</c:v>
                </c:pt>
                <c:pt idx="813">
                  <c:v>10.8</c:v>
                </c:pt>
                <c:pt idx="814">
                  <c:v>10.8</c:v>
                </c:pt>
                <c:pt idx="815">
                  <c:v>10.8</c:v>
                </c:pt>
                <c:pt idx="816">
                  <c:v>10.8</c:v>
                </c:pt>
                <c:pt idx="817">
                  <c:v>10.8</c:v>
                </c:pt>
                <c:pt idx="818">
                  <c:v>10.8</c:v>
                </c:pt>
                <c:pt idx="819">
                  <c:v>10.8</c:v>
                </c:pt>
                <c:pt idx="820">
                  <c:v>10.8</c:v>
                </c:pt>
                <c:pt idx="821">
                  <c:v>10.8</c:v>
                </c:pt>
                <c:pt idx="822">
                  <c:v>10.8</c:v>
                </c:pt>
                <c:pt idx="823">
                  <c:v>10.8</c:v>
                </c:pt>
                <c:pt idx="824">
                  <c:v>10.8</c:v>
                </c:pt>
                <c:pt idx="825">
                  <c:v>10.8</c:v>
                </c:pt>
                <c:pt idx="826">
                  <c:v>10.8</c:v>
                </c:pt>
                <c:pt idx="827">
                  <c:v>10.8</c:v>
                </c:pt>
                <c:pt idx="828">
                  <c:v>10.8</c:v>
                </c:pt>
                <c:pt idx="829">
                  <c:v>10.8</c:v>
                </c:pt>
                <c:pt idx="830">
                  <c:v>10.8</c:v>
                </c:pt>
                <c:pt idx="831">
                  <c:v>10.8</c:v>
                </c:pt>
                <c:pt idx="832">
                  <c:v>10.8</c:v>
                </c:pt>
                <c:pt idx="833">
                  <c:v>10.8</c:v>
                </c:pt>
                <c:pt idx="834">
                  <c:v>10.8</c:v>
                </c:pt>
                <c:pt idx="835">
                  <c:v>10.8</c:v>
                </c:pt>
                <c:pt idx="836">
                  <c:v>10.8</c:v>
                </c:pt>
                <c:pt idx="837">
                  <c:v>10.8</c:v>
                </c:pt>
                <c:pt idx="838">
                  <c:v>10.8</c:v>
                </c:pt>
                <c:pt idx="839">
                  <c:v>10.8</c:v>
                </c:pt>
                <c:pt idx="840">
                  <c:v>10.8</c:v>
                </c:pt>
                <c:pt idx="841">
                  <c:v>10.8</c:v>
                </c:pt>
                <c:pt idx="842">
                  <c:v>10.8</c:v>
                </c:pt>
                <c:pt idx="843">
                  <c:v>10.8</c:v>
                </c:pt>
                <c:pt idx="844">
                  <c:v>10.8</c:v>
                </c:pt>
                <c:pt idx="845">
                  <c:v>10.8</c:v>
                </c:pt>
                <c:pt idx="846">
                  <c:v>10.8</c:v>
                </c:pt>
                <c:pt idx="847">
                  <c:v>10.8</c:v>
                </c:pt>
                <c:pt idx="848">
                  <c:v>10.8</c:v>
                </c:pt>
                <c:pt idx="849">
                  <c:v>10.8</c:v>
                </c:pt>
                <c:pt idx="850">
                  <c:v>10.8</c:v>
                </c:pt>
                <c:pt idx="851">
                  <c:v>10.8</c:v>
                </c:pt>
                <c:pt idx="852">
                  <c:v>10.8</c:v>
                </c:pt>
                <c:pt idx="853">
                  <c:v>10.8</c:v>
                </c:pt>
                <c:pt idx="854">
                  <c:v>10.8</c:v>
                </c:pt>
                <c:pt idx="855">
                  <c:v>10.8</c:v>
                </c:pt>
                <c:pt idx="856">
                  <c:v>10.8</c:v>
                </c:pt>
                <c:pt idx="857">
                  <c:v>10.8</c:v>
                </c:pt>
                <c:pt idx="858">
                  <c:v>10.8</c:v>
                </c:pt>
                <c:pt idx="859">
                  <c:v>10.8</c:v>
                </c:pt>
                <c:pt idx="860">
                  <c:v>10.8</c:v>
                </c:pt>
                <c:pt idx="861">
                  <c:v>10.8</c:v>
                </c:pt>
                <c:pt idx="862">
                  <c:v>10.8</c:v>
                </c:pt>
                <c:pt idx="863">
                  <c:v>10.8</c:v>
                </c:pt>
                <c:pt idx="864">
                  <c:v>10.8</c:v>
                </c:pt>
                <c:pt idx="865">
                  <c:v>10.8</c:v>
                </c:pt>
                <c:pt idx="866">
                  <c:v>10.8</c:v>
                </c:pt>
                <c:pt idx="867">
                  <c:v>10.8</c:v>
                </c:pt>
                <c:pt idx="868">
                  <c:v>10.8</c:v>
                </c:pt>
                <c:pt idx="869">
                  <c:v>10.8</c:v>
                </c:pt>
                <c:pt idx="870">
                  <c:v>10.8</c:v>
                </c:pt>
                <c:pt idx="871">
                  <c:v>10.8</c:v>
                </c:pt>
                <c:pt idx="872">
                  <c:v>10.8</c:v>
                </c:pt>
                <c:pt idx="873">
                  <c:v>10.8</c:v>
                </c:pt>
                <c:pt idx="874">
                  <c:v>10.8</c:v>
                </c:pt>
                <c:pt idx="875">
                  <c:v>10.8</c:v>
                </c:pt>
                <c:pt idx="876">
                  <c:v>10.8</c:v>
                </c:pt>
                <c:pt idx="877">
                  <c:v>10.8</c:v>
                </c:pt>
                <c:pt idx="878">
                  <c:v>10.8</c:v>
                </c:pt>
                <c:pt idx="879">
                  <c:v>10.8</c:v>
                </c:pt>
                <c:pt idx="880">
                  <c:v>10.8</c:v>
                </c:pt>
                <c:pt idx="881">
                  <c:v>10.8</c:v>
                </c:pt>
                <c:pt idx="882">
                  <c:v>10.8</c:v>
                </c:pt>
                <c:pt idx="883">
                  <c:v>10.8</c:v>
                </c:pt>
                <c:pt idx="884">
                  <c:v>10.8</c:v>
                </c:pt>
                <c:pt idx="885">
                  <c:v>10.8</c:v>
                </c:pt>
                <c:pt idx="886">
                  <c:v>10.8</c:v>
                </c:pt>
                <c:pt idx="887">
                  <c:v>10.8</c:v>
                </c:pt>
                <c:pt idx="888">
                  <c:v>10.8</c:v>
                </c:pt>
                <c:pt idx="889">
                  <c:v>10.8</c:v>
                </c:pt>
                <c:pt idx="890">
                  <c:v>10.8</c:v>
                </c:pt>
                <c:pt idx="891">
                  <c:v>10.8</c:v>
                </c:pt>
                <c:pt idx="892">
                  <c:v>10.8</c:v>
                </c:pt>
                <c:pt idx="893">
                  <c:v>10.8</c:v>
                </c:pt>
                <c:pt idx="894">
                  <c:v>10.8</c:v>
                </c:pt>
                <c:pt idx="895">
                  <c:v>10.8</c:v>
                </c:pt>
                <c:pt idx="896">
                  <c:v>10.8</c:v>
                </c:pt>
                <c:pt idx="897">
                  <c:v>10.8</c:v>
                </c:pt>
                <c:pt idx="898">
                  <c:v>10.8</c:v>
                </c:pt>
                <c:pt idx="899">
                  <c:v>10.8</c:v>
                </c:pt>
                <c:pt idx="900">
                  <c:v>10.8</c:v>
                </c:pt>
                <c:pt idx="901">
                  <c:v>10.8</c:v>
                </c:pt>
                <c:pt idx="902">
                  <c:v>10.8</c:v>
                </c:pt>
                <c:pt idx="903">
                  <c:v>10.8</c:v>
                </c:pt>
                <c:pt idx="904">
                  <c:v>10.8</c:v>
                </c:pt>
                <c:pt idx="905">
                  <c:v>10.8</c:v>
                </c:pt>
                <c:pt idx="906">
                  <c:v>10.8</c:v>
                </c:pt>
                <c:pt idx="907">
                  <c:v>10.8</c:v>
                </c:pt>
                <c:pt idx="908">
                  <c:v>10.8</c:v>
                </c:pt>
                <c:pt idx="909">
                  <c:v>10.8</c:v>
                </c:pt>
                <c:pt idx="910">
                  <c:v>10.8</c:v>
                </c:pt>
                <c:pt idx="911">
                  <c:v>10.8</c:v>
                </c:pt>
                <c:pt idx="912">
                  <c:v>10.8</c:v>
                </c:pt>
                <c:pt idx="913">
                  <c:v>10.8</c:v>
                </c:pt>
                <c:pt idx="914">
                  <c:v>10.8</c:v>
                </c:pt>
                <c:pt idx="915">
                  <c:v>10.8</c:v>
                </c:pt>
                <c:pt idx="916">
                  <c:v>10.8</c:v>
                </c:pt>
                <c:pt idx="917">
                  <c:v>10.8</c:v>
                </c:pt>
                <c:pt idx="918">
                  <c:v>10.8</c:v>
                </c:pt>
                <c:pt idx="919">
                  <c:v>10.8</c:v>
                </c:pt>
                <c:pt idx="920">
                  <c:v>10.8</c:v>
                </c:pt>
                <c:pt idx="921">
                  <c:v>10.8</c:v>
                </c:pt>
                <c:pt idx="922">
                  <c:v>10.8</c:v>
                </c:pt>
                <c:pt idx="923">
                  <c:v>10.8</c:v>
                </c:pt>
                <c:pt idx="924">
                  <c:v>10.8</c:v>
                </c:pt>
                <c:pt idx="925">
                  <c:v>10.8</c:v>
                </c:pt>
                <c:pt idx="926">
                  <c:v>10.8</c:v>
                </c:pt>
                <c:pt idx="927">
                  <c:v>10.8</c:v>
                </c:pt>
                <c:pt idx="928">
                  <c:v>10.8</c:v>
                </c:pt>
                <c:pt idx="929">
                  <c:v>10.8</c:v>
                </c:pt>
                <c:pt idx="930">
                  <c:v>10.8</c:v>
                </c:pt>
                <c:pt idx="931">
                  <c:v>10.8</c:v>
                </c:pt>
                <c:pt idx="932">
                  <c:v>10.8</c:v>
                </c:pt>
                <c:pt idx="933">
                  <c:v>10.8</c:v>
                </c:pt>
                <c:pt idx="934">
                  <c:v>10.8</c:v>
                </c:pt>
                <c:pt idx="935">
                  <c:v>10.8</c:v>
                </c:pt>
                <c:pt idx="936">
                  <c:v>10.8</c:v>
                </c:pt>
                <c:pt idx="937">
                  <c:v>10.8</c:v>
                </c:pt>
                <c:pt idx="938">
                  <c:v>10.8</c:v>
                </c:pt>
                <c:pt idx="939">
                  <c:v>10.8</c:v>
                </c:pt>
                <c:pt idx="940">
                  <c:v>10.8</c:v>
                </c:pt>
                <c:pt idx="941">
                  <c:v>10.8</c:v>
                </c:pt>
                <c:pt idx="942">
                  <c:v>10.8</c:v>
                </c:pt>
                <c:pt idx="943">
                  <c:v>10.8</c:v>
                </c:pt>
                <c:pt idx="944">
                  <c:v>10.8</c:v>
                </c:pt>
                <c:pt idx="945">
                  <c:v>10.8</c:v>
                </c:pt>
                <c:pt idx="946">
                  <c:v>10.8</c:v>
                </c:pt>
                <c:pt idx="947">
                  <c:v>10.8</c:v>
                </c:pt>
                <c:pt idx="948">
                  <c:v>10.8</c:v>
                </c:pt>
                <c:pt idx="949">
                  <c:v>10.8</c:v>
                </c:pt>
                <c:pt idx="950">
                  <c:v>10.8</c:v>
                </c:pt>
                <c:pt idx="951">
                  <c:v>10.8</c:v>
                </c:pt>
                <c:pt idx="952">
                  <c:v>10.8</c:v>
                </c:pt>
                <c:pt idx="953">
                  <c:v>10.8</c:v>
                </c:pt>
                <c:pt idx="954">
                  <c:v>10.8</c:v>
                </c:pt>
                <c:pt idx="955">
                  <c:v>10.8</c:v>
                </c:pt>
                <c:pt idx="956">
                  <c:v>10.8</c:v>
                </c:pt>
                <c:pt idx="957">
                  <c:v>10.8</c:v>
                </c:pt>
                <c:pt idx="958">
                  <c:v>10.8</c:v>
                </c:pt>
                <c:pt idx="959">
                  <c:v>10.8</c:v>
                </c:pt>
                <c:pt idx="960">
                  <c:v>10.8</c:v>
                </c:pt>
                <c:pt idx="961">
                  <c:v>10.8</c:v>
                </c:pt>
                <c:pt idx="962">
                  <c:v>10.8</c:v>
                </c:pt>
                <c:pt idx="963">
                  <c:v>10.8</c:v>
                </c:pt>
                <c:pt idx="964">
                  <c:v>10.8</c:v>
                </c:pt>
                <c:pt idx="965">
                  <c:v>10.8</c:v>
                </c:pt>
                <c:pt idx="966">
                  <c:v>10.8</c:v>
                </c:pt>
                <c:pt idx="967">
                  <c:v>10.8</c:v>
                </c:pt>
                <c:pt idx="968">
                  <c:v>10.8</c:v>
                </c:pt>
                <c:pt idx="969">
                  <c:v>10.8</c:v>
                </c:pt>
                <c:pt idx="970">
                  <c:v>10.8</c:v>
                </c:pt>
                <c:pt idx="971">
                  <c:v>10.8</c:v>
                </c:pt>
                <c:pt idx="972">
                  <c:v>10.8</c:v>
                </c:pt>
                <c:pt idx="973">
                  <c:v>10.8</c:v>
                </c:pt>
                <c:pt idx="974">
                  <c:v>10.8</c:v>
                </c:pt>
                <c:pt idx="975">
                  <c:v>10.8</c:v>
                </c:pt>
                <c:pt idx="976">
                  <c:v>10.8</c:v>
                </c:pt>
                <c:pt idx="977">
                  <c:v>10.8</c:v>
                </c:pt>
                <c:pt idx="978">
                  <c:v>10.8</c:v>
                </c:pt>
                <c:pt idx="979">
                  <c:v>10.8</c:v>
                </c:pt>
                <c:pt idx="980">
                  <c:v>10.8</c:v>
                </c:pt>
                <c:pt idx="981">
                  <c:v>10.8</c:v>
                </c:pt>
                <c:pt idx="982">
                  <c:v>10.8</c:v>
                </c:pt>
                <c:pt idx="983">
                  <c:v>10.8</c:v>
                </c:pt>
                <c:pt idx="984">
                  <c:v>10.8</c:v>
                </c:pt>
                <c:pt idx="985">
                  <c:v>10.8</c:v>
                </c:pt>
                <c:pt idx="986">
                  <c:v>10.8</c:v>
                </c:pt>
                <c:pt idx="987">
                  <c:v>10.8</c:v>
                </c:pt>
                <c:pt idx="988">
                  <c:v>10.8</c:v>
                </c:pt>
                <c:pt idx="989">
                  <c:v>10.8</c:v>
                </c:pt>
                <c:pt idx="990">
                  <c:v>10.8</c:v>
                </c:pt>
                <c:pt idx="991">
                  <c:v>10.8</c:v>
                </c:pt>
                <c:pt idx="992">
                  <c:v>10.8</c:v>
                </c:pt>
                <c:pt idx="993">
                  <c:v>10.8</c:v>
                </c:pt>
                <c:pt idx="994">
                  <c:v>10.8</c:v>
                </c:pt>
                <c:pt idx="995">
                  <c:v>10.8</c:v>
                </c:pt>
                <c:pt idx="996">
                  <c:v>10.8</c:v>
                </c:pt>
                <c:pt idx="997">
                  <c:v>10.8</c:v>
                </c:pt>
                <c:pt idx="998">
                  <c:v>10.8</c:v>
                </c:pt>
                <c:pt idx="999">
                  <c:v>10.8</c:v>
                </c:pt>
                <c:pt idx="1000">
                  <c:v>10.8</c:v>
                </c:pt>
                <c:pt idx="1001">
                  <c:v>10.8</c:v>
                </c:pt>
                <c:pt idx="1002">
                  <c:v>10.8</c:v>
                </c:pt>
                <c:pt idx="1003">
                  <c:v>10.8</c:v>
                </c:pt>
                <c:pt idx="1004">
                  <c:v>10.8</c:v>
                </c:pt>
                <c:pt idx="1005">
                  <c:v>10.8</c:v>
                </c:pt>
                <c:pt idx="1006">
                  <c:v>10.8</c:v>
                </c:pt>
                <c:pt idx="1007">
                  <c:v>10.8</c:v>
                </c:pt>
                <c:pt idx="1008">
                  <c:v>10.8</c:v>
                </c:pt>
                <c:pt idx="1009">
                  <c:v>10.8</c:v>
                </c:pt>
                <c:pt idx="1010">
                  <c:v>10.8</c:v>
                </c:pt>
                <c:pt idx="1011">
                  <c:v>10.8</c:v>
                </c:pt>
                <c:pt idx="1012">
                  <c:v>10.8</c:v>
                </c:pt>
                <c:pt idx="1013">
                  <c:v>10.8</c:v>
                </c:pt>
                <c:pt idx="1014">
                  <c:v>10.8</c:v>
                </c:pt>
                <c:pt idx="1015">
                  <c:v>10.8</c:v>
                </c:pt>
                <c:pt idx="1016">
                  <c:v>10.8</c:v>
                </c:pt>
                <c:pt idx="1017">
                  <c:v>10.8</c:v>
                </c:pt>
                <c:pt idx="1018">
                  <c:v>10.8</c:v>
                </c:pt>
                <c:pt idx="1019">
                  <c:v>10.8</c:v>
                </c:pt>
                <c:pt idx="1020">
                  <c:v>10.8</c:v>
                </c:pt>
                <c:pt idx="1021">
                  <c:v>10.8</c:v>
                </c:pt>
                <c:pt idx="1022">
                  <c:v>10.8</c:v>
                </c:pt>
                <c:pt idx="1023">
                  <c:v>10.8</c:v>
                </c:pt>
                <c:pt idx="1024">
                  <c:v>10.8</c:v>
                </c:pt>
                <c:pt idx="1025">
                  <c:v>10.8</c:v>
                </c:pt>
                <c:pt idx="1026">
                  <c:v>10.8</c:v>
                </c:pt>
                <c:pt idx="1027">
                  <c:v>10.8</c:v>
                </c:pt>
                <c:pt idx="1028">
                  <c:v>10.8</c:v>
                </c:pt>
                <c:pt idx="1029">
                  <c:v>10.8</c:v>
                </c:pt>
                <c:pt idx="1030">
                  <c:v>10.8</c:v>
                </c:pt>
                <c:pt idx="1031">
                  <c:v>10.8</c:v>
                </c:pt>
                <c:pt idx="1032">
                  <c:v>10.8</c:v>
                </c:pt>
                <c:pt idx="1033">
                  <c:v>10.8</c:v>
                </c:pt>
                <c:pt idx="1034">
                  <c:v>10.8</c:v>
                </c:pt>
                <c:pt idx="1035">
                  <c:v>10.8</c:v>
                </c:pt>
                <c:pt idx="1036">
                  <c:v>10.8</c:v>
                </c:pt>
                <c:pt idx="1037">
                  <c:v>10.8</c:v>
                </c:pt>
                <c:pt idx="1038">
                  <c:v>10.8</c:v>
                </c:pt>
                <c:pt idx="1039">
                  <c:v>10.8</c:v>
                </c:pt>
                <c:pt idx="1040">
                  <c:v>10.8</c:v>
                </c:pt>
                <c:pt idx="1041">
                  <c:v>10.8</c:v>
                </c:pt>
                <c:pt idx="1042">
                  <c:v>10.8</c:v>
                </c:pt>
                <c:pt idx="1043">
                  <c:v>10.8</c:v>
                </c:pt>
                <c:pt idx="1044">
                  <c:v>10.8</c:v>
                </c:pt>
                <c:pt idx="1045">
                  <c:v>10.8</c:v>
                </c:pt>
                <c:pt idx="1046">
                  <c:v>10.8</c:v>
                </c:pt>
                <c:pt idx="1047">
                  <c:v>10.8</c:v>
                </c:pt>
                <c:pt idx="1048">
                  <c:v>10.8</c:v>
                </c:pt>
                <c:pt idx="1049">
                  <c:v>10.8</c:v>
                </c:pt>
                <c:pt idx="1050">
                  <c:v>10.8</c:v>
                </c:pt>
                <c:pt idx="1051">
                  <c:v>10.8</c:v>
                </c:pt>
                <c:pt idx="1052">
                  <c:v>10.8</c:v>
                </c:pt>
                <c:pt idx="1053">
                  <c:v>10.8</c:v>
                </c:pt>
                <c:pt idx="1054">
                  <c:v>10.8</c:v>
                </c:pt>
                <c:pt idx="1055">
                  <c:v>10.8</c:v>
                </c:pt>
                <c:pt idx="1056">
                  <c:v>10.8</c:v>
                </c:pt>
                <c:pt idx="1057">
                  <c:v>10.8</c:v>
                </c:pt>
                <c:pt idx="1058">
                  <c:v>10.8</c:v>
                </c:pt>
                <c:pt idx="1059">
                  <c:v>10.8</c:v>
                </c:pt>
                <c:pt idx="1060">
                  <c:v>10.8</c:v>
                </c:pt>
                <c:pt idx="1061">
                  <c:v>10.8</c:v>
                </c:pt>
                <c:pt idx="1062">
                  <c:v>10.8</c:v>
                </c:pt>
                <c:pt idx="1063">
                  <c:v>10.8</c:v>
                </c:pt>
                <c:pt idx="1064">
                  <c:v>10.8</c:v>
                </c:pt>
                <c:pt idx="1065">
                  <c:v>10.8</c:v>
                </c:pt>
                <c:pt idx="1066">
                  <c:v>10.8</c:v>
                </c:pt>
                <c:pt idx="1067">
                  <c:v>10.8</c:v>
                </c:pt>
                <c:pt idx="1068">
                  <c:v>10.8</c:v>
                </c:pt>
                <c:pt idx="1069">
                  <c:v>10.8</c:v>
                </c:pt>
                <c:pt idx="1070">
                  <c:v>10.8</c:v>
                </c:pt>
                <c:pt idx="1071">
                  <c:v>10.8</c:v>
                </c:pt>
                <c:pt idx="1072">
                  <c:v>10.8</c:v>
                </c:pt>
                <c:pt idx="1073">
                  <c:v>10.8</c:v>
                </c:pt>
                <c:pt idx="1074">
                  <c:v>10.8</c:v>
                </c:pt>
                <c:pt idx="1075">
                  <c:v>10.8</c:v>
                </c:pt>
                <c:pt idx="1076">
                  <c:v>10.8</c:v>
                </c:pt>
                <c:pt idx="1077">
                  <c:v>10.8</c:v>
                </c:pt>
                <c:pt idx="1078">
                  <c:v>10.8</c:v>
                </c:pt>
                <c:pt idx="1079">
                  <c:v>10.8</c:v>
                </c:pt>
                <c:pt idx="1080">
                  <c:v>10.8</c:v>
                </c:pt>
                <c:pt idx="1081">
                  <c:v>10.8</c:v>
                </c:pt>
                <c:pt idx="1082">
                  <c:v>10.8</c:v>
                </c:pt>
                <c:pt idx="1083">
                  <c:v>10.8</c:v>
                </c:pt>
                <c:pt idx="1084">
                  <c:v>10.8</c:v>
                </c:pt>
                <c:pt idx="1085">
                  <c:v>10.8</c:v>
                </c:pt>
                <c:pt idx="1086">
                  <c:v>10.8</c:v>
                </c:pt>
                <c:pt idx="1087">
                  <c:v>10.8</c:v>
                </c:pt>
                <c:pt idx="1088">
                  <c:v>10.8</c:v>
                </c:pt>
                <c:pt idx="1089">
                  <c:v>10.8</c:v>
                </c:pt>
                <c:pt idx="1090">
                  <c:v>10.8</c:v>
                </c:pt>
                <c:pt idx="1091">
                  <c:v>10.8</c:v>
                </c:pt>
                <c:pt idx="1092">
                  <c:v>10.8</c:v>
                </c:pt>
                <c:pt idx="1093">
                  <c:v>10.8</c:v>
                </c:pt>
                <c:pt idx="1094">
                  <c:v>10.8</c:v>
                </c:pt>
                <c:pt idx="1095">
                  <c:v>10.8</c:v>
                </c:pt>
                <c:pt idx="1096">
                  <c:v>10.8</c:v>
                </c:pt>
                <c:pt idx="1097">
                  <c:v>10.8</c:v>
                </c:pt>
                <c:pt idx="1098">
                  <c:v>10.8</c:v>
                </c:pt>
                <c:pt idx="1099">
                  <c:v>10.8</c:v>
                </c:pt>
                <c:pt idx="1100">
                  <c:v>10.8</c:v>
                </c:pt>
                <c:pt idx="1101">
                  <c:v>10.8</c:v>
                </c:pt>
                <c:pt idx="1102">
                  <c:v>10.8</c:v>
                </c:pt>
                <c:pt idx="1103">
                  <c:v>10.8</c:v>
                </c:pt>
                <c:pt idx="1104">
                  <c:v>10.8</c:v>
                </c:pt>
                <c:pt idx="1105">
                  <c:v>10.8</c:v>
                </c:pt>
                <c:pt idx="1106">
                  <c:v>10.8</c:v>
                </c:pt>
                <c:pt idx="1107">
                  <c:v>10.8</c:v>
                </c:pt>
                <c:pt idx="1108">
                  <c:v>10.8</c:v>
                </c:pt>
                <c:pt idx="1109">
                  <c:v>10.8</c:v>
                </c:pt>
                <c:pt idx="1110">
                  <c:v>10.8</c:v>
                </c:pt>
                <c:pt idx="1111">
                  <c:v>10.8</c:v>
                </c:pt>
                <c:pt idx="1112">
                  <c:v>10.8</c:v>
                </c:pt>
                <c:pt idx="1113">
                  <c:v>10.8</c:v>
                </c:pt>
                <c:pt idx="1114">
                  <c:v>10.8</c:v>
                </c:pt>
                <c:pt idx="1115">
                  <c:v>10.8</c:v>
                </c:pt>
                <c:pt idx="1116">
                  <c:v>10.8</c:v>
                </c:pt>
                <c:pt idx="1117">
                  <c:v>10.8</c:v>
                </c:pt>
                <c:pt idx="1118">
                  <c:v>10.8</c:v>
                </c:pt>
                <c:pt idx="1119">
                  <c:v>10.8</c:v>
                </c:pt>
                <c:pt idx="1120">
                  <c:v>10.8</c:v>
                </c:pt>
                <c:pt idx="1121">
                  <c:v>10.8</c:v>
                </c:pt>
                <c:pt idx="1122">
                  <c:v>10.8</c:v>
                </c:pt>
                <c:pt idx="1123">
                  <c:v>10.8</c:v>
                </c:pt>
                <c:pt idx="1124">
                  <c:v>10.8</c:v>
                </c:pt>
                <c:pt idx="1125">
                  <c:v>10.8</c:v>
                </c:pt>
                <c:pt idx="1126">
                  <c:v>10.8</c:v>
                </c:pt>
                <c:pt idx="1127">
                  <c:v>10.8</c:v>
                </c:pt>
                <c:pt idx="1128">
                  <c:v>10.8</c:v>
                </c:pt>
                <c:pt idx="1129">
                  <c:v>10.8</c:v>
                </c:pt>
                <c:pt idx="1130">
                  <c:v>10.8</c:v>
                </c:pt>
                <c:pt idx="1131">
                  <c:v>10.8</c:v>
                </c:pt>
                <c:pt idx="1132">
                  <c:v>10.8</c:v>
                </c:pt>
                <c:pt idx="1133">
                  <c:v>10.8</c:v>
                </c:pt>
                <c:pt idx="1134">
                  <c:v>10.8</c:v>
                </c:pt>
                <c:pt idx="1135">
                  <c:v>10.8</c:v>
                </c:pt>
                <c:pt idx="1136">
                  <c:v>10.8</c:v>
                </c:pt>
                <c:pt idx="1137">
                  <c:v>10.8</c:v>
                </c:pt>
                <c:pt idx="1138">
                  <c:v>10.8</c:v>
                </c:pt>
                <c:pt idx="1139">
                  <c:v>10.8</c:v>
                </c:pt>
                <c:pt idx="1140">
                  <c:v>10.8</c:v>
                </c:pt>
                <c:pt idx="1141">
                  <c:v>10.8</c:v>
                </c:pt>
                <c:pt idx="1142">
                  <c:v>10.8</c:v>
                </c:pt>
                <c:pt idx="1143">
                  <c:v>10.8</c:v>
                </c:pt>
                <c:pt idx="1144">
                  <c:v>10.8</c:v>
                </c:pt>
                <c:pt idx="1145">
                  <c:v>10.8</c:v>
                </c:pt>
                <c:pt idx="1146">
                  <c:v>10.8</c:v>
                </c:pt>
                <c:pt idx="1147">
                  <c:v>10.8</c:v>
                </c:pt>
                <c:pt idx="1148">
                  <c:v>10.8</c:v>
                </c:pt>
                <c:pt idx="1149">
                  <c:v>10.8</c:v>
                </c:pt>
                <c:pt idx="1150">
                  <c:v>10.8</c:v>
                </c:pt>
                <c:pt idx="1151">
                  <c:v>10.8</c:v>
                </c:pt>
                <c:pt idx="1152">
                  <c:v>10.8</c:v>
                </c:pt>
                <c:pt idx="1153">
                  <c:v>10.8</c:v>
                </c:pt>
                <c:pt idx="1154">
                  <c:v>10.8</c:v>
                </c:pt>
                <c:pt idx="1155">
                  <c:v>10.8</c:v>
                </c:pt>
                <c:pt idx="1156">
                  <c:v>10.8</c:v>
                </c:pt>
                <c:pt idx="1157">
                  <c:v>10.8</c:v>
                </c:pt>
                <c:pt idx="1158">
                  <c:v>10.8</c:v>
                </c:pt>
                <c:pt idx="1159">
                  <c:v>10.8</c:v>
                </c:pt>
                <c:pt idx="1160">
                  <c:v>10.8</c:v>
                </c:pt>
                <c:pt idx="1161">
                  <c:v>10.8</c:v>
                </c:pt>
                <c:pt idx="1162">
                  <c:v>10.8</c:v>
                </c:pt>
                <c:pt idx="1163">
                  <c:v>10.8</c:v>
                </c:pt>
                <c:pt idx="1164">
                  <c:v>10.8</c:v>
                </c:pt>
                <c:pt idx="1165">
                  <c:v>10.8</c:v>
                </c:pt>
                <c:pt idx="1166">
                  <c:v>10.8</c:v>
                </c:pt>
                <c:pt idx="1167">
                  <c:v>10.8</c:v>
                </c:pt>
                <c:pt idx="1168">
                  <c:v>10.8</c:v>
                </c:pt>
                <c:pt idx="1169">
                  <c:v>10.8</c:v>
                </c:pt>
                <c:pt idx="1170">
                  <c:v>10.8</c:v>
                </c:pt>
                <c:pt idx="1171">
                  <c:v>10.8</c:v>
                </c:pt>
                <c:pt idx="1172">
                  <c:v>10.8</c:v>
                </c:pt>
                <c:pt idx="1173">
                  <c:v>10.8</c:v>
                </c:pt>
                <c:pt idx="1174">
                  <c:v>10.8</c:v>
                </c:pt>
                <c:pt idx="1175">
                  <c:v>10.8</c:v>
                </c:pt>
                <c:pt idx="1176">
                  <c:v>10.8</c:v>
                </c:pt>
                <c:pt idx="1177">
                  <c:v>10.8</c:v>
                </c:pt>
                <c:pt idx="1178">
                  <c:v>10.8</c:v>
                </c:pt>
                <c:pt idx="1179">
                  <c:v>10.8</c:v>
                </c:pt>
                <c:pt idx="1180">
                  <c:v>10.8</c:v>
                </c:pt>
                <c:pt idx="1181">
                  <c:v>10.8</c:v>
                </c:pt>
                <c:pt idx="1182">
                  <c:v>10.8</c:v>
                </c:pt>
                <c:pt idx="1183">
                  <c:v>10.8</c:v>
                </c:pt>
                <c:pt idx="1184">
                  <c:v>10.8</c:v>
                </c:pt>
                <c:pt idx="1185">
                  <c:v>10.8</c:v>
                </c:pt>
                <c:pt idx="1186">
                  <c:v>10.8</c:v>
                </c:pt>
                <c:pt idx="1187">
                  <c:v>10.8</c:v>
                </c:pt>
                <c:pt idx="1188">
                  <c:v>10.8</c:v>
                </c:pt>
                <c:pt idx="1189">
                  <c:v>10.8</c:v>
                </c:pt>
                <c:pt idx="1190">
                  <c:v>10.8</c:v>
                </c:pt>
                <c:pt idx="1191">
                  <c:v>10.8</c:v>
                </c:pt>
                <c:pt idx="1192">
                  <c:v>10.8</c:v>
                </c:pt>
                <c:pt idx="1193">
                  <c:v>10.8</c:v>
                </c:pt>
                <c:pt idx="1194">
                  <c:v>10.8</c:v>
                </c:pt>
                <c:pt idx="1195">
                  <c:v>10.8</c:v>
                </c:pt>
                <c:pt idx="1196">
                  <c:v>10.8</c:v>
                </c:pt>
                <c:pt idx="1197">
                  <c:v>10.8</c:v>
                </c:pt>
                <c:pt idx="1198">
                  <c:v>10.8</c:v>
                </c:pt>
                <c:pt idx="1199">
                  <c:v>10.8</c:v>
                </c:pt>
                <c:pt idx="1200">
                  <c:v>10.8</c:v>
                </c:pt>
                <c:pt idx="1201">
                  <c:v>10.8</c:v>
                </c:pt>
                <c:pt idx="1202">
                  <c:v>10.8</c:v>
                </c:pt>
                <c:pt idx="1203">
                  <c:v>10.8</c:v>
                </c:pt>
                <c:pt idx="1204">
                  <c:v>10.8</c:v>
                </c:pt>
                <c:pt idx="1205">
                  <c:v>10.8</c:v>
                </c:pt>
                <c:pt idx="1206">
                  <c:v>10.8</c:v>
                </c:pt>
                <c:pt idx="1207">
                  <c:v>10.8</c:v>
                </c:pt>
                <c:pt idx="1208">
                  <c:v>10.8</c:v>
                </c:pt>
                <c:pt idx="1209">
                  <c:v>10.8</c:v>
                </c:pt>
                <c:pt idx="1210">
                  <c:v>10.8</c:v>
                </c:pt>
                <c:pt idx="1211">
                  <c:v>10.8</c:v>
                </c:pt>
                <c:pt idx="1212">
                  <c:v>10.8</c:v>
                </c:pt>
                <c:pt idx="1213">
                  <c:v>10.8</c:v>
                </c:pt>
                <c:pt idx="1214">
                  <c:v>10.8</c:v>
                </c:pt>
                <c:pt idx="1215">
                  <c:v>10.8</c:v>
                </c:pt>
                <c:pt idx="1216">
                  <c:v>10.8</c:v>
                </c:pt>
                <c:pt idx="1217">
                  <c:v>10.8</c:v>
                </c:pt>
                <c:pt idx="1218">
                  <c:v>10.8</c:v>
                </c:pt>
                <c:pt idx="1219">
                  <c:v>10.8</c:v>
                </c:pt>
                <c:pt idx="1220">
                  <c:v>10.8</c:v>
                </c:pt>
                <c:pt idx="1221">
                  <c:v>10.8</c:v>
                </c:pt>
                <c:pt idx="1222">
                  <c:v>10.8</c:v>
                </c:pt>
                <c:pt idx="1223">
                  <c:v>10.8</c:v>
                </c:pt>
                <c:pt idx="1224">
                  <c:v>10.8</c:v>
                </c:pt>
                <c:pt idx="1225">
                  <c:v>10.8</c:v>
                </c:pt>
                <c:pt idx="1226">
                  <c:v>10.8</c:v>
                </c:pt>
                <c:pt idx="1227">
                  <c:v>10.8</c:v>
                </c:pt>
                <c:pt idx="1228">
                  <c:v>10.8</c:v>
                </c:pt>
                <c:pt idx="1229">
                  <c:v>10.8</c:v>
                </c:pt>
                <c:pt idx="1230">
                  <c:v>10.8</c:v>
                </c:pt>
                <c:pt idx="1231">
                  <c:v>10.8</c:v>
                </c:pt>
                <c:pt idx="1232">
                  <c:v>10.8</c:v>
                </c:pt>
                <c:pt idx="1233">
                  <c:v>10.8</c:v>
                </c:pt>
                <c:pt idx="1234">
                  <c:v>10.8</c:v>
                </c:pt>
                <c:pt idx="1235">
                  <c:v>10.8</c:v>
                </c:pt>
                <c:pt idx="1236">
                  <c:v>10.8</c:v>
                </c:pt>
                <c:pt idx="1237">
                  <c:v>10.8</c:v>
                </c:pt>
                <c:pt idx="1238">
                  <c:v>10.8</c:v>
                </c:pt>
                <c:pt idx="1239">
                  <c:v>10.8</c:v>
                </c:pt>
                <c:pt idx="1240">
                  <c:v>10.8</c:v>
                </c:pt>
                <c:pt idx="1241">
                  <c:v>10.8</c:v>
                </c:pt>
                <c:pt idx="1242">
                  <c:v>10.8</c:v>
                </c:pt>
                <c:pt idx="1243">
                  <c:v>10.8</c:v>
                </c:pt>
                <c:pt idx="1244">
                  <c:v>10.8</c:v>
                </c:pt>
                <c:pt idx="1245">
                  <c:v>10.8</c:v>
                </c:pt>
                <c:pt idx="1246">
                  <c:v>10.8</c:v>
                </c:pt>
                <c:pt idx="1247">
                  <c:v>10.8</c:v>
                </c:pt>
                <c:pt idx="1248">
                  <c:v>10.8</c:v>
                </c:pt>
                <c:pt idx="1249">
                  <c:v>10.8</c:v>
                </c:pt>
                <c:pt idx="1250">
                  <c:v>10.8</c:v>
                </c:pt>
                <c:pt idx="1251">
                  <c:v>10.8</c:v>
                </c:pt>
                <c:pt idx="1252">
                  <c:v>10.8</c:v>
                </c:pt>
                <c:pt idx="1253">
                  <c:v>10.8</c:v>
                </c:pt>
                <c:pt idx="1254">
                  <c:v>10.8</c:v>
                </c:pt>
                <c:pt idx="1255">
                  <c:v>10.8</c:v>
                </c:pt>
                <c:pt idx="1256">
                  <c:v>10.8</c:v>
                </c:pt>
                <c:pt idx="1257">
                  <c:v>10.8</c:v>
                </c:pt>
                <c:pt idx="1258">
                  <c:v>10.8</c:v>
                </c:pt>
                <c:pt idx="1259">
                  <c:v>10.8</c:v>
                </c:pt>
                <c:pt idx="1260">
                  <c:v>10.8</c:v>
                </c:pt>
                <c:pt idx="1261">
                  <c:v>10.8</c:v>
                </c:pt>
                <c:pt idx="1262">
                  <c:v>10.8</c:v>
                </c:pt>
                <c:pt idx="1263">
                  <c:v>10.8</c:v>
                </c:pt>
                <c:pt idx="1264">
                  <c:v>10.8</c:v>
                </c:pt>
                <c:pt idx="1265">
                  <c:v>10.8</c:v>
                </c:pt>
                <c:pt idx="1266">
                  <c:v>10.8</c:v>
                </c:pt>
                <c:pt idx="1267">
                  <c:v>10.8</c:v>
                </c:pt>
                <c:pt idx="1268">
                  <c:v>10.8</c:v>
                </c:pt>
                <c:pt idx="1269">
                  <c:v>10.8</c:v>
                </c:pt>
                <c:pt idx="1270">
                  <c:v>10.8</c:v>
                </c:pt>
                <c:pt idx="1271">
                  <c:v>10.8</c:v>
                </c:pt>
                <c:pt idx="1272">
                  <c:v>10.8</c:v>
                </c:pt>
                <c:pt idx="1273">
                  <c:v>10.8</c:v>
                </c:pt>
                <c:pt idx="1274">
                  <c:v>10.8</c:v>
                </c:pt>
                <c:pt idx="1275">
                  <c:v>10.8</c:v>
                </c:pt>
                <c:pt idx="1276">
                  <c:v>10.8</c:v>
                </c:pt>
                <c:pt idx="1277">
                  <c:v>10.8</c:v>
                </c:pt>
                <c:pt idx="1278">
                  <c:v>10.8</c:v>
                </c:pt>
                <c:pt idx="1279">
                  <c:v>10.8</c:v>
                </c:pt>
                <c:pt idx="1280">
                  <c:v>10.8</c:v>
                </c:pt>
                <c:pt idx="1281">
                  <c:v>10.8</c:v>
                </c:pt>
                <c:pt idx="1282">
                  <c:v>10.8</c:v>
                </c:pt>
                <c:pt idx="1283">
                  <c:v>10.8</c:v>
                </c:pt>
                <c:pt idx="1284">
                  <c:v>10.8</c:v>
                </c:pt>
                <c:pt idx="1285">
                  <c:v>10.8</c:v>
                </c:pt>
                <c:pt idx="1286">
                  <c:v>10.8</c:v>
                </c:pt>
                <c:pt idx="1287">
                  <c:v>10.8</c:v>
                </c:pt>
                <c:pt idx="1288">
                  <c:v>10.8</c:v>
                </c:pt>
                <c:pt idx="1289">
                  <c:v>10.8</c:v>
                </c:pt>
                <c:pt idx="1290">
                  <c:v>10.8</c:v>
                </c:pt>
                <c:pt idx="1291">
                  <c:v>10.8</c:v>
                </c:pt>
                <c:pt idx="1292">
                  <c:v>10.8</c:v>
                </c:pt>
                <c:pt idx="1293">
                  <c:v>10.8</c:v>
                </c:pt>
                <c:pt idx="1294">
                  <c:v>10.8</c:v>
                </c:pt>
                <c:pt idx="1295">
                  <c:v>10.8</c:v>
                </c:pt>
                <c:pt idx="1296">
                  <c:v>10.8</c:v>
                </c:pt>
                <c:pt idx="1297">
                  <c:v>10.8</c:v>
                </c:pt>
                <c:pt idx="1298">
                  <c:v>10.8</c:v>
                </c:pt>
                <c:pt idx="1299">
                  <c:v>10.8</c:v>
                </c:pt>
                <c:pt idx="1300">
                  <c:v>10.8</c:v>
                </c:pt>
                <c:pt idx="1301">
                  <c:v>10.8</c:v>
                </c:pt>
                <c:pt idx="1302">
                  <c:v>10.8</c:v>
                </c:pt>
                <c:pt idx="1303">
                  <c:v>10.8</c:v>
                </c:pt>
                <c:pt idx="1304">
                  <c:v>10.8</c:v>
                </c:pt>
                <c:pt idx="1305">
                  <c:v>10.8</c:v>
                </c:pt>
                <c:pt idx="1306">
                  <c:v>10.8</c:v>
                </c:pt>
                <c:pt idx="1307">
                  <c:v>10.8</c:v>
                </c:pt>
                <c:pt idx="1308">
                  <c:v>10.8</c:v>
                </c:pt>
                <c:pt idx="1309">
                  <c:v>10.8</c:v>
                </c:pt>
                <c:pt idx="1310">
                  <c:v>10.8</c:v>
                </c:pt>
                <c:pt idx="1311">
                  <c:v>10.8</c:v>
                </c:pt>
                <c:pt idx="1312">
                  <c:v>10.8</c:v>
                </c:pt>
                <c:pt idx="1313">
                  <c:v>10.8</c:v>
                </c:pt>
                <c:pt idx="1314">
                  <c:v>10.8</c:v>
                </c:pt>
                <c:pt idx="1315">
                  <c:v>10.8</c:v>
                </c:pt>
                <c:pt idx="1316">
                  <c:v>10.8</c:v>
                </c:pt>
                <c:pt idx="1317">
                  <c:v>10.8</c:v>
                </c:pt>
                <c:pt idx="1318">
                  <c:v>10.8</c:v>
                </c:pt>
                <c:pt idx="1319">
                  <c:v>10.8</c:v>
                </c:pt>
                <c:pt idx="1320">
                  <c:v>10.8</c:v>
                </c:pt>
                <c:pt idx="1321">
                  <c:v>10.8</c:v>
                </c:pt>
                <c:pt idx="1322">
                  <c:v>10.8</c:v>
                </c:pt>
                <c:pt idx="1323">
                  <c:v>10.8</c:v>
                </c:pt>
                <c:pt idx="1324">
                  <c:v>10.8</c:v>
                </c:pt>
                <c:pt idx="1325">
                  <c:v>10.8</c:v>
                </c:pt>
                <c:pt idx="1326">
                  <c:v>10.8</c:v>
                </c:pt>
                <c:pt idx="1327">
                  <c:v>10.8</c:v>
                </c:pt>
                <c:pt idx="1328">
                  <c:v>10.8</c:v>
                </c:pt>
                <c:pt idx="1329">
                  <c:v>10.8</c:v>
                </c:pt>
                <c:pt idx="1330">
                  <c:v>10.8</c:v>
                </c:pt>
                <c:pt idx="1331">
                  <c:v>10.8</c:v>
                </c:pt>
                <c:pt idx="1332">
                  <c:v>10.8</c:v>
                </c:pt>
                <c:pt idx="1333">
                  <c:v>10.8</c:v>
                </c:pt>
                <c:pt idx="1334">
                  <c:v>10.8</c:v>
                </c:pt>
                <c:pt idx="1335">
                  <c:v>10.8</c:v>
                </c:pt>
                <c:pt idx="1336">
                  <c:v>10.8</c:v>
                </c:pt>
                <c:pt idx="1337">
                  <c:v>10.8</c:v>
                </c:pt>
                <c:pt idx="1338">
                  <c:v>10.8</c:v>
                </c:pt>
                <c:pt idx="1339">
                  <c:v>10.8</c:v>
                </c:pt>
                <c:pt idx="1340">
                  <c:v>10.8</c:v>
                </c:pt>
                <c:pt idx="1341">
                  <c:v>10.8</c:v>
                </c:pt>
                <c:pt idx="1342">
                  <c:v>10.8</c:v>
                </c:pt>
                <c:pt idx="1343">
                  <c:v>10.8</c:v>
                </c:pt>
                <c:pt idx="1344">
                  <c:v>10.8</c:v>
                </c:pt>
                <c:pt idx="1345">
                  <c:v>10.8</c:v>
                </c:pt>
                <c:pt idx="1346">
                  <c:v>10.8</c:v>
                </c:pt>
                <c:pt idx="1347">
                  <c:v>10.8</c:v>
                </c:pt>
                <c:pt idx="1348">
                  <c:v>10.8</c:v>
                </c:pt>
                <c:pt idx="1349">
                  <c:v>10.8</c:v>
                </c:pt>
                <c:pt idx="1350">
                  <c:v>10.8</c:v>
                </c:pt>
                <c:pt idx="1351">
                  <c:v>10.8</c:v>
                </c:pt>
                <c:pt idx="1352">
                  <c:v>10.8</c:v>
                </c:pt>
                <c:pt idx="1353">
                  <c:v>10.8</c:v>
                </c:pt>
                <c:pt idx="1354">
                  <c:v>10.8</c:v>
                </c:pt>
                <c:pt idx="1355">
                  <c:v>10.8</c:v>
                </c:pt>
                <c:pt idx="1356">
                  <c:v>10.8</c:v>
                </c:pt>
                <c:pt idx="1357">
                  <c:v>10.8</c:v>
                </c:pt>
                <c:pt idx="1358">
                  <c:v>10.8</c:v>
                </c:pt>
                <c:pt idx="1359">
                  <c:v>10.8</c:v>
                </c:pt>
                <c:pt idx="1360">
                  <c:v>10.8</c:v>
                </c:pt>
                <c:pt idx="1361">
                  <c:v>10.8</c:v>
                </c:pt>
                <c:pt idx="1362">
                  <c:v>10.8</c:v>
                </c:pt>
                <c:pt idx="1363">
                  <c:v>10.8</c:v>
                </c:pt>
                <c:pt idx="1364">
                  <c:v>10.8</c:v>
                </c:pt>
                <c:pt idx="1365">
                  <c:v>10.8</c:v>
                </c:pt>
                <c:pt idx="1366">
                  <c:v>10.8</c:v>
                </c:pt>
                <c:pt idx="1367">
                  <c:v>10.8</c:v>
                </c:pt>
                <c:pt idx="1368">
                  <c:v>10.8</c:v>
                </c:pt>
                <c:pt idx="1369">
                  <c:v>10.8</c:v>
                </c:pt>
                <c:pt idx="1370">
                  <c:v>10.8</c:v>
                </c:pt>
                <c:pt idx="1371">
                  <c:v>10.8</c:v>
                </c:pt>
                <c:pt idx="1372">
                  <c:v>10.8</c:v>
                </c:pt>
                <c:pt idx="1373">
                  <c:v>10.8</c:v>
                </c:pt>
                <c:pt idx="1374">
                  <c:v>10.8</c:v>
                </c:pt>
                <c:pt idx="1375">
                  <c:v>10.8</c:v>
                </c:pt>
                <c:pt idx="1376">
                  <c:v>10.8</c:v>
                </c:pt>
                <c:pt idx="1377">
                  <c:v>10.8</c:v>
                </c:pt>
                <c:pt idx="1378">
                  <c:v>10.8</c:v>
                </c:pt>
                <c:pt idx="1379">
                  <c:v>10.8</c:v>
                </c:pt>
                <c:pt idx="1380">
                  <c:v>10.8</c:v>
                </c:pt>
                <c:pt idx="1381">
                  <c:v>10.8</c:v>
                </c:pt>
                <c:pt idx="1382">
                  <c:v>10.8</c:v>
                </c:pt>
                <c:pt idx="1383">
                  <c:v>10.8</c:v>
                </c:pt>
                <c:pt idx="1384">
                  <c:v>10.8</c:v>
                </c:pt>
                <c:pt idx="1385">
                  <c:v>10.8</c:v>
                </c:pt>
                <c:pt idx="1386">
                  <c:v>10.8</c:v>
                </c:pt>
                <c:pt idx="1387">
                  <c:v>10.8</c:v>
                </c:pt>
                <c:pt idx="1388">
                  <c:v>10.8</c:v>
                </c:pt>
                <c:pt idx="1389">
                  <c:v>10.8</c:v>
                </c:pt>
                <c:pt idx="1390">
                  <c:v>10.8</c:v>
                </c:pt>
                <c:pt idx="1391">
                  <c:v>10.8</c:v>
                </c:pt>
                <c:pt idx="1392">
                  <c:v>10.8</c:v>
                </c:pt>
                <c:pt idx="1393">
                  <c:v>10.8</c:v>
                </c:pt>
                <c:pt idx="1394">
                  <c:v>10.8</c:v>
                </c:pt>
                <c:pt idx="1395">
                  <c:v>10.8</c:v>
                </c:pt>
                <c:pt idx="1396">
                  <c:v>10.8</c:v>
                </c:pt>
                <c:pt idx="1397">
                  <c:v>10.8</c:v>
                </c:pt>
                <c:pt idx="1398">
                  <c:v>10.8</c:v>
                </c:pt>
                <c:pt idx="1399">
                  <c:v>10.8</c:v>
                </c:pt>
                <c:pt idx="1400">
                  <c:v>10.8</c:v>
                </c:pt>
                <c:pt idx="1401">
                  <c:v>10.8</c:v>
                </c:pt>
                <c:pt idx="1402">
                  <c:v>10.8</c:v>
                </c:pt>
                <c:pt idx="1403">
                  <c:v>10.8</c:v>
                </c:pt>
                <c:pt idx="1404">
                  <c:v>10.8</c:v>
                </c:pt>
                <c:pt idx="1405">
                  <c:v>10.8</c:v>
                </c:pt>
                <c:pt idx="1406">
                  <c:v>10.8</c:v>
                </c:pt>
                <c:pt idx="1407">
                  <c:v>10.8</c:v>
                </c:pt>
                <c:pt idx="1408">
                  <c:v>10.8</c:v>
                </c:pt>
                <c:pt idx="1409">
                  <c:v>10.8</c:v>
                </c:pt>
                <c:pt idx="1410">
                  <c:v>10.8</c:v>
                </c:pt>
                <c:pt idx="1411">
                  <c:v>10.8</c:v>
                </c:pt>
                <c:pt idx="1412">
                  <c:v>10.8</c:v>
                </c:pt>
                <c:pt idx="1413">
                  <c:v>10.8</c:v>
                </c:pt>
                <c:pt idx="1414">
                  <c:v>10.8</c:v>
                </c:pt>
                <c:pt idx="1415">
                  <c:v>10.8</c:v>
                </c:pt>
                <c:pt idx="1416">
                  <c:v>10.8</c:v>
                </c:pt>
                <c:pt idx="1417">
                  <c:v>10.8</c:v>
                </c:pt>
                <c:pt idx="1418">
                  <c:v>10.8</c:v>
                </c:pt>
                <c:pt idx="1419">
                  <c:v>10.8</c:v>
                </c:pt>
                <c:pt idx="1420">
                  <c:v>10.8</c:v>
                </c:pt>
                <c:pt idx="1421">
                  <c:v>10.8</c:v>
                </c:pt>
                <c:pt idx="1422">
                  <c:v>10.8</c:v>
                </c:pt>
                <c:pt idx="1423">
                  <c:v>10.8</c:v>
                </c:pt>
                <c:pt idx="1424">
                  <c:v>10.8</c:v>
                </c:pt>
                <c:pt idx="1425">
                  <c:v>10.8</c:v>
                </c:pt>
                <c:pt idx="1426">
                  <c:v>10.8</c:v>
                </c:pt>
                <c:pt idx="1427">
                  <c:v>10.8</c:v>
                </c:pt>
                <c:pt idx="1428">
                  <c:v>10.8</c:v>
                </c:pt>
                <c:pt idx="1429">
                  <c:v>10.8</c:v>
                </c:pt>
                <c:pt idx="1430">
                  <c:v>10.8</c:v>
                </c:pt>
                <c:pt idx="1431">
                  <c:v>10.8</c:v>
                </c:pt>
                <c:pt idx="1432">
                  <c:v>10.8</c:v>
                </c:pt>
                <c:pt idx="1433">
                  <c:v>10.8</c:v>
                </c:pt>
                <c:pt idx="1434">
                  <c:v>10.8</c:v>
                </c:pt>
                <c:pt idx="1435">
                  <c:v>10.8</c:v>
                </c:pt>
                <c:pt idx="1436">
                  <c:v>10.8</c:v>
                </c:pt>
                <c:pt idx="1437">
                  <c:v>10.8</c:v>
                </c:pt>
                <c:pt idx="1438">
                  <c:v>10.8</c:v>
                </c:pt>
                <c:pt idx="1439">
                  <c:v>10.8</c:v>
                </c:pt>
                <c:pt idx="1440">
                  <c:v>10.8</c:v>
                </c:pt>
                <c:pt idx="1441">
                  <c:v>10.8</c:v>
                </c:pt>
                <c:pt idx="1442">
                  <c:v>10.8</c:v>
                </c:pt>
                <c:pt idx="1443">
                  <c:v>10.8</c:v>
                </c:pt>
                <c:pt idx="1444">
                  <c:v>10.8</c:v>
                </c:pt>
                <c:pt idx="1445">
                  <c:v>10.8</c:v>
                </c:pt>
                <c:pt idx="1446">
                  <c:v>10.8</c:v>
                </c:pt>
                <c:pt idx="1447">
                  <c:v>10.8</c:v>
                </c:pt>
                <c:pt idx="1448">
                  <c:v>10.8</c:v>
                </c:pt>
                <c:pt idx="1449">
                  <c:v>10.8</c:v>
                </c:pt>
                <c:pt idx="1450">
                  <c:v>10.8</c:v>
                </c:pt>
                <c:pt idx="1451">
                  <c:v>10.8</c:v>
                </c:pt>
                <c:pt idx="1452">
                  <c:v>10.8</c:v>
                </c:pt>
                <c:pt idx="1453">
                  <c:v>10.8</c:v>
                </c:pt>
                <c:pt idx="1454">
                  <c:v>10.8</c:v>
                </c:pt>
                <c:pt idx="1455">
                  <c:v>10.8</c:v>
                </c:pt>
                <c:pt idx="1456">
                  <c:v>10.8</c:v>
                </c:pt>
                <c:pt idx="1457">
                  <c:v>10.8</c:v>
                </c:pt>
                <c:pt idx="1458">
                  <c:v>10.8</c:v>
                </c:pt>
                <c:pt idx="1459">
                  <c:v>10.8</c:v>
                </c:pt>
                <c:pt idx="1460">
                  <c:v>10.8</c:v>
                </c:pt>
                <c:pt idx="1461">
                  <c:v>10.8</c:v>
                </c:pt>
                <c:pt idx="1462">
                  <c:v>10.8</c:v>
                </c:pt>
                <c:pt idx="1463">
                  <c:v>10.8</c:v>
                </c:pt>
                <c:pt idx="1464">
                  <c:v>10.8</c:v>
                </c:pt>
                <c:pt idx="1465">
                  <c:v>10.8</c:v>
                </c:pt>
                <c:pt idx="1466">
                  <c:v>10.8</c:v>
                </c:pt>
                <c:pt idx="1467">
                  <c:v>10.8</c:v>
                </c:pt>
                <c:pt idx="1468">
                  <c:v>10.8</c:v>
                </c:pt>
                <c:pt idx="1469">
                  <c:v>10.8</c:v>
                </c:pt>
                <c:pt idx="1470">
                  <c:v>10.8</c:v>
                </c:pt>
                <c:pt idx="1471">
                  <c:v>10.8</c:v>
                </c:pt>
                <c:pt idx="1472">
                  <c:v>10.8</c:v>
                </c:pt>
                <c:pt idx="1473">
                  <c:v>10.8</c:v>
                </c:pt>
                <c:pt idx="1474">
                  <c:v>10.8</c:v>
                </c:pt>
                <c:pt idx="1475">
                  <c:v>10.8</c:v>
                </c:pt>
                <c:pt idx="1476">
                  <c:v>10.8</c:v>
                </c:pt>
                <c:pt idx="1477">
                  <c:v>10.8</c:v>
                </c:pt>
                <c:pt idx="1478">
                  <c:v>10.8</c:v>
                </c:pt>
                <c:pt idx="1479">
                  <c:v>10.8</c:v>
                </c:pt>
                <c:pt idx="1480">
                  <c:v>10.8</c:v>
                </c:pt>
                <c:pt idx="1481">
                  <c:v>10.8</c:v>
                </c:pt>
                <c:pt idx="1482">
                  <c:v>10.8</c:v>
                </c:pt>
                <c:pt idx="1483">
                  <c:v>10.8</c:v>
                </c:pt>
                <c:pt idx="1484">
                  <c:v>10.8</c:v>
                </c:pt>
                <c:pt idx="1485">
                  <c:v>10.8</c:v>
                </c:pt>
                <c:pt idx="1486">
                  <c:v>10.8</c:v>
                </c:pt>
                <c:pt idx="1487">
                  <c:v>10.8</c:v>
                </c:pt>
                <c:pt idx="1488">
                  <c:v>10.8</c:v>
                </c:pt>
                <c:pt idx="1489">
                  <c:v>10.8</c:v>
                </c:pt>
                <c:pt idx="1490">
                  <c:v>10.8</c:v>
                </c:pt>
                <c:pt idx="1491">
                  <c:v>10.8</c:v>
                </c:pt>
                <c:pt idx="1492">
                  <c:v>10.8</c:v>
                </c:pt>
                <c:pt idx="1493">
                  <c:v>10.8</c:v>
                </c:pt>
                <c:pt idx="1494">
                  <c:v>10.8</c:v>
                </c:pt>
                <c:pt idx="1495">
                  <c:v>10.8</c:v>
                </c:pt>
                <c:pt idx="1496">
                  <c:v>10.8</c:v>
                </c:pt>
                <c:pt idx="1497">
                  <c:v>10.8</c:v>
                </c:pt>
                <c:pt idx="1498">
                  <c:v>10.8</c:v>
                </c:pt>
                <c:pt idx="1499">
                  <c:v>10.8</c:v>
                </c:pt>
                <c:pt idx="1500">
                  <c:v>10.8</c:v>
                </c:pt>
                <c:pt idx="1501">
                  <c:v>10.8</c:v>
                </c:pt>
                <c:pt idx="1502">
                  <c:v>10.8</c:v>
                </c:pt>
                <c:pt idx="1503">
                  <c:v>10.8</c:v>
                </c:pt>
                <c:pt idx="1504">
                  <c:v>10.8</c:v>
                </c:pt>
                <c:pt idx="1505">
                  <c:v>10.8</c:v>
                </c:pt>
                <c:pt idx="1506">
                  <c:v>10.8</c:v>
                </c:pt>
                <c:pt idx="1507">
                  <c:v>10.8</c:v>
                </c:pt>
                <c:pt idx="1508">
                  <c:v>10.8</c:v>
                </c:pt>
                <c:pt idx="1509">
                  <c:v>10.8</c:v>
                </c:pt>
                <c:pt idx="1510">
                  <c:v>10.8</c:v>
                </c:pt>
                <c:pt idx="1511">
                  <c:v>10.8</c:v>
                </c:pt>
                <c:pt idx="1512">
                  <c:v>10.8</c:v>
                </c:pt>
                <c:pt idx="1513">
                  <c:v>10.8</c:v>
                </c:pt>
                <c:pt idx="1514">
                  <c:v>10.8</c:v>
                </c:pt>
                <c:pt idx="1515">
                  <c:v>10.8</c:v>
                </c:pt>
                <c:pt idx="1516">
                  <c:v>10.8</c:v>
                </c:pt>
                <c:pt idx="1517">
                  <c:v>10.8</c:v>
                </c:pt>
                <c:pt idx="1518">
                  <c:v>10.8</c:v>
                </c:pt>
                <c:pt idx="1519">
                  <c:v>10.8</c:v>
                </c:pt>
                <c:pt idx="1520">
                  <c:v>10.8</c:v>
                </c:pt>
                <c:pt idx="1521">
                  <c:v>10.8</c:v>
                </c:pt>
                <c:pt idx="1522">
                  <c:v>10.8</c:v>
                </c:pt>
                <c:pt idx="1523">
                  <c:v>10.8</c:v>
                </c:pt>
                <c:pt idx="1524">
                  <c:v>10.8</c:v>
                </c:pt>
                <c:pt idx="1525">
                  <c:v>10.8</c:v>
                </c:pt>
                <c:pt idx="1526">
                  <c:v>10.8</c:v>
                </c:pt>
                <c:pt idx="1527">
                  <c:v>10.8</c:v>
                </c:pt>
                <c:pt idx="1528">
                  <c:v>10.8</c:v>
                </c:pt>
                <c:pt idx="1529">
                  <c:v>10.8</c:v>
                </c:pt>
                <c:pt idx="1530">
                  <c:v>10.8</c:v>
                </c:pt>
                <c:pt idx="1531">
                  <c:v>10.8</c:v>
                </c:pt>
                <c:pt idx="1532">
                  <c:v>10.8</c:v>
                </c:pt>
                <c:pt idx="1533">
                  <c:v>10.8</c:v>
                </c:pt>
                <c:pt idx="1534">
                  <c:v>10.8</c:v>
                </c:pt>
                <c:pt idx="1535">
                  <c:v>10.8</c:v>
                </c:pt>
                <c:pt idx="1536">
                  <c:v>10.8</c:v>
                </c:pt>
                <c:pt idx="1537">
                  <c:v>10.8</c:v>
                </c:pt>
                <c:pt idx="1538">
                  <c:v>10.8</c:v>
                </c:pt>
                <c:pt idx="1539">
                  <c:v>10.8</c:v>
                </c:pt>
                <c:pt idx="1540">
                  <c:v>10.8</c:v>
                </c:pt>
                <c:pt idx="1541">
                  <c:v>10.8</c:v>
                </c:pt>
                <c:pt idx="1542">
                  <c:v>10.8</c:v>
                </c:pt>
                <c:pt idx="1543">
                  <c:v>10.8</c:v>
                </c:pt>
                <c:pt idx="1544">
                  <c:v>10.8</c:v>
                </c:pt>
                <c:pt idx="1545">
                  <c:v>10.8</c:v>
                </c:pt>
                <c:pt idx="1546">
                  <c:v>10.8</c:v>
                </c:pt>
                <c:pt idx="1547">
                  <c:v>10.8</c:v>
                </c:pt>
                <c:pt idx="1548">
                  <c:v>10.8</c:v>
                </c:pt>
                <c:pt idx="1549">
                  <c:v>10.8</c:v>
                </c:pt>
                <c:pt idx="1550">
                  <c:v>10.8</c:v>
                </c:pt>
                <c:pt idx="1551">
                  <c:v>10.8</c:v>
                </c:pt>
                <c:pt idx="1552">
                  <c:v>10.8</c:v>
                </c:pt>
                <c:pt idx="1553">
                  <c:v>10.8</c:v>
                </c:pt>
                <c:pt idx="1554">
                  <c:v>10.8</c:v>
                </c:pt>
                <c:pt idx="1555">
                  <c:v>10.8</c:v>
                </c:pt>
                <c:pt idx="1556">
                  <c:v>10.8</c:v>
                </c:pt>
                <c:pt idx="1557">
                  <c:v>10.8</c:v>
                </c:pt>
                <c:pt idx="1558">
                  <c:v>10.8</c:v>
                </c:pt>
                <c:pt idx="1559">
                  <c:v>10.8</c:v>
                </c:pt>
                <c:pt idx="1560">
                  <c:v>10.8</c:v>
                </c:pt>
                <c:pt idx="1561">
                  <c:v>10.8</c:v>
                </c:pt>
                <c:pt idx="1562">
                  <c:v>10.8</c:v>
                </c:pt>
                <c:pt idx="1563">
                  <c:v>10.8</c:v>
                </c:pt>
                <c:pt idx="1564">
                  <c:v>10.8</c:v>
                </c:pt>
                <c:pt idx="1565">
                  <c:v>10.8</c:v>
                </c:pt>
                <c:pt idx="1566">
                  <c:v>10.8</c:v>
                </c:pt>
                <c:pt idx="1567">
                  <c:v>10.8</c:v>
                </c:pt>
                <c:pt idx="1568">
                  <c:v>10.8</c:v>
                </c:pt>
                <c:pt idx="1569">
                  <c:v>10.8</c:v>
                </c:pt>
                <c:pt idx="1570">
                  <c:v>10.8</c:v>
                </c:pt>
                <c:pt idx="1571">
                  <c:v>10.8</c:v>
                </c:pt>
                <c:pt idx="1572">
                  <c:v>10.8</c:v>
                </c:pt>
                <c:pt idx="1573">
                  <c:v>10.8</c:v>
                </c:pt>
                <c:pt idx="1574">
                  <c:v>10.8</c:v>
                </c:pt>
                <c:pt idx="1575">
                  <c:v>10.8</c:v>
                </c:pt>
                <c:pt idx="1576">
                  <c:v>10.8</c:v>
                </c:pt>
                <c:pt idx="1577">
                  <c:v>10.8</c:v>
                </c:pt>
                <c:pt idx="1578">
                  <c:v>10.8</c:v>
                </c:pt>
                <c:pt idx="1579">
                  <c:v>10.8</c:v>
                </c:pt>
                <c:pt idx="1580">
                  <c:v>10.8</c:v>
                </c:pt>
                <c:pt idx="1581">
                  <c:v>10.8</c:v>
                </c:pt>
                <c:pt idx="1582">
                  <c:v>10.8</c:v>
                </c:pt>
                <c:pt idx="1583">
                  <c:v>10.8</c:v>
                </c:pt>
                <c:pt idx="1584">
                  <c:v>10.8</c:v>
                </c:pt>
                <c:pt idx="1585">
                  <c:v>10.8</c:v>
                </c:pt>
                <c:pt idx="1586">
                  <c:v>10.8</c:v>
                </c:pt>
                <c:pt idx="1587">
                  <c:v>10.8</c:v>
                </c:pt>
                <c:pt idx="1588">
                  <c:v>10.8</c:v>
                </c:pt>
                <c:pt idx="1589">
                  <c:v>10.8</c:v>
                </c:pt>
                <c:pt idx="1590">
                  <c:v>10.8</c:v>
                </c:pt>
                <c:pt idx="1591">
                  <c:v>10.8</c:v>
                </c:pt>
                <c:pt idx="1592">
                  <c:v>10.8</c:v>
                </c:pt>
                <c:pt idx="1593">
                  <c:v>10.8</c:v>
                </c:pt>
                <c:pt idx="1594">
                  <c:v>10.8</c:v>
                </c:pt>
                <c:pt idx="1595">
                  <c:v>10.8</c:v>
                </c:pt>
                <c:pt idx="1596">
                  <c:v>10.8</c:v>
                </c:pt>
                <c:pt idx="1597">
                  <c:v>10.8</c:v>
                </c:pt>
                <c:pt idx="1598">
                  <c:v>10.8</c:v>
                </c:pt>
                <c:pt idx="1599">
                  <c:v>10.8</c:v>
                </c:pt>
                <c:pt idx="1600">
                  <c:v>10.8</c:v>
                </c:pt>
                <c:pt idx="1601">
                  <c:v>10.8</c:v>
                </c:pt>
                <c:pt idx="1602">
                  <c:v>10.8</c:v>
                </c:pt>
                <c:pt idx="1603">
                  <c:v>10.8</c:v>
                </c:pt>
                <c:pt idx="1604">
                  <c:v>10.8</c:v>
                </c:pt>
                <c:pt idx="1605">
                  <c:v>10.8</c:v>
                </c:pt>
                <c:pt idx="1606">
                  <c:v>10.8</c:v>
                </c:pt>
                <c:pt idx="1607">
                  <c:v>10.8</c:v>
                </c:pt>
                <c:pt idx="1608">
                  <c:v>10.8</c:v>
                </c:pt>
                <c:pt idx="1609">
                  <c:v>10.8</c:v>
                </c:pt>
                <c:pt idx="1610">
                  <c:v>10.8</c:v>
                </c:pt>
                <c:pt idx="1611">
                  <c:v>10.8</c:v>
                </c:pt>
                <c:pt idx="1612">
                  <c:v>10.8</c:v>
                </c:pt>
                <c:pt idx="1613">
                  <c:v>10.8</c:v>
                </c:pt>
                <c:pt idx="1614">
                  <c:v>10.8</c:v>
                </c:pt>
                <c:pt idx="1615">
                  <c:v>10.8</c:v>
                </c:pt>
                <c:pt idx="1616">
                  <c:v>10.8</c:v>
                </c:pt>
                <c:pt idx="1617">
                  <c:v>10.8</c:v>
                </c:pt>
                <c:pt idx="1618">
                  <c:v>10.8</c:v>
                </c:pt>
                <c:pt idx="1619">
                  <c:v>10.8</c:v>
                </c:pt>
                <c:pt idx="1620">
                  <c:v>10.8</c:v>
                </c:pt>
                <c:pt idx="1621">
                  <c:v>10.8</c:v>
                </c:pt>
                <c:pt idx="1622">
                  <c:v>10.8</c:v>
                </c:pt>
                <c:pt idx="1623">
                  <c:v>10.8</c:v>
                </c:pt>
                <c:pt idx="1624">
                  <c:v>10.8</c:v>
                </c:pt>
                <c:pt idx="1625">
                  <c:v>10.8</c:v>
                </c:pt>
                <c:pt idx="1626">
                  <c:v>10.8</c:v>
                </c:pt>
                <c:pt idx="1627">
                  <c:v>10.8</c:v>
                </c:pt>
                <c:pt idx="1628">
                  <c:v>10.8</c:v>
                </c:pt>
                <c:pt idx="1629">
                  <c:v>10.8</c:v>
                </c:pt>
                <c:pt idx="1630">
                  <c:v>10.8</c:v>
                </c:pt>
                <c:pt idx="1631">
                  <c:v>10.8</c:v>
                </c:pt>
                <c:pt idx="1632">
                  <c:v>10.8</c:v>
                </c:pt>
                <c:pt idx="1633">
                  <c:v>10.8</c:v>
                </c:pt>
                <c:pt idx="1634">
                  <c:v>10.8</c:v>
                </c:pt>
                <c:pt idx="1635">
                  <c:v>10.8</c:v>
                </c:pt>
                <c:pt idx="1636">
                  <c:v>10.8</c:v>
                </c:pt>
                <c:pt idx="1637">
                  <c:v>10.8</c:v>
                </c:pt>
                <c:pt idx="1638">
                  <c:v>10.8</c:v>
                </c:pt>
                <c:pt idx="1639">
                  <c:v>10.8</c:v>
                </c:pt>
                <c:pt idx="1640">
                  <c:v>10.8</c:v>
                </c:pt>
                <c:pt idx="1641">
                  <c:v>10.8</c:v>
                </c:pt>
                <c:pt idx="1642">
                  <c:v>10.8</c:v>
                </c:pt>
                <c:pt idx="1643">
                  <c:v>10.8</c:v>
                </c:pt>
                <c:pt idx="1644">
                  <c:v>10.8</c:v>
                </c:pt>
                <c:pt idx="1645">
                  <c:v>10.8</c:v>
                </c:pt>
                <c:pt idx="1646">
                  <c:v>10.8</c:v>
                </c:pt>
                <c:pt idx="1647">
                  <c:v>10.8</c:v>
                </c:pt>
                <c:pt idx="1648">
                  <c:v>10.8</c:v>
                </c:pt>
                <c:pt idx="1649">
                  <c:v>10.8</c:v>
                </c:pt>
                <c:pt idx="1650">
                  <c:v>10.8</c:v>
                </c:pt>
                <c:pt idx="1651">
                  <c:v>10.8</c:v>
                </c:pt>
                <c:pt idx="1652">
                  <c:v>10.8</c:v>
                </c:pt>
                <c:pt idx="1653">
                  <c:v>10.8</c:v>
                </c:pt>
                <c:pt idx="1654">
                  <c:v>10.8</c:v>
                </c:pt>
                <c:pt idx="1655">
                  <c:v>10.8</c:v>
                </c:pt>
                <c:pt idx="1656">
                  <c:v>10.8</c:v>
                </c:pt>
                <c:pt idx="1657">
                  <c:v>10.8</c:v>
                </c:pt>
                <c:pt idx="1658">
                  <c:v>10.8</c:v>
                </c:pt>
                <c:pt idx="1659">
                  <c:v>10.8</c:v>
                </c:pt>
                <c:pt idx="1660">
                  <c:v>10.8</c:v>
                </c:pt>
                <c:pt idx="1661">
                  <c:v>10.8</c:v>
                </c:pt>
                <c:pt idx="1662">
                  <c:v>10.8</c:v>
                </c:pt>
                <c:pt idx="1663">
                  <c:v>10.8</c:v>
                </c:pt>
                <c:pt idx="1664">
                  <c:v>10.8</c:v>
                </c:pt>
                <c:pt idx="1665">
                  <c:v>10.8</c:v>
                </c:pt>
                <c:pt idx="1666">
                  <c:v>10.8</c:v>
                </c:pt>
                <c:pt idx="1667">
                  <c:v>10.8</c:v>
                </c:pt>
                <c:pt idx="1668">
                  <c:v>10.8</c:v>
                </c:pt>
                <c:pt idx="1669">
                  <c:v>10.8</c:v>
                </c:pt>
                <c:pt idx="1670">
                  <c:v>10.8</c:v>
                </c:pt>
                <c:pt idx="1671">
                  <c:v>10.8</c:v>
                </c:pt>
                <c:pt idx="1672">
                  <c:v>10.8</c:v>
                </c:pt>
                <c:pt idx="1673">
                  <c:v>10.8</c:v>
                </c:pt>
                <c:pt idx="1674">
                  <c:v>10.8</c:v>
                </c:pt>
                <c:pt idx="1675">
                  <c:v>10.8</c:v>
                </c:pt>
                <c:pt idx="1676">
                  <c:v>10.8</c:v>
                </c:pt>
                <c:pt idx="1677">
                  <c:v>10.8</c:v>
                </c:pt>
                <c:pt idx="1678">
                  <c:v>10.8</c:v>
                </c:pt>
                <c:pt idx="1679">
                  <c:v>10.8</c:v>
                </c:pt>
                <c:pt idx="1680">
                  <c:v>10.8</c:v>
                </c:pt>
                <c:pt idx="1681">
                  <c:v>10.8</c:v>
                </c:pt>
                <c:pt idx="1682">
                  <c:v>10.8</c:v>
                </c:pt>
                <c:pt idx="1683">
                  <c:v>10.8</c:v>
                </c:pt>
                <c:pt idx="1684">
                  <c:v>10.8</c:v>
                </c:pt>
                <c:pt idx="1685">
                  <c:v>10.8</c:v>
                </c:pt>
                <c:pt idx="1686">
                  <c:v>10.8</c:v>
                </c:pt>
                <c:pt idx="1687">
                  <c:v>10.8</c:v>
                </c:pt>
                <c:pt idx="1688">
                  <c:v>10.8</c:v>
                </c:pt>
                <c:pt idx="1689">
                  <c:v>10.8</c:v>
                </c:pt>
                <c:pt idx="1690">
                  <c:v>10.8</c:v>
                </c:pt>
                <c:pt idx="1691">
                  <c:v>10.8</c:v>
                </c:pt>
                <c:pt idx="1692">
                  <c:v>10.8</c:v>
                </c:pt>
                <c:pt idx="1693">
                  <c:v>10.8</c:v>
                </c:pt>
                <c:pt idx="1694">
                  <c:v>10.8</c:v>
                </c:pt>
                <c:pt idx="1695">
                  <c:v>10.8</c:v>
                </c:pt>
                <c:pt idx="1696">
                  <c:v>10.8</c:v>
                </c:pt>
                <c:pt idx="1697">
                  <c:v>10.8</c:v>
                </c:pt>
                <c:pt idx="1698">
                  <c:v>10.8</c:v>
                </c:pt>
              </c:numCache>
            </c:numRef>
          </c:yVal>
          <c:smooth val="0"/>
        </c:ser>
        <c:ser>
          <c:idx val="3"/>
          <c:order val="3"/>
          <c:tx>
            <c:v> Exp</c:v>
          </c:tx>
          <c:spPr>
            <a:ln w="19050" cap="rnd">
              <a:noFill/>
              <a:round/>
            </a:ln>
            <a:effectLst/>
          </c:spPr>
          <c:marker>
            <c:symbol val="circle"/>
            <c:size val="4"/>
            <c:spPr>
              <a:solidFill>
                <a:schemeClr val="accent4"/>
              </a:solidFill>
              <a:ln w="9525">
                <a:solidFill>
                  <a:schemeClr val="accent4"/>
                </a:solidFill>
              </a:ln>
              <a:effectLst/>
            </c:spPr>
          </c:marker>
          <c:xVal>
            <c:numRef>
              <c:f>[1]ThermRot_exp!$A$2:$A$312</c:f>
              <c:numCache>
                <c:formatCode>0.00</c:formatCode>
                <c:ptCount val="311"/>
                <c:pt idx="0">
                  <c:v>-230</c:v>
                </c:pt>
                <c:pt idx="1">
                  <c:v>-225.08</c:v>
                </c:pt>
                <c:pt idx="2">
                  <c:v>-219.19</c:v>
                </c:pt>
                <c:pt idx="3">
                  <c:v>-214.27</c:v>
                </c:pt>
                <c:pt idx="4">
                  <c:v>-209.36</c:v>
                </c:pt>
                <c:pt idx="5">
                  <c:v>-203.46</c:v>
                </c:pt>
                <c:pt idx="6">
                  <c:v>-198.54</c:v>
                </c:pt>
                <c:pt idx="7">
                  <c:v>-193.63</c:v>
                </c:pt>
                <c:pt idx="8">
                  <c:v>-188.71</c:v>
                </c:pt>
                <c:pt idx="9">
                  <c:v>-183.8</c:v>
                </c:pt>
                <c:pt idx="10">
                  <c:v>-176.92</c:v>
                </c:pt>
                <c:pt idx="11">
                  <c:v>-172</c:v>
                </c:pt>
                <c:pt idx="12">
                  <c:v>-166.1</c:v>
                </c:pt>
                <c:pt idx="13">
                  <c:v>-161.19</c:v>
                </c:pt>
                <c:pt idx="14">
                  <c:v>-156.27000000000001</c:v>
                </c:pt>
                <c:pt idx="15">
                  <c:v>-150.37</c:v>
                </c:pt>
                <c:pt idx="16">
                  <c:v>-145.46</c:v>
                </c:pt>
                <c:pt idx="17">
                  <c:v>-140.54</c:v>
                </c:pt>
                <c:pt idx="18">
                  <c:v>-134.65</c:v>
                </c:pt>
                <c:pt idx="19">
                  <c:v>-129.72999999999999</c:v>
                </c:pt>
                <c:pt idx="20">
                  <c:v>-124.81</c:v>
                </c:pt>
                <c:pt idx="21">
                  <c:v>-118.92</c:v>
                </c:pt>
                <c:pt idx="22">
                  <c:v>-113.02</c:v>
                </c:pt>
                <c:pt idx="23">
                  <c:v>-108.1</c:v>
                </c:pt>
                <c:pt idx="24">
                  <c:v>-103.19</c:v>
                </c:pt>
                <c:pt idx="25">
                  <c:v>-97.29</c:v>
                </c:pt>
                <c:pt idx="26">
                  <c:v>-92.37</c:v>
                </c:pt>
                <c:pt idx="27">
                  <c:v>-87.46</c:v>
                </c:pt>
                <c:pt idx="28">
                  <c:v>-81.56</c:v>
                </c:pt>
                <c:pt idx="29">
                  <c:v>-76.650000000000006</c:v>
                </c:pt>
                <c:pt idx="30">
                  <c:v>-71.73</c:v>
                </c:pt>
                <c:pt idx="31">
                  <c:v>-65.83</c:v>
                </c:pt>
                <c:pt idx="32">
                  <c:v>-59.93</c:v>
                </c:pt>
                <c:pt idx="33">
                  <c:v>-55.02</c:v>
                </c:pt>
                <c:pt idx="34">
                  <c:v>-50.1</c:v>
                </c:pt>
                <c:pt idx="35">
                  <c:v>-44.21</c:v>
                </c:pt>
                <c:pt idx="36">
                  <c:v>-39.29</c:v>
                </c:pt>
                <c:pt idx="37">
                  <c:v>-34.380000000000003</c:v>
                </c:pt>
                <c:pt idx="38">
                  <c:v>-28.48</c:v>
                </c:pt>
                <c:pt idx="39">
                  <c:v>-23.56</c:v>
                </c:pt>
                <c:pt idx="40">
                  <c:v>-18.649999999999999</c:v>
                </c:pt>
                <c:pt idx="41">
                  <c:v>-12.75</c:v>
                </c:pt>
                <c:pt idx="42">
                  <c:v>-7.83</c:v>
                </c:pt>
                <c:pt idx="43">
                  <c:v>-1.93</c:v>
                </c:pt>
                <c:pt idx="44">
                  <c:v>3.96</c:v>
                </c:pt>
                <c:pt idx="45">
                  <c:v>8.8800000000000008</c:v>
                </c:pt>
                <c:pt idx="46">
                  <c:v>13.79</c:v>
                </c:pt>
                <c:pt idx="47">
                  <c:v>19.690000000000001</c:v>
                </c:pt>
                <c:pt idx="48">
                  <c:v>24.61</c:v>
                </c:pt>
                <c:pt idx="49">
                  <c:v>29.52</c:v>
                </c:pt>
                <c:pt idx="50">
                  <c:v>34.44</c:v>
                </c:pt>
                <c:pt idx="51">
                  <c:v>40.340000000000003</c:v>
                </c:pt>
                <c:pt idx="52">
                  <c:v>45.25</c:v>
                </c:pt>
                <c:pt idx="53">
                  <c:v>50.17</c:v>
                </c:pt>
                <c:pt idx="54">
                  <c:v>57.05</c:v>
                </c:pt>
                <c:pt idx="55">
                  <c:v>61.96</c:v>
                </c:pt>
                <c:pt idx="56">
                  <c:v>66.88</c:v>
                </c:pt>
                <c:pt idx="57">
                  <c:v>72.78</c:v>
                </c:pt>
                <c:pt idx="58">
                  <c:v>77.69</c:v>
                </c:pt>
                <c:pt idx="59">
                  <c:v>82.61</c:v>
                </c:pt>
                <c:pt idx="60">
                  <c:v>88.5</c:v>
                </c:pt>
                <c:pt idx="61">
                  <c:v>93.42</c:v>
                </c:pt>
                <c:pt idx="62">
                  <c:v>98.34</c:v>
                </c:pt>
                <c:pt idx="63">
                  <c:v>103.25</c:v>
                </c:pt>
                <c:pt idx="64">
                  <c:v>109.15</c:v>
                </c:pt>
                <c:pt idx="65">
                  <c:v>115.05</c:v>
                </c:pt>
                <c:pt idx="66">
                  <c:v>119.96</c:v>
                </c:pt>
                <c:pt idx="67">
                  <c:v>125.86</c:v>
                </c:pt>
                <c:pt idx="68">
                  <c:v>130.78</c:v>
                </c:pt>
                <c:pt idx="69">
                  <c:v>135.69</c:v>
                </c:pt>
                <c:pt idx="70">
                  <c:v>141.59</c:v>
                </c:pt>
                <c:pt idx="71">
                  <c:v>146.5</c:v>
                </c:pt>
                <c:pt idx="72">
                  <c:v>151.41999999999999</c:v>
                </c:pt>
                <c:pt idx="73">
                  <c:v>157.32</c:v>
                </c:pt>
                <c:pt idx="74">
                  <c:v>162.22999999999999</c:v>
                </c:pt>
                <c:pt idx="75">
                  <c:v>167.15</c:v>
                </c:pt>
                <c:pt idx="76">
                  <c:v>173.05</c:v>
                </c:pt>
                <c:pt idx="77">
                  <c:v>178.94</c:v>
                </c:pt>
                <c:pt idx="78">
                  <c:v>183.86</c:v>
                </c:pt>
                <c:pt idx="79">
                  <c:v>188.78</c:v>
                </c:pt>
                <c:pt idx="80">
                  <c:v>194.67</c:v>
                </c:pt>
                <c:pt idx="81">
                  <c:v>199.59</c:v>
                </c:pt>
                <c:pt idx="82">
                  <c:v>204.5</c:v>
                </c:pt>
                <c:pt idx="83">
                  <c:v>210.4</c:v>
                </c:pt>
                <c:pt idx="84">
                  <c:v>215.32</c:v>
                </c:pt>
                <c:pt idx="85">
                  <c:v>220.23</c:v>
                </c:pt>
                <c:pt idx="86">
                  <c:v>227.11</c:v>
                </c:pt>
                <c:pt idx="87">
                  <c:v>232.03</c:v>
                </c:pt>
                <c:pt idx="88">
                  <c:v>236.94</c:v>
                </c:pt>
                <c:pt idx="89">
                  <c:v>242.84</c:v>
                </c:pt>
                <c:pt idx="90">
                  <c:v>248.74</c:v>
                </c:pt>
                <c:pt idx="91">
                  <c:v>253.66</c:v>
                </c:pt>
                <c:pt idx="92">
                  <c:v>258.57</c:v>
                </c:pt>
                <c:pt idx="93">
                  <c:v>264.47000000000003</c:v>
                </c:pt>
                <c:pt idx="94">
                  <c:v>269.38</c:v>
                </c:pt>
                <c:pt idx="95">
                  <c:v>274.3</c:v>
                </c:pt>
                <c:pt idx="96">
                  <c:v>280.2</c:v>
                </c:pt>
                <c:pt idx="97">
                  <c:v>286.10000000000002</c:v>
                </c:pt>
                <c:pt idx="98">
                  <c:v>291.01</c:v>
                </c:pt>
                <c:pt idx="99">
                  <c:v>296.91000000000003</c:v>
                </c:pt>
                <c:pt idx="100">
                  <c:v>301.82</c:v>
                </c:pt>
                <c:pt idx="101">
                  <c:v>306.74</c:v>
                </c:pt>
                <c:pt idx="102">
                  <c:v>312.64</c:v>
                </c:pt>
                <c:pt idx="103">
                  <c:v>317.55</c:v>
                </c:pt>
                <c:pt idx="104">
                  <c:v>322.47000000000003</c:v>
                </c:pt>
                <c:pt idx="105">
                  <c:v>327.38</c:v>
                </c:pt>
                <c:pt idx="106">
                  <c:v>333.28</c:v>
                </c:pt>
                <c:pt idx="107">
                  <c:v>338.2</c:v>
                </c:pt>
                <c:pt idx="108">
                  <c:v>344.1</c:v>
                </c:pt>
                <c:pt idx="109">
                  <c:v>349.99</c:v>
                </c:pt>
                <c:pt idx="110">
                  <c:v>354.91</c:v>
                </c:pt>
                <c:pt idx="111">
                  <c:v>359.82</c:v>
                </c:pt>
                <c:pt idx="112">
                  <c:v>365.72</c:v>
                </c:pt>
                <c:pt idx="113">
                  <c:v>370.64</c:v>
                </c:pt>
                <c:pt idx="114">
                  <c:v>375.55</c:v>
                </c:pt>
                <c:pt idx="115">
                  <c:v>381.45</c:v>
                </c:pt>
                <c:pt idx="116">
                  <c:v>386.37</c:v>
                </c:pt>
                <c:pt idx="117">
                  <c:v>391.28</c:v>
                </c:pt>
                <c:pt idx="118">
                  <c:v>396.2</c:v>
                </c:pt>
                <c:pt idx="119">
                  <c:v>403.08</c:v>
                </c:pt>
                <c:pt idx="120">
                  <c:v>407.99</c:v>
                </c:pt>
                <c:pt idx="121">
                  <c:v>412.91</c:v>
                </c:pt>
                <c:pt idx="122">
                  <c:v>418.81</c:v>
                </c:pt>
                <c:pt idx="123">
                  <c:v>423.72</c:v>
                </c:pt>
                <c:pt idx="124">
                  <c:v>428.64</c:v>
                </c:pt>
                <c:pt idx="125">
                  <c:v>434.54</c:v>
                </c:pt>
                <c:pt idx="126">
                  <c:v>439.45</c:v>
                </c:pt>
                <c:pt idx="127">
                  <c:v>444.37</c:v>
                </c:pt>
                <c:pt idx="128">
                  <c:v>450.26</c:v>
                </c:pt>
                <c:pt idx="129">
                  <c:v>455.18</c:v>
                </c:pt>
                <c:pt idx="130">
                  <c:v>461.08</c:v>
                </c:pt>
                <c:pt idx="131">
                  <c:v>465.99</c:v>
                </c:pt>
                <c:pt idx="132">
                  <c:v>471.89</c:v>
                </c:pt>
                <c:pt idx="133">
                  <c:v>476.81</c:v>
                </c:pt>
                <c:pt idx="134">
                  <c:v>481.72</c:v>
                </c:pt>
                <c:pt idx="135">
                  <c:v>487.62</c:v>
                </c:pt>
                <c:pt idx="136">
                  <c:v>492.53</c:v>
                </c:pt>
                <c:pt idx="137">
                  <c:v>497.45</c:v>
                </c:pt>
                <c:pt idx="138">
                  <c:v>503.35</c:v>
                </c:pt>
                <c:pt idx="139">
                  <c:v>509.25</c:v>
                </c:pt>
                <c:pt idx="140">
                  <c:v>514.16</c:v>
                </c:pt>
                <c:pt idx="141">
                  <c:v>521.04</c:v>
                </c:pt>
                <c:pt idx="142">
                  <c:v>525.96</c:v>
                </c:pt>
                <c:pt idx="143">
                  <c:v>530.87</c:v>
                </c:pt>
                <c:pt idx="144">
                  <c:v>536.77</c:v>
                </c:pt>
                <c:pt idx="145">
                  <c:v>541.69000000000005</c:v>
                </c:pt>
                <c:pt idx="146">
                  <c:v>546.6</c:v>
                </c:pt>
                <c:pt idx="147">
                  <c:v>551.52</c:v>
                </c:pt>
                <c:pt idx="148">
                  <c:v>557.41999999999996</c:v>
                </c:pt>
                <c:pt idx="149">
                  <c:v>562.33000000000004</c:v>
                </c:pt>
                <c:pt idx="150">
                  <c:v>567.25</c:v>
                </c:pt>
                <c:pt idx="151">
                  <c:v>574.13</c:v>
                </c:pt>
                <c:pt idx="152">
                  <c:v>579.04</c:v>
                </c:pt>
                <c:pt idx="153">
                  <c:v>583.96</c:v>
                </c:pt>
                <c:pt idx="154">
                  <c:v>589.86</c:v>
                </c:pt>
                <c:pt idx="155">
                  <c:v>594.77</c:v>
                </c:pt>
                <c:pt idx="156">
                  <c:v>599.69000000000005</c:v>
                </c:pt>
                <c:pt idx="157">
                  <c:v>605.58000000000004</c:v>
                </c:pt>
                <c:pt idx="158">
                  <c:v>610.5</c:v>
                </c:pt>
                <c:pt idx="159">
                  <c:v>615.41</c:v>
                </c:pt>
                <c:pt idx="160">
                  <c:v>621.30999999999995</c:v>
                </c:pt>
                <c:pt idx="161">
                  <c:v>626.23</c:v>
                </c:pt>
                <c:pt idx="162">
                  <c:v>632.13</c:v>
                </c:pt>
                <c:pt idx="163">
                  <c:v>637.04</c:v>
                </c:pt>
                <c:pt idx="164">
                  <c:v>642.94000000000005</c:v>
                </c:pt>
                <c:pt idx="165">
                  <c:v>647.85</c:v>
                </c:pt>
                <c:pt idx="166">
                  <c:v>652.77</c:v>
                </c:pt>
                <c:pt idx="167">
                  <c:v>658.67</c:v>
                </c:pt>
                <c:pt idx="168">
                  <c:v>663.58</c:v>
                </c:pt>
                <c:pt idx="169">
                  <c:v>668.5</c:v>
                </c:pt>
                <c:pt idx="170">
                  <c:v>674.4</c:v>
                </c:pt>
                <c:pt idx="171">
                  <c:v>679.31</c:v>
                </c:pt>
                <c:pt idx="172">
                  <c:v>684.23</c:v>
                </c:pt>
                <c:pt idx="173">
                  <c:v>690.13</c:v>
                </c:pt>
                <c:pt idx="174">
                  <c:v>696.02</c:v>
                </c:pt>
                <c:pt idx="175">
                  <c:v>700.94</c:v>
                </c:pt>
                <c:pt idx="176">
                  <c:v>705.85</c:v>
                </c:pt>
                <c:pt idx="177">
                  <c:v>711.75</c:v>
                </c:pt>
                <c:pt idx="178">
                  <c:v>716.67</c:v>
                </c:pt>
                <c:pt idx="179">
                  <c:v>721.58</c:v>
                </c:pt>
                <c:pt idx="180">
                  <c:v>727.48</c:v>
                </c:pt>
                <c:pt idx="181">
                  <c:v>732.4</c:v>
                </c:pt>
                <c:pt idx="182">
                  <c:v>737.31</c:v>
                </c:pt>
                <c:pt idx="183">
                  <c:v>743.21</c:v>
                </c:pt>
                <c:pt idx="184">
                  <c:v>749.11</c:v>
                </c:pt>
                <c:pt idx="185">
                  <c:v>754.02</c:v>
                </c:pt>
                <c:pt idx="186">
                  <c:v>759.92</c:v>
                </c:pt>
                <c:pt idx="187">
                  <c:v>764.84</c:v>
                </c:pt>
                <c:pt idx="188">
                  <c:v>769.75</c:v>
                </c:pt>
                <c:pt idx="189">
                  <c:v>774.67</c:v>
                </c:pt>
                <c:pt idx="190">
                  <c:v>780.57</c:v>
                </c:pt>
                <c:pt idx="191">
                  <c:v>785.48</c:v>
                </c:pt>
                <c:pt idx="192">
                  <c:v>790.4</c:v>
                </c:pt>
                <c:pt idx="193">
                  <c:v>796.29</c:v>
                </c:pt>
                <c:pt idx="194">
                  <c:v>801.21</c:v>
                </c:pt>
                <c:pt idx="195">
                  <c:v>807.11</c:v>
                </c:pt>
                <c:pt idx="196">
                  <c:v>813.01</c:v>
                </c:pt>
                <c:pt idx="197">
                  <c:v>817.92</c:v>
                </c:pt>
                <c:pt idx="198">
                  <c:v>822.84</c:v>
                </c:pt>
                <c:pt idx="199">
                  <c:v>828.73</c:v>
                </c:pt>
                <c:pt idx="200">
                  <c:v>833.65</c:v>
                </c:pt>
                <c:pt idx="201">
                  <c:v>838.56</c:v>
                </c:pt>
                <c:pt idx="202">
                  <c:v>843.48</c:v>
                </c:pt>
                <c:pt idx="203">
                  <c:v>849.38</c:v>
                </c:pt>
                <c:pt idx="204">
                  <c:v>854.29</c:v>
                </c:pt>
                <c:pt idx="205">
                  <c:v>859.21</c:v>
                </c:pt>
                <c:pt idx="206">
                  <c:v>866.09</c:v>
                </c:pt>
                <c:pt idx="207">
                  <c:v>871</c:v>
                </c:pt>
                <c:pt idx="208">
                  <c:v>875.92</c:v>
                </c:pt>
                <c:pt idx="209">
                  <c:v>881.82</c:v>
                </c:pt>
                <c:pt idx="210">
                  <c:v>886.73</c:v>
                </c:pt>
                <c:pt idx="211">
                  <c:v>891.65</c:v>
                </c:pt>
                <c:pt idx="212">
                  <c:v>897.55</c:v>
                </c:pt>
                <c:pt idx="213">
                  <c:v>902.46</c:v>
                </c:pt>
                <c:pt idx="214">
                  <c:v>907.38</c:v>
                </c:pt>
                <c:pt idx="215">
                  <c:v>912.29</c:v>
                </c:pt>
                <c:pt idx="216">
                  <c:v>918.19</c:v>
                </c:pt>
                <c:pt idx="217">
                  <c:v>924.09</c:v>
                </c:pt>
                <c:pt idx="218">
                  <c:v>929</c:v>
                </c:pt>
                <c:pt idx="219">
                  <c:v>934.9</c:v>
                </c:pt>
                <c:pt idx="220">
                  <c:v>939.82</c:v>
                </c:pt>
                <c:pt idx="221">
                  <c:v>944.73</c:v>
                </c:pt>
                <c:pt idx="222">
                  <c:v>950.63</c:v>
                </c:pt>
                <c:pt idx="223">
                  <c:v>955.55</c:v>
                </c:pt>
                <c:pt idx="224">
                  <c:v>960.46</c:v>
                </c:pt>
                <c:pt idx="225">
                  <c:v>966.36</c:v>
                </c:pt>
                <c:pt idx="226">
                  <c:v>971.27</c:v>
                </c:pt>
                <c:pt idx="227">
                  <c:v>976.19</c:v>
                </c:pt>
                <c:pt idx="228">
                  <c:v>982.09</c:v>
                </c:pt>
                <c:pt idx="229">
                  <c:v>987.99</c:v>
                </c:pt>
                <c:pt idx="230">
                  <c:v>992.9</c:v>
                </c:pt>
                <c:pt idx="231">
                  <c:v>997.82</c:v>
                </c:pt>
                <c:pt idx="232">
                  <c:v>1003.72</c:v>
                </c:pt>
                <c:pt idx="233">
                  <c:v>1008.63</c:v>
                </c:pt>
                <c:pt idx="234">
                  <c:v>1013.55</c:v>
                </c:pt>
                <c:pt idx="235">
                  <c:v>1019.44</c:v>
                </c:pt>
                <c:pt idx="236">
                  <c:v>1025.3399999999999</c:v>
                </c:pt>
                <c:pt idx="237">
                  <c:v>1030.26</c:v>
                </c:pt>
                <c:pt idx="238">
                  <c:v>1036.1600000000001</c:v>
                </c:pt>
                <c:pt idx="239">
                  <c:v>1042.05</c:v>
                </c:pt>
                <c:pt idx="240">
                  <c:v>1046.97</c:v>
                </c:pt>
                <c:pt idx="241">
                  <c:v>1052.8699999999999</c:v>
                </c:pt>
                <c:pt idx="242">
                  <c:v>1057.78</c:v>
                </c:pt>
                <c:pt idx="243">
                  <c:v>1062.7</c:v>
                </c:pt>
                <c:pt idx="244">
                  <c:v>1067.6099999999999</c:v>
                </c:pt>
                <c:pt idx="245">
                  <c:v>1073.51</c:v>
                </c:pt>
                <c:pt idx="246">
                  <c:v>1078.43</c:v>
                </c:pt>
                <c:pt idx="247">
                  <c:v>1083.3399999999999</c:v>
                </c:pt>
                <c:pt idx="248">
                  <c:v>1089.24</c:v>
                </c:pt>
                <c:pt idx="249">
                  <c:v>1094.1500000000001</c:v>
                </c:pt>
                <c:pt idx="250">
                  <c:v>1100.05</c:v>
                </c:pt>
                <c:pt idx="251">
                  <c:v>1105.95</c:v>
                </c:pt>
                <c:pt idx="252">
                  <c:v>1110.8699999999999</c:v>
                </c:pt>
                <c:pt idx="253">
                  <c:v>1115.78</c:v>
                </c:pt>
                <c:pt idx="254">
                  <c:v>1121.68</c:v>
                </c:pt>
                <c:pt idx="255">
                  <c:v>1126.5999999999999</c:v>
                </c:pt>
                <c:pt idx="256">
                  <c:v>1131.51</c:v>
                </c:pt>
                <c:pt idx="257">
                  <c:v>1136.43</c:v>
                </c:pt>
                <c:pt idx="258">
                  <c:v>1142.32</c:v>
                </c:pt>
                <c:pt idx="259">
                  <c:v>1147.24</c:v>
                </c:pt>
                <c:pt idx="260">
                  <c:v>1152.1500000000001</c:v>
                </c:pt>
                <c:pt idx="261">
                  <c:v>1159.04</c:v>
                </c:pt>
                <c:pt idx="262">
                  <c:v>1163.95</c:v>
                </c:pt>
                <c:pt idx="263">
                  <c:v>1168.8699999999999</c:v>
                </c:pt>
                <c:pt idx="264">
                  <c:v>1174.76</c:v>
                </c:pt>
                <c:pt idx="265">
                  <c:v>1179.68</c:v>
                </c:pt>
                <c:pt idx="266">
                  <c:v>1184.5899999999999</c:v>
                </c:pt>
                <c:pt idx="267">
                  <c:v>1190.49</c:v>
                </c:pt>
                <c:pt idx="268">
                  <c:v>1195.4100000000001</c:v>
                </c:pt>
                <c:pt idx="269">
                  <c:v>1200.32</c:v>
                </c:pt>
                <c:pt idx="270">
                  <c:v>1205.24</c:v>
                </c:pt>
                <c:pt idx="271">
                  <c:v>1212.1199999999999</c:v>
                </c:pt>
                <c:pt idx="272">
                  <c:v>1217.03</c:v>
                </c:pt>
                <c:pt idx="273">
                  <c:v>1221.95</c:v>
                </c:pt>
                <c:pt idx="274">
                  <c:v>1227.8499999999999</c:v>
                </c:pt>
                <c:pt idx="275">
                  <c:v>1232.76</c:v>
                </c:pt>
                <c:pt idx="276">
                  <c:v>1237.68</c:v>
                </c:pt>
                <c:pt idx="277">
                  <c:v>1243.58</c:v>
                </c:pt>
                <c:pt idx="278">
                  <c:v>1248.49</c:v>
                </c:pt>
                <c:pt idx="279">
                  <c:v>1253.4100000000001</c:v>
                </c:pt>
                <c:pt idx="280">
                  <c:v>1259.31</c:v>
                </c:pt>
                <c:pt idx="281">
                  <c:v>1264.22</c:v>
                </c:pt>
                <c:pt idx="282">
                  <c:v>1270.1199999999999</c:v>
                </c:pt>
                <c:pt idx="283">
                  <c:v>1276.02</c:v>
                </c:pt>
                <c:pt idx="284">
                  <c:v>1280.93</c:v>
                </c:pt>
                <c:pt idx="285">
                  <c:v>1285.8499999999999</c:v>
                </c:pt>
                <c:pt idx="286">
                  <c:v>1290.76</c:v>
                </c:pt>
                <c:pt idx="287">
                  <c:v>1296.6600000000001</c:v>
                </c:pt>
                <c:pt idx="288">
                  <c:v>1301.58</c:v>
                </c:pt>
                <c:pt idx="289">
                  <c:v>1306.49</c:v>
                </c:pt>
                <c:pt idx="290">
                  <c:v>1311.41</c:v>
                </c:pt>
                <c:pt idx="291">
                  <c:v>1317.3</c:v>
                </c:pt>
                <c:pt idx="292">
                  <c:v>1322.22</c:v>
                </c:pt>
                <c:pt idx="293">
                  <c:v>1329.1</c:v>
                </c:pt>
                <c:pt idx="294">
                  <c:v>1334.02</c:v>
                </c:pt>
                <c:pt idx="295">
                  <c:v>1338.93</c:v>
                </c:pt>
                <c:pt idx="296">
                  <c:v>1344.83</c:v>
                </c:pt>
                <c:pt idx="297">
                  <c:v>1349.75</c:v>
                </c:pt>
                <c:pt idx="298">
                  <c:v>1354.66</c:v>
                </c:pt>
                <c:pt idx="299">
                  <c:v>1359.58</c:v>
                </c:pt>
                <c:pt idx="300">
                  <c:v>1365.47</c:v>
                </c:pt>
                <c:pt idx="301">
                  <c:v>1370.39</c:v>
                </c:pt>
                <c:pt idx="302">
                  <c:v>1375.3</c:v>
                </c:pt>
                <c:pt idx="303">
                  <c:v>1381.2</c:v>
                </c:pt>
                <c:pt idx="304">
                  <c:v>1387.1</c:v>
                </c:pt>
                <c:pt idx="305">
                  <c:v>1392.02</c:v>
                </c:pt>
                <c:pt idx="306">
                  <c:v>1397.91</c:v>
                </c:pt>
                <c:pt idx="307">
                  <c:v>1402.83</c:v>
                </c:pt>
                <c:pt idx="308">
                  <c:v>1407.74</c:v>
                </c:pt>
                <c:pt idx="309">
                  <c:v>1413.64</c:v>
                </c:pt>
                <c:pt idx="310">
                  <c:v>1418.56</c:v>
                </c:pt>
              </c:numCache>
            </c:numRef>
          </c:xVal>
          <c:yVal>
            <c:numRef>
              <c:f>[1]ThermRot_exp!$B$2:$B$312</c:f>
              <c:numCache>
                <c:formatCode>0.00</c:formatCode>
                <c:ptCount val="311"/>
                <c:pt idx="0">
                  <c:v>0.161853</c:v>
                </c:pt>
                <c:pt idx="1">
                  <c:v>0.27593900000000099</c:v>
                </c:pt>
                <c:pt idx="2">
                  <c:v>0.33445200000000203</c:v>
                </c:pt>
                <c:pt idx="3">
                  <c:v>0.342582</c:v>
                </c:pt>
                <c:pt idx="4">
                  <c:v>0.44676900000000302</c:v>
                </c:pt>
                <c:pt idx="5">
                  <c:v>0.60929199999999895</c:v>
                </c:pt>
                <c:pt idx="6">
                  <c:v>0.90423799999999899</c:v>
                </c:pt>
                <c:pt idx="7">
                  <c:v>1.091831</c:v>
                </c:pt>
                <c:pt idx="8">
                  <c:v>1.37492999999999</c:v>
                </c:pt>
                <c:pt idx="9">
                  <c:v>1.798602</c:v>
                </c:pt>
                <c:pt idx="10">
                  <c:v>2.6778749999999998</c:v>
                </c:pt>
                <c:pt idx="11">
                  <c:v>3.9932079999999899</c:v>
                </c:pt>
                <c:pt idx="12">
                  <c:v>4.2606820000000001</c:v>
                </c:pt>
                <c:pt idx="13">
                  <c:v>3.23695299999999</c:v>
                </c:pt>
                <c:pt idx="14">
                  <c:v>3.54968199999999</c:v>
                </c:pt>
                <c:pt idx="15">
                  <c:v>3.9662629999999899</c:v>
                </c:pt>
                <c:pt idx="16">
                  <c:v>4.0716679999999998</c:v>
                </c:pt>
                <c:pt idx="17">
                  <c:v>4.0822059999999896</c:v>
                </c:pt>
                <c:pt idx="18">
                  <c:v>4.3170829999999896</c:v>
                </c:pt>
                <c:pt idx="19">
                  <c:v>4.3054860000000001</c:v>
                </c:pt>
                <c:pt idx="20">
                  <c:v>4.2789970000000004</c:v>
                </c:pt>
                <c:pt idx="21">
                  <c:v>4.3918639999999902</c:v>
                </c:pt>
                <c:pt idx="22">
                  <c:v>4.6084350000000001</c:v>
                </c:pt>
                <c:pt idx="23">
                  <c:v>4.6116239999999902</c:v>
                </c:pt>
                <c:pt idx="24">
                  <c:v>4.6454579999999996</c:v>
                </c:pt>
                <c:pt idx="25">
                  <c:v>4.6783020000000004</c:v>
                </c:pt>
                <c:pt idx="26">
                  <c:v>4.8666339999999897</c:v>
                </c:pt>
                <c:pt idx="27">
                  <c:v>4.8814690000000001</c:v>
                </c:pt>
                <c:pt idx="28">
                  <c:v>4.9121889999999899</c:v>
                </c:pt>
                <c:pt idx="29">
                  <c:v>4.9667510000000004</c:v>
                </c:pt>
                <c:pt idx="30">
                  <c:v>4.9015380000000004</c:v>
                </c:pt>
                <c:pt idx="31">
                  <c:v>5.0504719999999903</c:v>
                </c:pt>
                <c:pt idx="32">
                  <c:v>5.1922549999999896</c:v>
                </c:pt>
                <c:pt idx="33">
                  <c:v>5.2137120000000001</c:v>
                </c:pt>
                <c:pt idx="34">
                  <c:v>5.1519279999999901</c:v>
                </c:pt>
                <c:pt idx="35">
                  <c:v>5.1587759999999996</c:v>
                </c:pt>
                <c:pt idx="36">
                  <c:v>5.1676010000000003</c:v>
                </c:pt>
                <c:pt idx="37">
                  <c:v>5.2996619999999899</c:v>
                </c:pt>
                <c:pt idx="38">
                  <c:v>5.386755</c:v>
                </c:pt>
                <c:pt idx="39">
                  <c:v>5.4944909999999902</c:v>
                </c:pt>
                <c:pt idx="40">
                  <c:v>5.6691419999999999</c:v>
                </c:pt>
                <c:pt idx="41">
                  <c:v>5.7846909999999898</c:v>
                </c:pt>
                <c:pt idx="42">
                  <c:v>5.7248969999999897</c:v>
                </c:pt>
                <c:pt idx="43">
                  <c:v>5.74979499999999</c:v>
                </c:pt>
                <c:pt idx="44">
                  <c:v>5.9536429999999898</c:v>
                </c:pt>
                <c:pt idx="45">
                  <c:v>5.6772029999999898</c:v>
                </c:pt>
                <c:pt idx="46">
                  <c:v>5.7035039999999899</c:v>
                </c:pt>
                <c:pt idx="47">
                  <c:v>5.8705870000000004</c:v>
                </c:pt>
                <c:pt idx="48">
                  <c:v>6.1739199999999999</c:v>
                </c:pt>
                <c:pt idx="49">
                  <c:v>6.6373290000000003</c:v>
                </c:pt>
                <c:pt idx="50">
                  <c:v>6.6176000000000004</c:v>
                </c:pt>
                <c:pt idx="51">
                  <c:v>7.2471220000000001</c:v>
                </c:pt>
                <c:pt idx="52">
                  <c:v>7.4928239999999899</c:v>
                </c:pt>
                <c:pt idx="53">
                  <c:v>7.5861859999999997</c:v>
                </c:pt>
                <c:pt idx="54">
                  <c:v>7.9729289999999997</c:v>
                </c:pt>
                <c:pt idx="55">
                  <c:v>8.0048790000000007</c:v>
                </c:pt>
                <c:pt idx="56">
                  <c:v>8.0682290000000005</c:v>
                </c:pt>
                <c:pt idx="57">
                  <c:v>8.0900569999999998</c:v>
                </c:pt>
                <c:pt idx="58">
                  <c:v>8.1082769999999993</c:v>
                </c:pt>
                <c:pt idx="59">
                  <c:v>8.3205599999999897</c:v>
                </c:pt>
                <c:pt idx="60">
                  <c:v>8.3091530000000002</c:v>
                </c:pt>
                <c:pt idx="61">
                  <c:v>8.3348399999999891</c:v>
                </c:pt>
                <c:pt idx="62">
                  <c:v>8.2832050000000006</c:v>
                </c:pt>
                <c:pt idx="63">
                  <c:v>8.3468929999999997</c:v>
                </c:pt>
                <c:pt idx="64">
                  <c:v>8.3938139999999901</c:v>
                </c:pt>
                <c:pt idx="65">
                  <c:v>8.46145999999999</c:v>
                </c:pt>
                <c:pt idx="66">
                  <c:v>8.4462019999999907</c:v>
                </c:pt>
                <c:pt idx="67">
                  <c:v>8.59383699999999</c:v>
                </c:pt>
                <c:pt idx="68">
                  <c:v>8.58807399999999</c:v>
                </c:pt>
                <c:pt idx="69">
                  <c:v>8.5767430000000004</c:v>
                </c:pt>
                <c:pt idx="70">
                  <c:v>8.7278619999999894</c:v>
                </c:pt>
                <c:pt idx="71">
                  <c:v>8.7353749999999906</c:v>
                </c:pt>
                <c:pt idx="72">
                  <c:v>8.6545249999999907</c:v>
                </c:pt>
                <c:pt idx="73">
                  <c:v>8.7317119999999999</c:v>
                </c:pt>
                <c:pt idx="74">
                  <c:v>8.7695209999999904</c:v>
                </c:pt>
                <c:pt idx="75">
                  <c:v>8.8525989999999908</c:v>
                </c:pt>
                <c:pt idx="76">
                  <c:v>8.8117959999999993</c:v>
                </c:pt>
                <c:pt idx="77">
                  <c:v>8.9345949999999998</c:v>
                </c:pt>
                <c:pt idx="78">
                  <c:v>8.9140029999999992</c:v>
                </c:pt>
                <c:pt idx="79">
                  <c:v>8.7735299999999992</c:v>
                </c:pt>
                <c:pt idx="80">
                  <c:v>8.8689099999999907</c:v>
                </c:pt>
                <c:pt idx="81">
                  <c:v>8.9289059999999996</c:v>
                </c:pt>
                <c:pt idx="82">
                  <c:v>8.9597149999999992</c:v>
                </c:pt>
                <c:pt idx="83">
                  <c:v>8.9960719999999892</c:v>
                </c:pt>
                <c:pt idx="84">
                  <c:v>8.9120080000000002</c:v>
                </c:pt>
                <c:pt idx="85">
                  <c:v>8.9833929999999906</c:v>
                </c:pt>
                <c:pt idx="86">
                  <c:v>9.1617870000000003</c:v>
                </c:pt>
                <c:pt idx="87">
                  <c:v>9.2600160000000002</c:v>
                </c:pt>
                <c:pt idx="88">
                  <c:v>9.2290949999999992</c:v>
                </c:pt>
                <c:pt idx="89">
                  <c:v>9.4580330000000004</c:v>
                </c:pt>
                <c:pt idx="90">
                  <c:v>9.3404819999999997</c:v>
                </c:pt>
                <c:pt idx="91">
                  <c:v>9.2467719999999893</c:v>
                </c:pt>
                <c:pt idx="92">
                  <c:v>9.2418959999999899</c:v>
                </c:pt>
                <c:pt idx="93">
                  <c:v>9.1760889999999904</c:v>
                </c:pt>
                <c:pt idx="94">
                  <c:v>9.2436220000000002</c:v>
                </c:pt>
                <c:pt idx="95">
                  <c:v>9.5288149999999892</c:v>
                </c:pt>
                <c:pt idx="96">
                  <c:v>9.5637460000000001</c:v>
                </c:pt>
                <c:pt idx="97">
                  <c:v>9.5309999999999899</c:v>
                </c:pt>
                <c:pt idx="98">
                  <c:v>9.4776869999999906</c:v>
                </c:pt>
                <c:pt idx="99">
                  <c:v>9.6018209999999904</c:v>
                </c:pt>
                <c:pt idx="100">
                  <c:v>9.5720320000000001</c:v>
                </c:pt>
                <c:pt idx="101">
                  <c:v>9.3817639999999898</c:v>
                </c:pt>
                <c:pt idx="102">
                  <c:v>9.5590119999999903</c:v>
                </c:pt>
                <c:pt idx="103">
                  <c:v>9.6092510000000004</c:v>
                </c:pt>
                <c:pt idx="104">
                  <c:v>9.6187499999999897</c:v>
                </c:pt>
                <c:pt idx="105">
                  <c:v>9.6929749999999899</c:v>
                </c:pt>
                <c:pt idx="106">
                  <c:v>9.8563659999999906</c:v>
                </c:pt>
                <c:pt idx="107">
                  <c:v>9.9088539999999892</c:v>
                </c:pt>
                <c:pt idx="108">
                  <c:v>9.8848899999999897</c:v>
                </c:pt>
                <c:pt idx="109">
                  <c:v>10.029043</c:v>
                </c:pt>
                <c:pt idx="110">
                  <c:v>9.8660749999999897</c:v>
                </c:pt>
                <c:pt idx="111">
                  <c:v>10.154498999999999</c:v>
                </c:pt>
                <c:pt idx="112">
                  <c:v>10.107081999999901</c:v>
                </c:pt>
                <c:pt idx="113">
                  <c:v>9.9998609999999992</c:v>
                </c:pt>
                <c:pt idx="114">
                  <c:v>10.152769999999901</c:v>
                </c:pt>
                <c:pt idx="115">
                  <c:v>10.135676999999999</c:v>
                </c:pt>
                <c:pt idx="116">
                  <c:v>10.168418999999901</c:v>
                </c:pt>
                <c:pt idx="117">
                  <c:v>10.114573999999999</c:v>
                </c:pt>
                <c:pt idx="118">
                  <c:v>10.292189</c:v>
                </c:pt>
                <c:pt idx="119">
                  <c:v>10.192605</c:v>
                </c:pt>
                <c:pt idx="120">
                  <c:v>10.142821999999899</c:v>
                </c:pt>
                <c:pt idx="121">
                  <c:v>10.142136000000001</c:v>
                </c:pt>
                <c:pt idx="122">
                  <c:v>10.3866859999999</c:v>
                </c:pt>
                <c:pt idx="123">
                  <c:v>10.2347459999999</c:v>
                </c:pt>
                <c:pt idx="124">
                  <c:v>10.288599999999899</c:v>
                </c:pt>
                <c:pt idx="125">
                  <c:v>10.458821</c:v>
                </c:pt>
                <c:pt idx="126">
                  <c:v>10.3849739999999</c:v>
                </c:pt>
                <c:pt idx="127">
                  <c:v>10.495050999999901</c:v>
                </c:pt>
                <c:pt idx="128">
                  <c:v>10.365346000000001</c:v>
                </c:pt>
                <c:pt idx="129">
                  <c:v>10.469751</c:v>
                </c:pt>
                <c:pt idx="130">
                  <c:v>10.400499</c:v>
                </c:pt>
                <c:pt idx="131">
                  <c:v>10.332777999999999</c:v>
                </c:pt>
                <c:pt idx="132">
                  <c:v>10.480210999999899</c:v>
                </c:pt>
                <c:pt idx="133">
                  <c:v>10.485967</c:v>
                </c:pt>
                <c:pt idx="134">
                  <c:v>10.406983</c:v>
                </c:pt>
                <c:pt idx="135">
                  <c:v>10.514379999999999</c:v>
                </c:pt>
                <c:pt idx="136">
                  <c:v>10.6783009999999</c:v>
                </c:pt>
                <c:pt idx="137">
                  <c:v>10.57361</c:v>
                </c:pt>
                <c:pt idx="138">
                  <c:v>10.626743999999899</c:v>
                </c:pt>
                <c:pt idx="139">
                  <c:v>10.784535999999999</c:v>
                </c:pt>
                <c:pt idx="140">
                  <c:v>10.73334</c:v>
                </c:pt>
                <c:pt idx="141">
                  <c:v>10.670585999999901</c:v>
                </c:pt>
                <c:pt idx="142">
                  <c:v>10.748615999999901</c:v>
                </c:pt>
                <c:pt idx="143">
                  <c:v>10.708754000000001</c:v>
                </c:pt>
                <c:pt idx="144">
                  <c:v>10.796658999999901</c:v>
                </c:pt>
                <c:pt idx="145">
                  <c:v>10.923011000000001</c:v>
                </c:pt>
                <c:pt idx="146">
                  <c:v>10.809033999999899</c:v>
                </c:pt>
                <c:pt idx="147">
                  <c:v>10.7802769999999</c:v>
                </c:pt>
                <c:pt idx="148">
                  <c:v>10.894351</c:v>
                </c:pt>
                <c:pt idx="149">
                  <c:v>10.737192</c:v>
                </c:pt>
                <c:pt idx="150">
                  <c:v>10.8363809999999</c:v>
                </c:pt>
                <c:pt idx="151">
                  <c:v>10.901139000000001</c:v>
                </c:pt>
                <c:pt idx="152">
                  <c:v>10.848869000000001</c:v>
                </c:pt>
                <c:pt idx="153">
                  <c:v>10.850601999999901</c:v>
                </c:pt>
                <c:pt idx="154">
                  <c:v>10.970138</c:v>
                </c:pt>
                <c:pt idx="155">
                  <c:v>11.043761</c:v>
                </c:pt>
                <c:pt idx="156">
                  <c:v>11.0160049999999</c:v>
                </c:pt>
                <c:pt idx="157">
                  <c:v>11.05233</c:v>
                </c:pt>
                <c:pt idx="158">
                  <c:v>11.015144999999899</c:v>
                </c:pt>
                <c:pt idx="159">
                  <c:v>10.9559479999999</c:v>
                </c:pt>
                <c:pt idx="160">
                  <c:v>10.927845</c:v>
                </c:pt>
                <c:pt idx="161">
                  <c:v>10.9489239999999</c:v>
                </c:pt>
                <c:pt idx="162">
                  <c:v>11.119092</c:v>
                </c:pt>
                <c:pt idx="163">
                  <c:v>10.981563999999899</c:v>
                </c:pt>
                <c:pt idx="164">
                  <c:v>10.8874449999999</c:v>
                </c:pt>
                <c:pt idx="165">
                  <c:v>11.089684</c:v>
                </c:pt>
                <c:pt idx="166">
                  <c:v>10.989545999999899</c:v>
                </c:pt>
                <c:pt idx="167">
                  <c:v>11.116231999999901</c:v>
                </c:pt>
                <c:pt idx="168">
                  <c:v>11.2295119999999</c:v>
                </c:pt>
                <c:pt idx="169">
                  <c:v>11.054129</c:v>
                </c:pt>
                <c:pt idx="170">
                  <c:v>11.148698999999899</c:v>
                </c:pt>
                <c:pt idx="171">
                  <c:v>11.098964</c:v>
                </c:pt>
                <c:pt idx="172">
                  <c:v>11.127021999999901</c:v>
                </c:pt>
                <c:pt idx="173">
                  <c:v>11.021861999999899</c:v>
                </c:pt>
                <c:pt idx="174">
                  <c:v>11.074760999999899</c:v>
                </c:pt>
                <c:pt idx="175">
                  <c:v>11.170580999999901</c:v>
                </c:pt>
                <c:pt idx="176">
                  <c:v>11.1868499999999</c:v>
                </c:pt>
                <c:pt idx="177">
                  <c:v>11.1676149999999</c:v>
                </c:pt>
                <c:pt idx="178">
                  <c:v>11.218473999999899</c:v>
                </c:pt>
                <c:pt idx="179">
                  <c:v>11.218499999999899</c:v>
                </c:pt>
                <c:pt idx="180">
                  <c:v>11.208952</c:v>
                </c:pt>
                <c:pt idx="181">
                  <c:v>11.277714</c:v>
                </c:pt>
                <c:pt idx="182">
                  <c:v>11.2663209999999</c:v>
                </c:pt>
                <c:pt idx="183">
                  <c:v>11.295197</c:v>
                </c:pt>
                <c:pt idx="184">
                  <c:v>11.279829999999899</c:v>
                </c:pt>
                <c:pt idx="185">
                  <c:v>11.195093999999999</c:v>
                </c:pt>
                <c:pt idx="186">
                  <c:v>11.2595969999999</c:v>
                </c:pt>
                <c:pt idx="187">
                  <c:v>11.338431999999999</c:v>
                </c:pt>
                <c:pt idx="188">
                  <c:v>11.3022499999999</c:v>
                </c:pt>
                <c:pt idx="189">
                  <c:v>11.284720999999999</c:v>
                </c:pt>
                <c:pt idx="190">
                  <c:v>11.274907000000001</c:v>
                </c:pt>
                <c:pt idx="191">
                  <c:v>11.218707</c:v>
                </c:pt>
                <c:pt idx="192">
                  <c:v>11.1959459999999</c:v>
                </c:pt>
                <c:pt idx="193">
                  <c:v>11.2559579999999</c:v>
                </c:pt>
                <c:pt idx="194">
                  <c:v>11.3399169999999</c:v>
                </c:pt>
                <c:pt idx="195">
                  <c:v>11.348884</c:v>
                </c:pt>
                <c:pt idx="196">
                  <c:v>11.261769999999901</c:v>
                </c:pt>
                <c:pt idx="197">
                  <c:v>11.532637999999899</c:v>
                </c:pt>
                <c:pt idx="198">
                  <c:v>11.490174</c:v>
                </c:pt>
                <c:pt idx="199">
                  <c:v>11.426216999999999</c:v>
                </c:pt>
                <c:pt idx="200">
                  <c:v>11.471145999999999</c:v>
                </c:pt>
                <c:pt idx="201">
                  <c:v>11.375283</c:v>
                </c:pt>
                <c:pt idx="202">
                  <c:v>11.293965</c:v>
                </c:pt>
                <c:pt idx="203">
                  <c:v>11.3406459999999</c:v>
                </c:pt>
                <c:pt idx="204">
                  <c:v>11.419273</c:v>
                </c:pt>
                <c:pt idx="205">
                  <c:v>11.404795</c:v>
                </c:pt>
                <c:pt idx="206">
                  <c:v>11.358795000000001</c:v>
                </c:pt>
                <c:pt idx="207">
                  <c:v>11.368937000000001</c:v>
                </c:pt>
                <c:pt idx="208">
                  <c:v>11.379004</c:v>
                </c:pt>
                <c:pt idx="209">
                  <c:v>11.38162</c:v>
                </c:pt>
                <c:pt idx="210">
                  <c:v>11.450078</c:v>
                </c:pt>
                <c:pt idx="211">
                  <c:v>11.407152</c:v>
                </c:pt>
                <c:pt idx="212">
                  <c:v>11.4151159999999</c:v>
                </c:pt>
                <c:pt idx="213">
                  <c:v>11.526057</c:v>
                </c:pt>
                <c:pt idx="214">
                  <c:v>11.4654539999999</c:v>
                </c:pt>
                <c:pt idx="215">
                  <c:v>11.491128</c:v>
                </c:pt>
                <c:pt idx="216">
                  <c:v>11.490354999999999</c:v>
                </c:pt>
                <c:pt idx="217">
                  <c:v>11.547817</c:v>
                </c:pt>
                <c:pt idx="218">
                  <c:v>11.4921939999999</c:v>
                </c:pt>
                <c:pt idx="219">
                  <c:v>11.446876</c:v>
                </c:pt>
                <c:pt idx="220">
                  <c:v>11.540711</c:v>
                </c:pt>
                <c:pt idx="221">
                  <c:v>11.5641789999999</c:v>
                </c:pt>
                <c:pt idx="222">
                  <c:v>11.462762999999899</c:v>
                </c:pt>
                <c:pt idx="223">
                  <c:v>11.456503</c:v>
                </c:pt>
                <c:pt idx="224">
                  <c:v>11.380623</c:v>
                </c:pt>
                <c:pt idx="225">
                  <c:v>11.4364249999999</c:v>
                </c:pt>
                <c:pt idx="226">
                  <c:v>11.4214319999999</c:v>
                </c:pt>
                <c:pt idx="227">
                  <c:v>11.394719</c:v>
                </c:pt>
                <c:pt idx="228">
                  <c:v>11.368585999999899</c:v>
                </c:pt>
                <c:pt idx="229">
                  <c:v>11.5643609999999</c:v>
                </c:pt>
                <c:pt idx="230">
                  <c:v>11.5161999999999</c:v>
                </c:pt>
                <c:pt idx="231">
                  <c:v>11.512335999999999</c:v>
                </c:pt>
                <c:pt idx="232">
                  <c:v>11.4942429999999</c:v>
                </c:pt>
                <c:pt idx="233">
                  <c:v>11.559029000000001</c:v>
                </c:pt>
                <c:pt idx="234">
                  <c:v>11.4546679999999</c:v>
                </c:pt>
                <c:pt idx="235">
                  <c:v>11.415883999999901</c:v>
                </c:pt>
                <c:pt idx="236">
                  <c:v>11.459683999999999</c:v>
                </c:pt>
                <c:pt idx="237">
                  <c:v>11.4970859999999</c:v>
                </c:pt>
                <c:pt idx="238">
                  <c:v>11.5733859999999</c:v>
                </c:pt>
                <c:pt idx="239">
                  <c:v>11.450392000000001</c:v>
                </c:pt>
                <c:pt idx="240">
                  <c:v>11.499741999999999</c:v>
                </c:pt>
                <c:pt idx="241">
                  <c:v>11.589431999999899</c:v>
                </c:pt>
                <c:pt idx="242">
                  <c:v>11.444023</c:v>
                </c:pt>
                <c:pt idx="243">
                  <c:v>11.4836819999999</c:v>
                </c:pt>
                <c:pt idx="244">
                  <c:v>11.5193209999999</c:v>
                </c:pt>
                <c:pt idx="245">
                  <c:v>11.5214069999999</c:v>
                </c:pt>
                <c:pt idx="246">
                  <c:v>11.4481289999999</c:v>
                </c:pt>
                <c:pt idx="247">
                  <c:v>11.4711029999999</c:v>
                </c:pt>
                <c:pt idx="248">
                  <c:v>11.5579009999999</c:v>
                </c:pt>
                <c:pt idx="249">
                  <c:v>11.586531999999901</c:v>
                </c:pt>
                <c:pt idx="250">
                  <c:v>11.442338999999899</c:v>
                </c:pt>
                <c:pt idx="251">
                  <c:v>11.430501999999899</c:v>
                </c:pt>
                <c:pt idx="252">
                  <c:v>11.541226999999999</c:v>
                </c:pt>
                <c:pt idx="253">
                  <c:v>11.4890659999999</c:v>
                </c:pt>
                <c:pt idx="254">
                  <c:v>11.3717819999999</c:v>
                </c:pt>
                <c:pt idx="255">
                  <c:v>11.541691999999999</c:v>
                </c:pt>
                <c:pt idx="256">
                  <c:v>11.508491999999899</c:v>
                </c:pt>
                <c:pt idx="257">
                  <c:v>11.654161</c:v>
                </c:pt>
                <c:pt idx="258">
                  <c:v>11.465832000000001</c:v>
                </c:pt>
                <c:pt idx="259">
                  <c:v>11.368244000000001</c:v>
                </c:pt>
                <c:pt idx="260">
                  <c:v>11.398351999999999</c:v>
                </c:pt>
                <c:pt idx="261">
                  <c:v>11.453189999999999</c:v>
                </c:pt>
                <c:pt idx="262">
                  <c:v>11.5495289999999</c:v>
                </c:pt>
                <c:pt idx="263">
                  <c:v>11.4651759999999</c:v>
                </c:pt>
                <c:pt idx="264">
                  <c:v>11.541094999999901</c:v>
                </c:pt>
                <c:pt idx="265">
                  <c:v>11.538385</c:v>
                </c:pt>
                <c:pt idx="266">
                  <c:v>11.47926</c:v>
                </c:pt>
                <c:pt idx="267">
                  <c:v>11.523078999999999</c:v>
                </c:pt>
                <c:pt idx="268">
                  <c:v>11.6201189999999</c:v>
                </c:pt>
                <c:pt idx="269">
                  <c:v>11.667022999999899</c:v>
                </c:pt>
                <c:pt idx="270">
                  <c:v>11.489202000000001</c:v>
                </c:pt>
                <c:pt idx="271">
                  <c:v>11.562565999999901</c:v>
                </c:pt>
                <c:pt idx="272">
                  <c:v>11.471688</c:v>
                </c:pt>
                <c:pt idx="273">
                  <c:v>11.494710999999899</c:v>
                </c:pt>
                <c:pt idx="274">
                  <c:v>11.4577109999999</c:v>
                </c:pt>
                <c:pt idx="275">
                  <c:v>11.552889</c:v>
                </c:pt>
                <c:pt idx="276">
                  <c:v>11.483158</c:v>
                </c:pt>
                <c:pt idx="277">
                  <c:v>11.535105999999899</c:v>
                </c:pt>
                <c:pt idx="278">
                  <c:v>11.577565</c:v>
                </c:pt>
                <c:pt idx="279">
                  <c:v>11.562071999999899</c:v>
                </c:pt>
                <c:pt idx="280">
                  <c:v>11.4477359999999</c:v>
                </c:pt>
                <c:pt idx="281">
                  <c:v>11.519715999999899</c:v>
                </c:pt>
                <c:pt idx="282">
                  <c:v>11.607208</c:v>
                </c:pt>
                <c:pt idx="283">
                  <c:v>11.533683</c:v>
                </c:pt>
                <c:pt idx="284">
                  <c:v>11.493902</c:v>
                </c:pt>
                <c:pt idx="285">
                  <c:v>11.5506139999999</c:v>
                </c:pt>
                <c:pt idx="286">
                  <c:v>11.580731999999999</c:v>
                </c:pt>
                <c:pt idx="287">
                  <c:v>11.604382999999901</c:v>
                </c:pt>
                <c:pt idx="288">
                  <c:v>11.586791</c:v>
                </c:pt>
                <c:pt idx="289">
                  <c:v>11.6044879999999</c:v>
                </c:pt>
                <c:pt idx="290">
                  <c:v>11.6937579999999</c:v>
                </c:pt>
                <c:pt idx="291">
                  <c:v>11.560722999999999</c:v>
                </c:pt>
                <c:pt idx="292">
                  <c:v>11.5958869999999</c:v>
                </c:pt>
                <c:pt idx="293">
                  <c:v>11.5727109999999</c:v>
                </c:pt>
                <c:pt idx="294">
                  <c:v>11.61505</c:v>
                </c:pt>
                <c:pt idx="295">
                  <c:v>11.480609999999899</c:v>
                </c:pt>
                <c:pt idx="296">
                  <c:v>11.527502</c:v>
                </c:pt>
                <c:pt idx="297">
                  <c:v>11.509888999999999</c:v>
                </c:pt>
                <c:pt idx="298">
                  <c:v>11.540588</c:v>
                </c:pt>
                <c:pt idx="299">
                  <c:v>11.618767</c:v>
                </c:pt>
                <c:pt idx="300">
                  <c:v>11.612615999999999</c:v>
                </c:pt>
                <c:pt idx="301">
                  <c:v>11.660159</c:v>
                </c:pt>
                <c:pt idx="302">
                  <c:v>11.546246999999999</c:v>
                </c:pt>
                <c:pt idx="303">
                  <c:v>11.679004000000001</c:v>
                </c:pt>
                <c:pt idx="304">
                  <c:v>11.6961399999999</c:v>
                </c:pt>
                <c:pt idx="305">
                  <c:v>11.7405589999999</c:v>
                </c:pt>
                <c:pt idx="306">
                  <c:v>11.679993</c:v>
                </c:pt>
                <c:pt idx="307">
                  <c:v>11.600663000000001</c:v>
                </c:pt>
                <c:pt idx="308">
                  <c:v>11.696274999999901</c:v>
                </c:pt>
                <c:pt idx="309">
                  <c:v>11.731268</c:v>
                </c:pt>
                <c:pt idx="310">
                  <c:v>11.672605999999901</c:v>
                </c:pt>
              </c:numCache>
            </c:numRef>
          </c:yVal>
          <c:smooth val="0"/>
        </c:ser>
        <c:dLbls>
          <c:showLegendKey val="0"/>
          <c:showVal val="0"/>
          <c:showCatName val="0"/>
          <c:showSerName val="0"/>
          <c:showPercent val="0"/>
          <c:showBubbleSize val="0"/>
        </c:dLbls>
        <c:axId val="206759592"/>
        <c:axId val="206752144"/>
      </c:scatterChart>
      <c:valAx>
        <c:axId val="206759592"/>
        <c:scaling>
          <c:orientation val="minMax"/>
          <c:max val="14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Temps [s]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06752144"/>
        <c:crosses val="autoZero"/>
        <c:crossBetween val="midCat"/>
      </c:valAx>
      <c:valAx>
        <c:axId val="206752144"/>
        <c:scaling>
          <c:orientation val="minMax"/>
          <c:min val="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Temperature [°C]</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06759592"/>
        <c:crosses val="autoZero"/>
        <c:crossBetween val="midCat"/>
      </c:valAx>
      <c:spPr>
        <a:noFill/>
        <a:ln>
          <a:noFill/>
        </a:ln>
        <a:effectLst/>
      </c:spPr>
    </c:plotArea>
    <c:legend>
      <c:legendPos val="t"/>
      <c:layout>
        <c:manualLayout>
          <c:xMode val="edge"/>
          <c:yMode val="edge"/>
          <c:x val="0.37987829861111111"/>
          <c:y val="0.47773472222222224"/>
          <c:w val="0.47748645833333331"/>
          <c:h val="0.27904421296296295"/>
        </c:manualLayout>
      </c:layout>
      <c:overlay val="0"/>
      <c:spPr>
        <a:solidFill>
          <a:schemeClr val="bg1"/>
        </a:solid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chemeClr val="tx1"/>
          </a:solidFill>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ysClr val="windowText" lastClr="000000"/>
                </a:solidFill>
                <a:latin typeface="+mn-lt"/>
                <a:ea typeface="+mn-ea"/>
                <a:cs typeface="+mn-cs"/>
              </a:defRPr>
            </a:pPr>
            <a:r>
              <a:rPr lang="fr-FR" sz="2000" b="0" dirty="0" smtClean="0">
                <a:effectLst/>
              </a:rPr>
              <a:t>Amplitude </a:t>
            </a:r>
            <a:endParaRPr lang="fr-FR" b="0" dirty="0">
              <a:effectLst/>
            </a:endParaRPr>
          </a:p>
        </c:rich>
      </c:tx>
      <c:layout>
        <c:manualLayout>
          <c:xMode val="edge"/>
          <c:yMode val="edge"/>
          <c:x val="0.70111199673702207"/>
          <c:y val="8.56363401421978E-2"/>
        </c:manualLayout>
      </c:layout>
      <c:overlay val="0"/>
      <c:spPr>
        <a:solidFill>
          <a:schemeClr val="bg1"/>
        </a:solidFill>
        <a:ln>
          <a:solidFill>
            <a:schemeClr val="tx1"/>
          </a:solidFill>
        </a:ln>
        <a:effectLst/>
      </c:spPr>
      <c:txPr>
        <a:bodyPr rot="0" spcFirstLastPara="1" vertOverflow="ellipsis" vert="horz" wrap="square" anchor="ctr" anchorCtr="1"/>
        <a:lstStyle/>
        <a:p>
          <a:pPr>
            <a:defRPr sz="1920" b="0" i="0" u="none" strike="noStrike" kern="1200" spc="0" baseline="0">
              <a:solidFill>
                <a:sysClr val="windowText" lastClr="000000"/>
              </a:solidFill>
              <a:latin typeface="+mn-lt"/>
              <a:ea typeface="+mn-ea"/>
              <a:cs typeface="+mn-cs"/>
            </a:defRPr>
          </a:pPr>
          <a:endParaRPr lang="fr-FR"/>
        </a:p>
      </c:txPr>
    </c:title>
    <c:autoTitleDeleted val="0"/>
    <c:plotArea>
      <c:layout>
        <c:manualLayout>
          <c:layoutTarget val="inner"/>
          <c:xMode val="edge"/>
          <c:yMode val="edge"/>
          <c:x val="0.12397494854894001"/>
          <c:y val="4.6213158703145352E-2"/>
          <c:w val="0.83295234121782558"/>
          <c:h val="0.75368016969651208"/>
        </c:manualLayout>
      </c:layout>
      <c:scatterChart>
        <c:scatterStyle val="lineMarker"/>
        <c:varyColors val="0"/>
        <c:ser>
          <c:idx val="1"/>
          <c:order val="0"/>
          <c:tx>
            <c:v>Dx 120gmm</c:v>
          </c:tx>
          <c:spPr>
            <a:ln w="25400" cap="rnd">
              <a:solidFill>
                <a:srgbClr val="FF0000"/>
              </a:solidFill>
              <a:round/>
            </a:ln>
            <a:effectLst/>
          </c:spPr>
          <c:marker>
            <c:symbol val="none"/>
          </c:marker>
          <c:xVal>
            <c:numRef>
              <c:f>[1]DynamRot_120gmm!$A$2:$A$565</c:f>
              <c:numCache>
                <c:formatCode>General</c:formatCode>
                <c:ptCount val="564"/>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pt idx="123">
                  <c:v>49.2</c:v>
                </c:pt>
                <c:pt idx="124">
                  <c:v>49.6</c:v>
                </c:pt>
                <c:pt idx="125">
                  <c:v>50</c:v>
                </c:pt>
                <c:pt idx="126">
                  <c:v>50.4</c:v>
                </c:pt>
                <c:pt idx="127">
                  <c:v>50.8</c:v>
                </c:pt>
                <c:pt idx="128">
                  <c:v>51.2</c:v>
                </c:pt>
                <c:pt idx="129">
                  <c:v>51.6</c:v>
                </c:pt>
                <c:pt idx="130">
                  <c:v>52</c:v>
                </c:pt>
                <c:pt idx="131">
                  <c:v>52.4</c:v>
                </c:pt>
                <c:pt idx="132">
                  <c:v>52.8</c:v>
                </c:pt>
                <c:pt idx="133">
                  <c:v>53.2</c:v>
                </c:pt>
                <c:pt idx="134">
                  <c:v>53.6</c:v>
                </c:pt>
                <c:pt idx="135">
                  <c:v>54</c:v>
                </c:pt>
                <c:pt idx="136">
                  <c:v>54.4</c:v>
                </c:pt>
                <c:pt idx="137">
                  <c:v>54.8</c:v>
                </c:pt>
                <c:pt idx="138">
                  <c:v>55.2</c:v>
                </c:pt>
                <c:pt idx="139">
                  <c:v>55.6</c:v>
                </c:pt>
                <c:pt idx="140">
                  <c:v>56</c:v>
                </c:pt>
                <c:pt idx="141">
                  <c:v>56.4</c:v>
                </c:pt>
                <c:pt idx="142">
                  <c:v>56.8</c:v>
                </c:pt>
                <c:pt idx="143">
                  <c:v>57.2</c:v>
                </c:pt>
                <c:pt idx="144">
                  <c:v>57.6</c:v>
                </c:pt>
                <c:pt idx="145">
                  <c:v>58</c:v>
                </c:pt>
                <c:pt idx="146">
                  <c:v>58.4</c:v>
                </c:pt>
                <c:pt idx="147">
                  <c:v>58.8</c:v>
                </c:pt>
                <c:pt idx="148">
                  <c:v>59.2</c:v>
                </c:pt>
                <c:pt idx="149">
                  <c:v>59.6</c:v>
                </c:pt>
                <c:pt idx="150">
                  <c:v>60</c:v>
                </c:pt>
                <c:pt idx="151">
                  <c:v>60.4</c:v>
                </c:pt>
                <c:pt idx="152">
                  <c:v>60.8</c:v>
                </c:pt>
                <c:pt idx="153">
                  <c:v>61.2</c:v>
                </c:pt>
                <c:pt idx="154">
                  <c:v>61.6</c:v>
                </c:pt>
                <c:pt idx="155">
                  <c:v>62</c:v>
                </c:pt>
                <c:pt idx="156">
                  <c:v>62.4</c:v>
                </c:pt>
                <c:pt idx="157">
                  <c:v>62.8</c:v>
                </c:pt>
                <c:pt idx="158">
                  <c:v>63.2</c:v>
                </c:pt>
                <c:pt idx="159">
                  <c:v>63.6</c:v>
                </c:pt>
                <c:pt idx="160">
                  <c:v>64</c:v>
                </c:pt>
                <c:pt idx="161">
                  <c:v>64.400000000000006</c:v>
                </c:pt>
                <c:pt idx="162">
                  <c:v>64.8</c:v>
                </c:pt>
                <c:pt idx="163">
                  <c:v>65.2</c:v>
                </c:pt>
                <c:pt idx="164">
                  <c:v>65.599999999999994</c:v>
                </c:pt>
                <c:pt idx="165">
                  <c:v>66</c:v>
                </c:pt>
                <c:pt idx="166">
                  <c:v>66.400000000000006</c:v>
                </c:pt>
                <c:pt idx="167">
                  <c:v>66.8</c:v>
                </c:pt>
                <c:pt idx="168">
                  <c:v>67.2</c:v>
                </c:pt>
                <c:pt idx="169">
                  <c:v>67.599999999999994</c:v>
                </c:pt>
                <c:pt idx="170">
                  <c:v>68</c:v>
                </c:pt>
                <c:pt idx="171">
                  <c:v>68.400000000000006</c:v>
                </c:pt>
                <c:pt idx="172">
                  <c:v>68.8</c:v>
                </c:pt>
                <c:pt idx="173">
                  <c:v>69.2</c:v>
                </c:pt>
                <c:pt idx="174">
                  <c:v>69.599999999999994</c:v>
                </c:pt>
                <c:pt idx="175">
                  <c:v>70</c:v>
                </c:pt>
                <c:pt idx="176">
                  <c:v>70.400000000000006</c:v>
                </c:pt>
                <c:pt idx="177">
                  <c:v>70.8</c:v>
                </c:pt>
                <c:pt idx="178">
                  <c:v>71.2</c:v>
                </c:pt>
                <c:pt idx="179">
                  <c:v>71.599999999999994</c:v>
                </c:pt>
                <c:pt idx="180">
                  <c:v>72</c:v>
                </c:pt>
                <c:pt idx="181">
                  <c:v>72.400000000000006</c:v>
                </c:pt>
                <c:pt idx="182">
                  <c:v>72.8</c:v>
                </c:pt>
                <c:pt idx="183">
                  <c:v>73.2</c:v>
                </c:pt>
                <c:pt idx="184">
                  <c:v>73.599999999999994</c:v>
                </c:pt>
                <c:pt idx="185">
                  <c:v>74</c:v>
                </c:pt>
                <c:pt idx="186">
                  <c:v>74.400000000000006</c:v>
                </c:pt>
                <c:pt idx="187">
                  <c:v>74.8</c:v>
                </c:pt>
                <c:pt idx="188">
                  <c:v>75.2</c:v>
                </c:pt>
                <c:pt idx="189">
                  <c:v>75.599999999999994</c:v>
                </c:pt>
                <c:pt idx="190">
                  <c:v>76</c:v>
                </c:pt>
                <c:pt idx="191">
                  <c:v>76.400000000000006</c:v>
                </c:pt>
                <c:pt idx="192">
                  <c:v>76.8</c:v>
                </c:pt>
                <c:pt idx="193">
                  <c:v>77.2</c:v>
                </c:pt>
                <c:pt idx="194">
                  <c:v>77.599999999999994</c:v>
                </c:pt>
                <c:pt idx="195">
                  <c:v>78</c:v>
                </c:pt>
                <c:pt idx="196">
                  <c:v>78.400000000000006</c:v>
                </c:pt>
                <c:pt idx="197">
                  <c:v>78.8</c:v>
                </c:pt>
                <c:pt idx="198">
                  <c:v>79.2</c:v>
                </c:pt>
                <c:pt idx="199">
                  <c:v>79.599999999999994</c:v>
                </c:pt>
                <c:pt idx="200">
                  <c:v>80</c:v>
                </c:pt>
                <c:pt idx="201">
                  <c:v>80.400000000000006</c:v>
                </c:pt>
                <c:pt idx="202">
                  <c:v>80.8</c:v>
                </c:pt>
                <c:pt idx="203">
                  <c:v>81.2</c:v>
                </c:pt>
                <c:pt idx="204">
                  <c:v>81.599999999999994</c:v>
                </c:pt>
                <c:pt idx="205">
                  <c:v>82</c:v>
                </c:pt>
                <c:pt idx="206">
                  <c:v>82.4</c:v>
                </c:pt>
                <c:pt idx="207">
                  <c:v>82.8</c:v>
                </c:pt>
                <c:pt idx="208">
                  <c:v>83.2</c:v>
                </c:pt>
                <c:pt idx="209">
                  <c:v>83.6</c:v>
                </c:pt>
                <c:pt idx="210">
                  <c:v>84</c:v>
                </c:pt>
                <c:pt idx="211">
                  <c:v>84.4</c:v>
                </c:pt>
                <c:pt idx="212">
                  <c:v>84.8</c:v>
                </c:pt>
                <c:pt idx="213">
                  <c:v>85.2</c:v>
                </c:pt>
                <c:pt idx="214">
                  <c:v>85.6</c:v>
                </c:pt>
                <c:pt idx="215">
                  <c:v>86</c:v>
                </c:pt>
                <c:pt idx="216">
                  <c:v>86.4</c:v>
                </c:pt>
                <c:pt idx="217">
                  <c:v>86.8</c:v>
                </c:pt>
                <c:pt idx="218">
                  <c:v>87.2</c:v>
                </c:pt>
                <c:pt idx="219">
                  <c:v>87.6</c:v>
                </c:pt>
                <c:pt idx="220">
                  <c:v>88</c:v>
                </c:pt>
                <c:pt idx="221">
                  <c:v>88.4</c:v>
                </c:pt>
                <c:pt idx="222">
                  <c:v>88.8</c:v>
                </c:pt>
                <c:pt idx="223">
                  <c:v>89.2</c:v>
                </c:pt>
                <c:pt idx="224">
                  <c:v>89.6</c:v>
                </c:pt>
                <c:pt idx="225">
                  <c:v>90</c:v>
                </c:pt>
                <c:pt idx="226">
                  <c:v>90.4</c:v>
                </c:pt>
                <c:pt idx="227">
                  <c:v>90.8</c:v>
                </c:pt>
                <c:pt idx="228">
                  <c:v>91.2</c:v>
                </c:pt>
                <c:pt idx="229">
                  <c:v>91.6</c:v>
                </c:pt>
                <c:pt idx="230">
                  <c:v>92</c:v>
                </c:pt>
                <c:pt idx="231">
                  <c:v>92.4</c:v>
                </c:pt>
                <c:pt idx="232">
                  <c:v>92.8</c:v>
                </c:pt>
                <c:pt idx="233">
                  <c:v>93.2</c:v>
                </c:pt>
                <c:pt idx="234">
                  <c:v>93.6</c:v>
                </c:pt>
                <c:pt idx="235">
                  <c:v>94</c:v>
                </c:pt>
                <c:pt idx="236">
                  <c:v>94.4</c:v>
                </c:pt>
                <c:pt idx="237">
                  <c:v>94.8</c:v>
                </c:pt>
                <c:pt idx="238">
                  <c:v>95.2</c:v>
                </c:pt>
                <c:pt idx="239">
                  <c:v>95.6</c:v>
                </c:pt>
                <c:pt idx="240">
                  <c:v>96</c:v>
                </c:pt>
                <c:pt idx="241">
                  <c:v>96.4</c:v>
                </c:pt>
                <c:pt idx="242">
                  <c:v>96.8</c:v>
                </c:pt>
                <c:pt idx="243">
                  <c:v>97.2</c:v>
                </c:pt>
                <c:pt idx="244">
                  <c:v>97.6</c:v>
                </c:pt>
                <c:pt idx="245">
                  <c:v>98</c:v>
                </c:pt>
                <c:pt idx="246">
                  <c:v>98.4</c:v>
                </c:pt>
                <c:pt idx="247">
                  <c:v>98.8</c:v>
                </c:pt>
                <c:pt idx="248">
                  <c:v>99.2</c:v>
                </c:pt>
                <c:pt idx="249">
                  <c:v>99.6</c:v>
                </c:pt>
                <c:pt idx="250">
                  <c:v>100</c:v>
                </c:pt>
                <c:pt idx="251">
                  <c:v>100.4</c:v>
                </c:pt>
                <c:pt idx="252">
                  <c:v>100.8</c:v>
                </c:pt>
                <c:pt idx="253">
                  <c:v>101.2</c:v>
                </c:pt>
                <c:pt idx="254">
                  <c:v>101.6</c:v>
                </c:pt>
                <c:pt idx="255">
                  <c:v>102</c:v>
                </c:pt>
                <c:pt idx="256">
                  <c:v>102.4</c:v>
                </c:pt>
                <c:pt idx="257">
                  <c:v>102.8</c:v>
                </c:pt>
                <c:pt idx="258">
                  <c:v>103.2</c:v>
                </c:pt>
                <c:pt idx="259">
                  <c:v>103.6</c:v>
                </c:pt>
                <c:pt idx="260">
                  <c:v>104</c:v>
                </c:pt>
                <c:pt idx="261">
                  <c:v>104.4</c:v>
                </c:pt>
                <c:pt idx="262">
                  <c:v>104.8</c:v>
                </c:pt>
                <c:pt idx="263">
                  <c:v>105.2</c:v>
                </c:pt>
                <c:pt idx="264">
                  <c:v>105.6</c:v>
                </c:pt>
                <c:pt idx="265">
                  <c:v>106</c:v>
                </c:pt>
                <c:pt idx="266">
                  <c:v>106.4</c:v>
                </c:pt>
                <c:pt idx="267">
                  <c:v>106.8</c:v>
                </c:pt>
                <c:pt idx="268">
                  <c:v>107.2</c:v>
                </c:pt>
                <c:pt idx="269">
                  <c:v>107.6</c:v>
                </c:pt>
                <c:pt idx="270">
                  <c:v>108</c:v>
                </c:pt>
                <c:pt idx="271">
                  <c:v>108.4</c:v>
                </c:pt>
                <c:pt idx="272">
                  <c:v>108.8</c:v>
                </c:pt>
                <c:pt idx="273">
                  <c:v>109.2</c:v>
                </c:pt>
                <c:pt idx="274">
                  <c:v>109.6</c:v>
                </c:pt>
                <c:pt idx="275">
                  <c:v>110</c:v>
                </c:pt>
                <c:pt idx="276">
                  <c:v>110.4</c:v>
                </c:pt>
                <c:pt idx="277">
                  <c:v>110.8</c:v>
                </c:pt>
                <c:pt idx="278">
                  <c:v>111.2</c:v>
                </c:pt>
                <c:pt idx="279">
                  <c:v>111.6</c:v>
                </c:pt>
                <c:pt idx="280">
                  <c:v>112</c:v>
                </c:pt>
                <c:pt idx="281">
                  <c:v>112.4</c:v>
                </c:pt>
                <c:pt idx="282">
                  <c:v>112.8</c:v>
                </c:pt>
                <c:pt idx="283">
                  <c:v>113.2</c:v>
                </c:pt>
                <c:pt idx="284">
                  <c:v>113.6</c:v>
                </c:pt>
                <c:pt idx="285">
                  <c:v>114</c:v>
                </c:pt>
                <c:pt idx="286">
                  <c:v>114.4</c:v>
                </c:pt>
                <c:pt idx="287">
                  <c:v>114.8</c:v>
                </c:pt>
                <c:pt idx="288">
                  <c:v>115.2</c:v>
                </c:pt>
                <c:pt idx="289">
                  <c:v>115.6</c:v>
                </c:pt>
                <c:pt idx="290">
                  <c:v>116</c:v>
                </c:pt>
                <c:pt idx="291">
                  <c:v>116.4</c:v>
                </c:pt>
                <c:pt idx="292">
                  <c:v>116.8</c:v>
                </c:pt>
                <c:pt idx="293">
                  <c:v>117.2</c:v>
                </c:pt>
                <c:pt idx="294">
                  <c:v>117.6</c:v>
                </c:pt>
                <c:pt idx="295">
                  <c:v>118</c:v>
                </c:pt>
                <c:pt idx="296">
                  <c:v>118.4</c:v>
                </c:pt>
                <c:pt idx="297">
                  <c:v>118.8</c:v>
                </c:pt>
                <c:pt idx="298">
                  <c:v>119.2</c:v>
                </c:pt>
                <c:pt idx="299">
                  <c:v>119.6</c:v>
                </c:pt>
                <c:pt idx="300">
                  <c:v>120</c:v>
                </c:pt>
                <c:pt idx="301">
                  <c:v>120.4</c:v>
                </c:pt>
                <c:pt idx="302">
                  <c:v>120.8</c:v>
                </c:pt>
                <c:pt idx="303">
                  <c:v>121.2</c:v>
                </c:pt>
                <c:pt idx="304">
                  <c:v>121.6</c:v>
                </c:pt>
                <c:pt idx="305">
                  <c:v>122</c:v>
                </c:pt>
                <c:pt idx="306">
                  <c:v>122.4</c:v>
                </c:pt>
                <c:pt idx="307">
                  <c:v>122.8</c:v>
                </c:pt>
                <c:pt idx="308">
                  <c:v>123.2</c:v>
                </c:pt>
                <c:pt idx="309">
                  <c:v>123.6</c:v>
                </c:pt>
                <c:pt idx="310">
                  <c:v>124</c:v>
                </c:pt>
                <c:pt idx="311">
                  <c:v>124.4</c:v>
                </c:pt>
                <c:pt idx="312">
                  <c:v>124.8</c:v>
                </c:pt>
                <c:pt idx="313">
                  <c:v>125.2</c:v>
                </c:pt>
                <c:pt idx="314">
                  <c:v>125.6</c:v>
                </c:pt>
                <c:pt idx="315">
                  <c:v>126</c:v>
                </c:pt>
                <c:pt idx="316">
                  <c:v>126.4</c:v>
                </c:pt>
                <c:pt idx="317">
                  <c:v>126.8</c:v>
                </c:pt>
                <c:pt idx="318">
                  <c:v>127.2</c:v>
                </c:pt>
                <c:pt idx="319">
                  <c:v>127.6</c:v>
                </c:pt>
                <c:pt idx="320">
                  <c:v>128</c:v>
                </c:pt>
                <c:pt idx="321">
                  <c:v>128.4</c:v>
                </c:pt>
                <c:pt idx="322">
                  <c:v>128.80000000000001</c:v>
                </c:pt>
                <c:pt idx="323">
                  <c:v>129.19999999999999</c:v>
                </c:pt>
                <c:pt idx="324">
                  <c:v>129.6</c:v>
                </c:pt>
                <c:pt idx="325">
                  <c:v>130</c:v>
                </c:pt>
                <c:pt idx="326">
                  <c:v>130.4</c:v>
                </c:pt>
                <c:pt idx="327">
                  <c:v>130.80000000000001</c:v>
                </c:pt>
                <c:pt idx="328">
                  <c:v>131.19999999999999</c:v>
                </c:pt>
                <c:pt idx="329">
                  <c:v>131.6</c:v>
                </c:pt>
                <c:pt idx="330">
                  <c:v>132</c:v>
                </c:pt>
                <c:pt idx="331">
                  <c:v>132.4</c:v>
                </c:pt>
                <c:pt idx="332">
                  <c:v>132.80000000000001</c:v>
                </c:pt>
                <c:pt idx="333">
                  <c:v>133.19999999999999</c:v>
                </c:pt>
                <c:pt idx="334">
                  <c:v>133.6</c:v>
                </c:pt>
                <c:pt idx="335">
                  <c:v>134</c:v>
                </c:pt>
                <c:pt idx="336">
                  <c:v>134.4</c:v>
                </c:pt>
                <c:pt idx="337">
                  <c:v>134.80000000000001</c:v>
                </c:pt>
                <c:pt idx="338">
                  <c:v>135.19999999999999</c:v>
                </c:pt>
                <c:pt idx="339">
                  <c:v>135.6</c:v>
                </c:pt>
                <c:pt idx="340">
                  <c:v>136</c:v>
                </c:pt>
                <c:pt idx="341">
                  <c:v>136.4</c:v>
                </c:pt>
                <c:pt idx="342">
                  <c:v>136.80000000000001</c:v>
                </c:pt>
                <c:pt idx="343">
                  <c:v>137.19999999999999</c:v>
                </c:pt>
                <c:pt idx="344">
                  <c:v>137.6</c:v>
                </c:pt>
                <c:pt idx="345">
                  <c:v>138</c:v>
                </c:pt>
                <c:pt idx="346">
                  <c:v>138.4</c:v>
                </c:pt>
                <c:pt idx="347">
                  <c:v>138.80000000000001</c:v>
                </c:pt>
                <c:pt idx="348">
                  <c:v>139.19999999999999</c:v>
                </c:pt>
                <c:pt idx="349">
                  <c:v>139.6</c:v>
                </c:pt>
                <c:pt idx="350">
                  <c:v>140</c:v>
                </c:pt>
                <c:pt idx="351">
                  <c:v>140.4</c:v>
                </c:pt>
                <c:pt idx="352">
                  <c:v>140.80000000000001</c:v>
                </c:pt>
                <c:pt idx="353">
                  <c:v>141.19999999999999</c:v>
                </c:pt>
                <c:pt idx="354">
                  <c:v>141.6</c:v>
                </c:pt>
                <c:pt idx="355">
                  <c:v>142</c:v>
                </c:pt>
                <c:pt idx="356">
                  <c:v>142.4</c:v>
                </c:pt>
                <c:pt idx="357">
                  <c:v>142.80000000000001</c:v>
                </c:pt>
                <c:pt idx="358">
                  <c:v>143.19999999999999</c:v>
                </c:pt>
                <c:pt idx="359">
                  <c:v>143.6</c:v>
                </c:pt>
                <c:pt idx="360">
                  <c:v>144</c:v>
                </c:pt>
                <c:pt idx="361">
                  <c:v>144.4</c:v>
                </c:pt>
                <c:pt idx="362">
                  <c:v>144.80000000000001</c:v>
                </c:pt>
                <c:pt idx="363">
                  <c:v>145.19999999999999</c:v>
                </c:pt>
                <c:pt idx="364">
                  <c:v>145.6</c:v>
                </c:pt>
                <c:pt idx="365">
                  <c:v>146</c:v>
                </c:pt>
                <c:pt idx="366">
                  <c:v>146.4</c:v>
                </c:pt>
                <c:pt idx="367">
                  <c:v>146.80000000000001</c:v>
                </c:pt>
                <c:pt idx="368">
                  <c:v>147.19999999999999</c:v>
                </c:pt>
                <c:pt idx="369">
                  <c:v>147.6</c:v>
                </c:pt>
                <c:pt idx="370">
                  <c:v>148</c:v>
                </c:pt>
                <c:pt idx="371">
                  <c:v>148.4</c:v>
                </c:pt>
                <c:pt idx="372">
                  <c:v>148.80000000000001</c:v>
                </c:pt>
                <c:pt idx="373">
                  <c:v>149.19999999999999</c:v>
                </c:pt>
                <c:pt idx="374">
                  <c:v>149.6</c:v>
                </c:pt>
                <c:pt idx="375">
                  <c:v>150</c:v>
                </c:pt>
                <c:pt idx="376">
                  <c:v>150.4</c:v>
                </c:pt>
                <c:pt idx="377">
                  <c:v>150.80000000000001</c:v>
                </c:pt>
                <c:pt idx="378">
                  <c:v>151.19999999999999</c:v>
                </c:pt>
                <c:pt idx="379">
                  <c:v>151.6</c:v>
                </c:pt>
                <c:pt idx="380">
                  <c:v>152</c:v>
                </c:pt>
                <c:pt idx="381">
                  <c:v>152.4</c:v>
                </c:pt>
                <c:pt idx="382">
                  <c:v>152.80000000000001</c:v>
                </c:pt>
                <c:pt idx="383">
                  <c:v>153.19999999999999</c:v>
                </c:pt>
                <c:pt idx="384">
                  <c:v>153.6</c:v>
                </c:pt>
                <c:pt idx="385">
                  <c:v>154</c:v>
                </c:pt>
                <c:pt idx="386">
                  <c:v>154.4</c:v>
                </c:pt>
                <c:pt idx="387">
                  <c:v>154.80000000000001</c:v>
                </c:pt>
                <c:pt idx="388">
                  <c:v>155.19999999999999</c:v>
                </c:pt>
                <c:pt idx="389">
                  <c:v>155.6</c:v>
                </c:pt>
                <c:pt idx="390">
                  <c:v>156</c:v>
                </c:pt>
                <c:pt idx="391">
                  <c:v>156.4</c:v>
                </c:pt>
                <c:pt idx="392">
                  <c:v>156.80000000000001</c:v>
                </c:pt>
                <c:pt idx="393">
                  <c:v>157.19999999999999</c:v>
                </c:pt>
                <c:pt idx="394">
                  <c:v>157.6</c:v>
                </c:pt>
                <c:pt idx="395">
                  <c:v>158</c:v>
                </c:pt>
                <c:pt idx="396">
                  <c:v>158.4</c:v>
                </c:pt>
                <c:pt idx="397">
                  <c:v>158.80000000000001</c:v>
                </c:pt>
                <c:pt idx="398">
                  <c:v>159.19999999999999</c:v>
                </c:pt>
                <c:pt idx="399">
                  <c:v>159.6</c:v>
                </c:pt>
                <c:pt idx="400">
                  <c:v>160</c:v>
                </c:pt>
                <c:pt idx="401">
                  <c:v>160.80000000000001</c:v>
                </c:pt>
                <c:pt idx="402">
                  <c:v>161.6</c:v>
                </c:pt>
                <c:pt idx="403">
                  <c:v>162.4</c:v>
                </c:pt>
                <c:pt idx="404">
                  <c:v>163.19999999999999</c:v>
                </c:pt>
                <c:pt idx="405">
                  <c:v>164</c:v>
                </c:pt>
                <c:pt idx="406">
                  <c:v>164.8</c:v>
                </c:pt>
                <c:pt idx="407">
                  <c:v>165.6</c:v>
                </c:pt>
                <c:pt idx="408">
                  <c:v>166.4</c:v>
                </c:pt>
                <c:pt idx="409">
                  <c:v>167.2</c:v>
                </c:pt>
                <c:pt idx="410">
                  <c:v>168</c:v>
                </c:pt>
                <c:pt idx="411">
                  <c:v>168.8</c:v>
                </c:pt>
                <c:pt idx="412">
                  <c:v>169.6</c:v>
                </c:pt>
                <c:pt idx="413">
                  <c:v>170.4</c:v>
                </c:pt>
                <c:pt idx="414">
                  <c:v>171.2</c:v>
                </c:pt>
                <c:pt idx="415">
                  <c:v>172</c:v>
                </c:pt>
                <c:pt idx="416">
                  <c:v>172.8</c:v>
                </c:pt>
                <c:pt idx="417">
                  <c:v>173.6</c:v>
                </c:pt>
                <c:pt idx="418">
                  <c:v>174.4</c:v>
                </c:pt>
                <c:pt idx="419">
                  <c:v>175.2</c:v>
                </c:pt>
                <c:pt idx="420">
                  <c:v>176</c:v>
                </c:pt>
                <c:pt idx="421">
                  <c:v>176.8</c:v>
                </c:pt>
                <c:pt idx="422">
                  <c:v>177.6</c:v>
                </c:pt>
                <c:pt idx="423">
                  <c:v>178.4</c:v>
                </c:pt>
                <c:pt idx="424">
                  <c:v>179.2</c:v>
                </c:pt>
                <c:pt idx="425">
                  <c:v>180</c:v>
                </c:pt>
                <c:pt idx="426">
                  <c:v>180.8</c:v>
                </c:pt>
                <c:pt idx="427">
                  <c:v>181.6</c:v>
                </c:pt>
                <c:pt idx="428">
                  <c:v>182.4</c:v>
                </c:pt>
                <c:pt idx="429">
                  <c:v>183.2</c:v>
                </c:pt>
                <c:pt idx="430">
                  <c:v>184</c:v>
                </c:pt>
                <c:pt idx="431">
                  <c:v>184.8</c:v>
                </c:pt>
                <c:pt idx="432">
                  <c:v>185.6</c:v>
                </c:pt>
                <c:pt idx="433">
                  <c:v>186.4</c:v>
                </c:pt>
                <c:pt idx="434">
                  <c:v>187.2</c:v>
                </c:pt>
                <c:pt idx="435">
                  <c:v>188</c:v>
                </c:pt>
                <c:pt idx="436">
                  <c:v>188.8</c:v>
                </c:pt>
                <c:pt idx="437">
                  <c:v>189.6</c:v>
                </c:pt>
                <c:pt idx="438">
                  <c:v>190.4</c:v>
                </c:pt>
                <c:pt idx="439">
                  <c:v>191.2</c:v>
                </c:pt>
                <c:pt idx="440">
                  <c:v>192</c:v>
                </c:pt>
                <c:pt idx="441">
                  <c:v>192.8</c:v>
                </c:pt>
                <c:pt idx="442">
                  <c:v>193.6</c:v>
                </c:pt>
                <c:pt idx="443">
                  <c:v>194.4</c:v>
                </c:pt>
                <c:pt idx="444">
                  <c:v>195.2</c:v>
                </c:pt>
                <c:pt idx="445">
                  <c:v>196</c:v>
                </c:pt>
                <c:pt idx="446">
                  <c:v>196.8</c:v>
                </c:pt>
                <c:pt idx="447">
                  <c:v>197.6</c:v>
                </c:pt>
                <c:pt idx="448">
                  <c:v>198.4</c:v>
                </c:pt>
                <c:pt idx="449">
                  <c:v>199.2</c:v>
                </c:pt>
                <c:pt idx="450">
                  <c:v>200</c:v>
                </c:pt>
                <c:pt idx="451">
                  <c:v>200.8</c:v>
                </c:pt>
                <c:pt idx="452">
                  <c:v>201.6</c:v>
                </c:pt>
                <c:pt idx="453">
                  <c:v>202.4</c:v>
                </c:pt>
                <c:pt idx="454">
                  <c:v>203.2</c:v>
                </c:pt>
                <c:pt idx="455">
                  <c:v>204</c:v>
                </c:pt>
                <c:pt idx="456">
                  <c:v>204.8</c:v>
                </c:pt>
                <c:pt idx="457">
                  <c:v>205.6</c:v>
                </c:pt>
                <c:pt idx="458">
                  <c:v>206.4</c:v>
                </c:pt>
                <c:pt idx="459">
                  <c:v>207.2</c:v>
                </c:pt>
                <c:pt idx="460">
                  <c:v>208</c:v>
                </c:pt>
                <c:pt idx="461">
                  <c:v>208.8</c:v>
                </c:pt>
                <c:pt idx="462">
                  <c:v>209.6</c:v>
                </c:pt>
                <c:pt idx="463">
                  <c:v>210.4</c:v>
                </c:pt>
                <c:pt idx="464">
                  <c:v>211.2</c:v>
                </c:pt>
                <c:pt idx="465">
                  <c:v>212</c:v>
                </c:pt>
                <c:pt idx="466">
                  <c:v>212.8</c:v>
                </c:pt>
                <c:pt idx="467">
                  <c:v>213.6</c:v>
                </c:pt>
                <c:pt idx="468">
                  <c:v>214.4</c:v>
                </c:pt>
                <c:pt idx="469">
                  <c:v>215.2</c:v>
                </c:pt>
                <c:pt idx="470">
                  <c:v>216</c:v>
                </c:pt>
                <c:pt idx="471">
                  <c:v>216.8</c:v>
                </c:pt>
                <c:pt idx="472">
                  <c:v>217.6</c:v>
                </c:pt>
                <c:pt idx="473">
                  <c:v>218.4</c:v>
                </c:pt>
                <c:pt idx="474">
                  <c:v>219.2</c:v>
                </c:pt>
                <c:pt idx="475">
                  <c:v>220</c:v>
                </c:pt>
                <c:pt idx="476">
                  <c:v>220.8</c:v>
                </c:pt>
                <c:pt idx="477">
                  <c:v>221.6</c:v>
                </c:pt>
                <c:pt idx="478">
                  <c:v>222.4</c:v>
                </c:pt>
                <c:pt idx="479">
                  <c:v>223.2</c:v>
                </c:pt>
                <c:pt idx="480">
                  <c:v>224</c:v>
                </c:pt>
                <c:pt idx="481">
                  <c:v>224.8</c:v>
                </c:pt>
                <c:pt idx="482">
                  <c:v>225.6</c:v>
                </c:pt>
                <c:pt idx="483">
                  <c:v>226.4</c:v>
                </c:pt>
                <c:pt idx="484">
                  <c:v>227.2</c:v>
                </c:pt>
                <c:pt idx="485">
                  <c:v>228</c:v>
                </c:pt>
                <c:pt idx="486">
                  <c:v>228.8</c:v>
                </c:pt>
                <c:pt idx="487">
                  <c:v>229.6</c:v>
                </c:pt>
                <c:pt idx="488">
                  <c:v>230.4</c:v>
                </c:pt>
                <c:pt idx="489">
                  <c:v>231.2</c:v>
                </c:pt>
                <c:pt idx="490">
                  <c:v>232</c:v>
                </c:pt>
                <c:pt idx="491">
                  <c:v>232.8</c:v>
                </c:pt>
                <c:pt idx="492">
                  <c:v>233.6</c:v>
                </c:pt>
                <c:pt idx="493">
                  <c:v>234.4</c:v>
                </c:pt>
                <c:pt idx="494">
                  <c:v>235.2</c:v>
                </c:pt>
                <c:pt idx="495">
                  <c:v>236</c:v>
                </c:pt>
                <c:pt idx="496">
                  <c:v>236.8</c:v>
                </c:pt>
                <c:pt idx="497">
                  <c:v>237.6</c:v>
                </c:pt>
                <c:pt idx="498">
                  <c:v>238.4</c:v>
                </c:pt>
                <c:pt idx="499">
                  <c:v>239.2</c:v>
                </c:pt>
                <c:pt idx="500">
                  <c:v>240</c:v>
                </c:pt>
                <c:pt idx="501">
                  <c:v>240.8</c:v>
                </c:pt>
                <c:pt idx="502">
                  <c:v>241.6</c:v>
                </c:pt>
                <c:pt idx="503">
                  <c:v>242.4</c:v>
                </c:pt>
                <c:pt idx="504">
                  <c:v>243.2</c:v>
                </c:pt>
                <c:pt idx="505">
                  <c:v>244</c:v>
                </c:pt>
                <c:pt idx="506">
                  <c:v>244.8</c:v>
                </c:pt>
                <c:pt idx="507">
                  <c:v>245.6</c:v>
                </c:pt>
                <c:pt idx="508">
                  <c:v>246.4</c:v>
                </c:pt>
                <c:pt idx="509">
                  <c:v>247.2</c:v>
                </c:pt>
                <c:pt idx="510">
                  <c:v>248</c:v>
                </c:pt>
                <c:pt idx="511">
                  <c:v>248.8</c:v>
                </c:pt>
                <c:pt idx="512">
                  <c:v>249.6</c:v>
                </c:pt>
                <c:pt idx="513">
                  <c:v>250.4</c:v>
                </c:pt>
                <c:pt idx="514">
                  <c:v>251.2</c:v>
                </c:pt>
                <c:pt idx="515">
                  <c:v>252</c:v>
                </c:pt>
                <c:pt idx="516">
                  <c:v>252.8</c:v>
                </c:pt>
                <c:pt idx="517">
                  <c:v>253.6</c:v>
                </c:pt>
                <c:pt idx="518">
                  <c:v>254.4</c:v>
                </c:pt>
                <c:pt idx="519">
                  <c:v>255.2</c:v>
                </c:pt>
                <c:pt idx="520">
                  <c:v>256</c:v>
                </c:pt>
                <c:pt idx="521">
                  <c:v>256.8</c:v>
                </c:pt>
                <c:pt idx="522">
                  <c:v>257.60000000000002</c:v>
                </c:pt>
                <c:pt idx="523">
                  <c:v>258.39999999999998</c:v>
                </c:pt>
                <c:pt idx="524">
                  <c:v>259.2</c:v>
                </c:pt>
                <c:pt idx="525">
                  <c:v>260</c:v>
                </c:pt>
                <c:pt idx="526">
                  <c:v>260.8</c:v>
                </c:pt>
                <c:pt idx="527">
                  <c:v>261.60000000000002</c:v>
                </c:pt>
                <c:pt idx="528">
                  <c:v>262.39999999999998</c:v>
                </c:pt>
                <c:pt idx="529">
                  <c:v>263.2</c:v>
                </c:pt>
                <c:pt idx="530">
                  <c:v>264</c:v>
                </c:pt>
                <c:pt idx="531">
                  <c:v>264.8</c:v>
                </c:pt>
                <c:pt idx="532">
                  <c:v>265.60000000000002</c:v>
                </c:pt>
                <c:pt idx="533">
                  <c:v>266.39999999999998</c:v>
                </c:pt>
                <c:pt idx="534">
                  <c:v>267.2</c:v>
                </c:pt>
                <c:pt idx="535">
                  <c:v>268</c:v>
                </c:pt>
                <c:pt idx="536">
                  <c:v>268.8</c:v>
                </c:pt>
                <c:pt idx="537">
                  <c:v>269.60000000000002</c:v>
                </c:pt>
                <c:pt idx="538">
                  <c:v>270.39999999999998</c:v>
                </c:pt>
                <c:pt idx="539">
                  <c:v>271.2</c:v>
                </c:pt>
                <c:pt idx="540">
                  <c:v>272</c:v>
                </c:pt>
                <c:pt idx="541">
                  <c:v>272.8</c:v>
                </c:pt>
                <c:pt idx="542">
                  <c:v>273.60000000000002</c:v>
                </c:pt>
                <c:pt idx="543">
                  <c:v>274.39999999999998</c:v>
                </c:pt>
                <c:pt idx="544">
                  <c:v>275.2</c:v>
                </c:pt>
                <c:pt idx="545">
                  <c:v>276</c:v>
                </c:pt>
                <c:pt idx="546">
                  <c:v>276.8</c:v>
                </c:pt>
                <c:pt idx="547">
                  <c:v>277.60000000000002</c:v>
                </c:pt>
                <c:pt idx="548">
                  <c:v>278.39999999999998</c:v>
                </c:pt>
                <c:pt idx="549">
                  <c:v>279.2</c:v>
                </c:pt>
                <c:pt idx="550">
                  <c:v>280</c:v>
                </c:pt>
                <c:pt idx="551">
                  <c:v>280.8</c:v>
                </c:pt>
                <c:pt idx="552">
                  <c:v>281.60000000000002</c:v>
                </c:pt>
                <c:pt idx="553">
                  <c:v>282.39999999999998</c:v>
                </c:pt>
                <c:pt idx="554">
                  <c:v>283.2</c:v>
                </c:pt>
                <c:pt idx="555">
                  <c:v>284</c:v>
                </c:pt>
                <c:pt idx="556">
                  <c:v>284.8</c:v>
                </c:pt>
                <c:pt idx="557">
                  <c:v>285.60000000000002</c:v>
                </c:pt>
                <c:pt idx="558">
                  <c:v>286.39999999999998</c:v>
                </c:pt>
                <c:pt idx="559">
                  <c:v>287.2</c:v>
                </c:pt>
                <c:pt idx="560">
                  <c:v>288</c:v>
                </c:pt>
                <c:pt idx="561">
                  <c:v>288.8</c:v>
                </c:pt>
                <c:pt idx="562">
                  <c:v>289.60000000000002</c:v>
                </c:pt>
                <c:pt idx="563">
                  <c:v>290.39999999999998</c:v>
                </c:pt>
              </c:numCache>
            </c:numRef>
          </c:xVal>
          <c:yVal>
            <c:numRef>
              <c:f>[1]DynamRot_120gmm!$B$2:$B$565</c:f>
              <c:numCache>
                <c:formatCode>General</c:formatCode>
                <c:ptCount val="564"/>
                <c:pt idx="0">
                  <c:v>17.600000000000001</c:v>
                </c:pt>
                <c:pt idx="1">
                  <c:v>18</c:v>
                </c:pt>
                <c:pt idx="2">
                  <c:v>18.3</c:v>
                </c:pt>
                <c:pt idx="3">
                  <c:v>18.600000000000001</c:v>
                </c:pt>
                <c:pt idx="4">
                  <c:v>18.899999999999999</c:v>
                </c:pt>
                <c:pt idx="5">
                  <c:v>19.2</c:v>
                </c:pt>
                <c:pt idx="6">
                  <c:v>19.5</c:v>
                </c:pt>
                <c:pt idx="7">
                  <c:v>19.7</c:v>
                </c:pt>
                <c:pt idx="8">
                  <c:v>20</c:v>
                </c:pt>
                <c:pt idx="9">
                  <c:v>20.3</c:v>
                </c:pt>
                <c:pt idx="10">
                  <c:v>20.5</c:v>
                </c:pt>
                <c:pt idx="11">
                  <c:v>20.7</c:v>
                </c:pt>
                <c:pt idx="12">
                  <c:v>21</c:v>
                </c:pt>
                <c:pt idx="13">
                  <c:v>21.2</c:v>
                </c:pt>
                <c:pt idx="14">
                  <c:v>21.4</c:v>
                </c:pt>
                <c:pt idx="15">
                  <c:v>21.6</c:v>
                </c:pt>
                <c:pt idx="16">
                  <c:v>21.8</c:v>
                </c:pt>
                <c:pt idx="17">
                  <c:v>22</c:v>
                </c:pt>
                <c:pt idx="18">
                  <c:v>22.2</c:v>
                </c:pt>
                <c:pt idx="19">
                  <c:v>22.4</c:v>
                </c:pt>
                <c:pt idx="20">
                  <c:v>22.5</c:v>
                </c:pt>
                <c:pt idx="21">
                  <c:v>22.7</c:v>
                </c:pt>
                <c:pt idx="22">
                  <c:v>22.9</c:v>
                </c:pt>
                <c:pt idx="23">
                  <c:v>23</c:v>
                </c:pt>
                <c:pt idx="24">
                  <c:v>23.2</c:v>
                </c:pt>
                <c:pt idx="25">
                  <c:v>23.3</c:v>
                </c:pt>
                <c:pt idx="26">
                  <c:v>23.4</c:v>
                </c:pt>
                <c:pt idx="27">
                  <c:v>23.6</c:v>
                </c:pt>
                <c:pt idx="28">
                  <c:v>23.7</c:v>
                </c:pt>
                <c:pt idx="29">
                  <c:v>23.8</c:v>
                </c:pt>
                <c:pt idx="30">
                  <c:v>23.9</c:v>
                </c:pt>
                <c:pt idx="31">
                  <c:v>24</c:v>
                </c:pt>
                <c:pt idx="32">
                  <c:v>24.2</c:v>
                </c:pt>
                <c:pt idx="33">
                  <c:v>24.3</c:v>
                </c:pt>
                <c:pt idx="34">
                  <c:v>24.4</c:v>
                </c:pt>
                <c:pt idx="35">
                  <c:v>24.5</c:v>
                </c:pt>
                <c:pt idx="36">
                  <c:v>24.6</c:v>
                </c:pt>
                <c:pt idx="37">
                  <c:v>24.7</c:v>
                </c:pt>
                <c:pt idx="38">
                  <c:v>24.8</c:v>
                </c:pt>
                <c:pt idx="39">
                  <c:v>24.8</c:v>
                </c:pt>
                <c:pt idx="40">
                  <c:v>24.9</c:v>
                </c:pt>
                <c:pt idx="41">
                  <c:v>25</c:v>
                </c:pt>
                <c:pt idx="42">
                  <c:v>25.1</c:v>
                </c:pt>
                <c:pt idx="43">
                  <c:v>25.2</c:v>
                </c:pt>
                <c:pt idx="44">
                  <c:v>25.3</c:v>
                </c:pt>
                <c:pt idx="45">
                  <c:v>25.3</c:v>
                </c:pt>
                <c:pt idx="46">
                  <c:v>25.4</c:v>
                </c:pt>
                <c:pt idx="47">
                  <c:v>25.5</c:v>
                </c:pt>
                <c:pt idx="48">
                  <c:v>25.5</c:v>
                </c:pt>
                <c:pt idx="49">
                  <c:v>25.6</c:v>
                </c:pt>
                <c:pt idx="50">
                  <c:v>25.7</c:v>
                </c:pt>
                <c:pt idx="51">
                  <c:v>25.7</c:v>
                </c:pt>
                <c:pt idx="52">
                  <c:v>25.8</c:v>
                </c:pt>
                <c:pt idx="53">
                  <c:v>25.9</c:v>
                </c:pt>
                <c:pt idx="54">
                  <c:v>25.9</c:v>
                </c:pt>
                <c:pt idx="55">
                  <c:v>26</c:v>
                </c:pt>
                <c:pt idx="56">
                  <c:v>26</c:v>
                </c:pt>
                <c:pt idx="57">
                  <c:v>26.1</c:v>
                </c:pt>
                <c:pt idx="58">
                  <c:v>26.1</c:v>
                </c:pt>
                <c:pt idx="59">
                  <c:v>26.2</c:v>
                </c:pt>
                <c:pt idx="60">
                  <c:v>26.2</c:v>
                </c:pt>
                <c:pt idx="61">
                  <c:v>26.3</c:v>
                </c:pt>
                <c:pt idx="62">
                  <c:v>26.3</c:v>
                </c:pt>
                <c:pt idx="63">
                  <c:v>26.4</c:v>
                </c:pt>
                <c:pt idx="64">
                  <c:v>26.4</c:v>
                </c:pt>
                <c:pt idx="65">
                  <c:v>26.4</c:v>
                </c:pt>
                <c:pt idx="66">
                  <c:v>26.5</c:v>
                </c:pt>
                <c:pt idx="67">
                  <c:v>26.5</c:v>
                </c:pt>
                <c:pt idx="68">
                  <c:v>26.6</c:v>
                </c:pt>
                <c:pt idx="69">
                  <c:v>26.6</c:v>
                </c:pt>
                <c:pt idx="70">
                  <c:v>26.6</c:v>
                </c:pt>
                <c:pt idx="71">
                  <c:v>26.7</c:v>
                </c:pt>
                <c:pt idx="72">
                  <c:v>26.7</c:v>
                </c:pt>
                <c:pt idx="73">
                  <c:v>26.7</c:v>
                </c:pt>
                <c:pt idx="74">
                  <c:v>26.8</c:v>
                </c:pt>
                <c:pt idx="75">
                  <c:v>26.8</c:v>
                </c:pt>
                <c:pt idx="76">
                  <c:v>26.8</c:v>
                </c:pt>
                <c:pt idx="77">
                  <c:v>26.9</c:v>
                </c:pt>
                <c:pt idx="78">
                  <c:v>26.9</c:v>
                </c:pt>
                <c:pt idx="79">
                  <c:v>26.9</c:v>
                </c:pt>
                <c:pt idx="80">
                  <c:v>27</c:v>
                </c:pt>
                <c:pt idx="81">
                  <c:v>27</c:v>
                </c:pt>
                <c:pt idx="82">
                  <c:v>27</c:v>
                </c:pt>
                <c:pt idx="83">
                  <c:v>27</c:v>
                </c:pt>
                <c:pt idx="84">
                  <c:v>27.1</c:v>
                </c:pt>
                <c:pt idx="85">
                  <c:v>27.1</c:v>
                </c:pt>
                <c:pt idx="86">
                  <c:v>27.1</c:v>
                </c:pt>
                <c:pt idx="87">
                  <c:v>27.1</c:v>
                </c:pt>
                <c:pt idx="88">
                  <c:v>27.2</c:v>
                </c:pt>
                <c:pt idx="89">
                  <c:v>27.2</c:v>
                </c:pt>
                <c:pt idx="90">
                  <c:v>27.2</c:v>
                </c:pt>
                <c:pt idx="91">
                  <c:v>27.2</c:v>
                </c:pt>
                <c:pt idx="92">
                  <c:v>27.2</c:v>
                </c:pt>
                <c:pt idx="93">
                  <c:v>27.3</c:v>
                </c:pt>
                <c:pt idx="94">
                  <c:v>27.3</c:v>
                </c:pt>
                <c:pt idx="95">
                  <c:v>27.3</c:v>
                </c:pt>
                <c:pt idx="96">
                  <c:v>27.3</c:v>
                </c:pt>
                <c:pt idx="97">
                  <c:v>27.3</c:v>
                </c:pt>
                <c:pt idx="98">
                  <c:v>27.4</c:v>
                </c:pt>
                <c:pt idx="99">
                  <c:v>27.4</c:v>
                </c:pt>
                <c:pt idx="100">
                  <c:v>27.4</c:v>
                </c:pt>
                <c:pt idx="101">
                  <c:v>27.4</c:v>
                </c:pt>
                <c:pt idx="102">
                  <c:v>27.4</c:v>
                </c:pt>
                <c:pt idx="103">
                  <c:v>27.4</c:v>
                </c:pt>
                <c:pt idx="104">
                  <c:v>27.5</c:v>
                </c:pt>
                <c:pt idx="105">
                  <c:v>27.5</c:v>
                </c:pt>
                <c:pt idx="106">
                  <c:v>27.5</c:v>
                </c:pt>
                <c:pt idx="107">
                  <c:v>27.5</c:v>
                </c:pt>
                <c:pt idx="108">
                  <c:v>27.5</c:v>
                </c:pt>
                <c:pt idx="109">
                  <c:v>27.5</c:v>
                </c:pt>
                <c:pt idx="110">
                  <c:v>27.5</c:v>
                </c:pt>
                <c:pt idx="111">
                  <c:v>27.6</c:v>
                </c:pt>
                <c:pt idx="112">
                  <c:v>27.6</c:v>
                </c:pt>
                <c:pt idx="113">
                  <c:v>27.6</c:v>
                </c:pt>
                <c:pt idx="114">
                  <c:v>27.6</c:v>
                </c:pt>
                <c:pt idx="115">
                  <c:v>27.6</c:v>
                </c:pt>
                <c:pt idx="116">
                  <c:v>27.6</c:v>
                </c:pt>
                <c:pt idx="117">
                  <c:v>27.6</c:v>
                </c:pt>
                <c:pt idx="118">
                  <c:v>27.6</c:v>
                </c:pt>
                <c:pt idx="119">
                  <c:v>27.7</c:v>
                </c:pt>
                <c:pt idx="120">
                  <c:v>27.7</c:v>
                </c:pt>
                <c:pt idx="121">
                  <c:v>27.7</c:v>
                </c:pt>
                <c:pt idx="122">
                  <c:v>27.7</c:v>
                </c:pt>
                <c:pt idx="123">
                  <c:v>27.7</c:v>
                </c:pt>
                <c:pt idx="124">
                  <c:v>27.7</c:v>
                </c:pt>
                <c:pt idx="125">
                  <c:v>27.7</c:v>
                </c:pt>
                <c:pt idx="126">
                  <c:v>27.7</c:v>
                </c:pt>
                <c:pt idx="127">
                  <c:v>27.7</c:v>
                </c:pt>
                <c:pt idx="128">
                  <c:v>27.8</c:v>
                </c:pt>
                <c:pt idx="129">
                  <c:v>27.8</c:v>
                </c:pt>
                <c:pt idx="130">
                  <c:v>27.8</c:v>
                </c:pt>
                <c:pt idx="131">
                  <c:v>27.8</c:v>
                </c:pt>
                <c:pt idx="132">
                  <c:v>27.8</c:v>
                </c:pt>
                <c:pt idx="133">
                  <c:v>27.8</c:v>
                </c:pt>
                <c:pt idx="134">
                  <c:v>27.8</c:v>
                </c:pt>
                <c:pt idx="135">
                  <c:v>27.8</c:v>
                </c:pt>
                <c:pt idx="136">
                  <c:v>27.8</c:v>
                </c:pt>
                <c:pt idx="137">
                  <c:v>27.9</c:v>
                </c:pt>
                <c:pt idx="138">
                  <c:v>27.9</c:v>
                </c:pt>
                <c:pt idx="139">
                  <c:v>27.9</c:v>
                </c:pt>
                <c:pt idx="140">
                  <c:v>27.9</c:v>
                </c:pt>
                <c:pt idx="141">
                  <c:v>27.9</c:v>
                </c:pt>
                <c:pt idx="142">
                  <c:v>27.9</c:v>
                </c:pt>
                <c:pt idx="143">
                  <c:v>27.9</c:v>
                </c:pt>
                <c:pt idx="144">
                  <c:v>27.9</c:v>
                </c:pt>
                <c:pt idx="145">
                  <c:v>27.9</c:v>
                </c:pt>
                <c:pt idx="146">
                  <c:v>28</c:v>
                </c:pt>
                <c:pt idx="147">
                  <c:v>28</c:v>
                </c:pt>
                <c:pt idx="148">
                  <c:v>28</c:v>
                </c:pt>
                <c:pt idx="149">
                  <c:v>28</c:v>
                </c:pt>
                <c:pt idx="150">
                  <c:v>28</c:v>
                </c:pt>
                <c:pt idx="151">
                  <c:v>28</c:v>
                </c:pt>
                <c:pt idx="152">
                  <c:v>28</c:v>
                </c:pt>
                <c:pt idx="153">
                  <c:v>28</c:v>
                </c:pt>
                <c:pt idx="154">
                  <c:v>28.1</c:v>
                </c:pt>
                <c:pt idx="155">
                  <c:v>28.1</c:v>
                </c:pt>
                <c:pt idx="156">
                  <c:v>28.1</c:v>
                </c:pt>
                <c:pt idx="157">
                  <c:v>28.1</c:v>
                </c:pt>
                <c:pt idx="158">
                  <c:v>28.1</c:v>
                </c:pt>
                <c:pt idx="159">
                  <c:v>28.1</c:v>
                </c:pt>
                <c:pt idx="160">
                  <c:v>28.1</c:v>
                </c:pt>
                <c:pt idx="161">
                  <c:v>28.1</c:v>
                </c:pt>
                <c:pt idx="162">
                  <c:v>28.2</c:v>
                </c:pt>
                <c:pt idx="163">
                  <c:v>28.2</c:v>
                </c:pt>
                <c:pt idx="164">
                  <c:v>28.2</c:v>
                </c:pt>
                <c:pt idx="165">
                  <c:v>28.2</c:v>
                </c:pt>
                <c:pt idx="166">
                  <c:v>28.2</c:v>
                </c:pt>
                <c:pt idx="167">
                  <c:v>28.2</c:v>
                </c:pt>
                <c:pt idx="168">
                  <c:v>28.2</c:v>
                </c:pt>
                <c:pt idx="169">
                  <c:v>28.2</c:v>
                </c:pt>
                <c:pt idx="170">
                  <c:v>28.2</c:v>
                </c:pt>
                <c:pt idx="171">
                  <c:v>28.3</c:v>
                </c:pt>
                <c:pt idx="172">
                  <c:v>28.3</c:v>
                </c:pt>
                <c:pt idx="173">
                  <c:v>28.3</c:v>
                </c:pt>
                <c:pt idx="174">
                  <c:v>28.3</c:v>
                </c:pt>
                <c:pt idx="175">
                  <c:v>28.3</c:v>
                </c:pt>
                <c:pt idx="176">
                  <c:v>28.3</c:v>
                </c:pt>
                <c:pt idx="177">
                  <c:v>28.3</c:v>
                </c:pt>
                <c:pt idx="178">
                  <c:v>28.3</c:v>
                </c:pt>
                <c:pt idx="179">
                  <c:v>28.3</c:v>
                </c:pt>
                <c:pt idx="180">
                  <c:v>28.3</c:v>
                </c:pt>
                <c:pt idx="181">
                  <c:v>28.3</c:v>
                </c:pt>
                <c:pt idx="182">
                  <c:v>28.3</c:v>
                </c:pt>
                <c:pt idx="183">
                  <c:v>28.3</c:v>
                </c:pt>
                <c:pt idx="184">
                  <c:v>28.4</c:v>
                </c:pt>
                <c:pt idx="185">
                  <c:v>28.4</c:v>
                </c:pt>
                <c:pt idx="186">
                  <c:v>28.4</c:v>
                </c:pt>
                <c:pt idx="187">
                  <c:v>28.4</c:v>
                </c:pt>
                <c:pt idx="188">
                  <c:v>28.4</c:v>
                </c:pt>
                <c:pt idx="189">
                  <c:v>28.4</c:v>
                </c:pt>
                <c:pt idx="190">
                  <c:v>28.4</c:v>
                </c:pt>
                <c:pt idx="191">
                  <c:v>28.4</c:v>
                </c:pt>
                <c:pt idx="192">
                  <c:v>28.4</c:v>
                </c:pt>
                <c:pt idx="193">
                  <c:v>28.4</c:v>
                </c:pt>
                <c:pt idx="194">
                  <c:v>28.4</c:v>
                </c:pt>
                <c:pt idx="195">
                  <c:v>28.4</c:v>
                </c:pt>
                <c:pt idx="196">
                  <c:v>28.4</c:v>
                </c:pt>
                <c:pt idx="197">
                  <c:v>28.4</c:v>
                </c:pt>
                <c:pt idx="198">
                  <c:v>28.4</c:v>
                </c:pt>
                <c:pt idx="199">
                  <c:v>28.4</c:v>
                </c:pt>
                <c:pt idx="200">
                  <c:v>28.4</c:v>
                </c:pt>
                <c:pt idx="201">
                  <c:v>28.4</c:v>
                </c:pt>
                <c:pt idx="202">
                  <c:v>28.4</c:v>
                </c:pt>
                <c:pt idx="203">
                  <c:v>28.4</c:v>
                </c:pt>
                <c:pt idx="204">
                  <c:v>28.4</c:v>
                </c:pt>
                <c:pt idx="205">
                  <c:v>28.4</c:v>
                </c:pt>
                <c:pt idx="206">
                  <c:v>28.4</c:v>
                </c:pt>
                <c:pt idx="207">
                  <c:v>28.4</c:v>
                </c:pt>
                <c:pt idx="208">
                  <c:v>28.4</c:v>
                </c:pt>
                <c:pt idx="209">
                  <c:v>28.4</c:v>
                </c:pt>
                <c:pt idx="210">
                  <c:v>28.4</c:v>
                </c:pt>
                <c:pt idx="211">
                  <c:v>28.4</c:v>
                </c:pt>
                <c:pt idx="212">
                  <c:v>28.4</c:v>
                </c:pt>
                <c:pt idx="213">
                  <c:v>28.4</c:v>
                </c:pt>
                <c:pt idx="214">
                  <c:v>28.4</c:v>
                </c:pt>
                <c:pt idx="215">
                  <c:v>28.4</c:v>
                </c:pt>
                <c:pt idx="216">
                  <c:v>28.4</c:v>
                </c:pt>
                <c:pt idx="217">
                  <c:v>28.4</c:v>
                </c:pt>
                <c:pt idx="218">
                  <c:v>28.4</c:v>
                </c:pt>
                <c:pt idx="219">
                  <c:v>28.4</c:v>
                </c:pt>
                <c:pt idx="220">
                  <c:v>28.4</c:v>
                </c:pt>
                <c:pt idx="221">
                  <c:v>28.4</c:v>
                </c:pt>
                <c:pt idx="222">
                  <c:v>28.4</c:v>
                </c:pt>
                <c:pt idx="223">
                  <c:v>28.4</c:v>
                </c:pt>
                <c:pt idx="224">
                  <c:v>28.4</c:v>
                </c:pt>
                <c:pt idx="225">
                  <c:v>28.5</c:v>
                </c:pt>
                <c:pt idx="226">
                  <c:v>28.5</c:v>
                </c:pt>
                <c:pt idx="227">
                  <c:v>28.5</c:v>
                </c:pt>
                <c:pt idx="228">
                  <c:v>28.5</c:v>
                </c:pt>
                <c:pt idx="229">
                  <c:v>28.5</c:v>
                </c:pt>
                <c:pt idx="230">
                  <c:v>28.5</c:v>
                </c:pt>
                <c:pt idx="231">
                  <c:v>28.5</c:v>
                </c:pt>
                <c:pt idx="232">
                  <c:v>28.5</c:v>
                </c:pt>
                <c:pt idx="233">
                  <c:v>28.5</c:v>
                </c:pt>
                <c:pt idx="234">
                  <c:v>28.5</c:v>
                </c:pt>
                <c:pt idx="235">
                  <c:v>28.5</c:v>
                </c:pt>
                <c:pt idx="236">
                  <c:v>28.5</c:v>
                </c:pt>
                <c:pt idx="237">
                  <c:v>28.5</c:v>
                </c:pt>
                <c:pt idx="238">
                  <c:v>28.5</c:v>
                </c:pt>
                <c:pt idx="239">
                  <c:v>28.5</c:v>
                </c:pt>
                <c:pt idx="240">
                  <c:v>28.5</c:v>
                </c:pt>
                <c:pt idx="241">
                  <c:v>28.5</c:v>
                </c:pt>
                <c:pt idx="242">
                  <c:v>28.5</c:v>
                </c:pt>
                <c:pt idx="243">
                  <c:v>28.5</c:v>
                </c:pt>
                <c:pt idx="244">
                  <c:v>28.5</c:v>
                </c:pt>
                <c:pt idx="245">
                  <c:v>28.5</c:v>
                </c:pt>
                <c:pt idx="246">
                  <c:v>28.5</c:v>
                </c:pt>
                <c:pt idx="247">
                  <c:v>28.5</c:v>
                </c:pt>
                <c:pt idx="248">
                  <c:v>28.5</c:v>
                </c:pt>
                <c:pt idx="249">
                  <c:v>28.5</c:v>
                </c:pt>
                <c:pt idx="250">
                  <c:v>28.5</c:v>
                </c:pt>
                <c:pt idx="251">
                  <c:v>28.5</c:v>
                </c:pt>
                <c:pt idx="252">
                  <c:v>28.5</c:v>
                </c:pt>
                <c:pt idx="253">
                  <c:v>28.5</c:v>
                </c:pt>
                <c:pt idx="254">
                  <c:v>28.5</c:v>
                </c:pt>
                <c:pt idx="255">
                  <c:v>28.5</c:v>
                </c:pt>
                <c:pt idx="256">
                  <c:v>28.5</c:v>
                </c:pt>
                <c:pt idx="257">
                  <c:v>28.5</c:v>
                </c:pt>
                <c:pt idx="258">
                  <c:v>28.5</c:v>
                </c:pt>
                <c:pt idx="259">
                  <c:v>28.5</c:v>
                </c:pt>
                <c:pt idx="260">
                  <c:v>28.5</c:v>
                </c:pt>
                <c:pt idx="261">
                  <c:v>28.5</c:v>
                </c:pt>
                <c:pt idx="262">
                  <c:v>28.5</c:v>
                </c:pt>
                <c:pt idx="263">
                  <c:v>28.5</c:v>
                </c:pt>
                <c:pt idx="264">
                  <c:v>28.5</c:v>
                </c:pt>
                <c:pt idx="265">
                  <c:v>28.5</c:v>
                </c:pt>
                <c:pt idx="266">
                  <c:v>28.5</c:v>
                </c:pt>
                <c:pt idx="267">
                  <c:v>28.5</c:v>
                </c:pt>
                <c:pt idx="268">
                  <c:v>28.5</c:v>
                </c:pt>
                <c:pt idx="269">
                  <c:v>28.5</c:v>
                </c:pt>
                <c:pt idx="270">
                  <c:v>28.5</c:v>
                </c:pt>
                <c:pt idx="271">
                  <c:v>28.5</c:v>
                </c:pt>
                <c:pt idx="272">
                  <c:v>28.5</c:v>
                </c:pt>
                <c:pt idx="273">
                  <c:v>28.5</c:v>
                </c:pt>
                <c:pt idx="274">
                  <c:v>28.5</c:v>
                </c:pt>
                <c:pt idx="275">
                  <c:v>28.5</c:v>
                </c:pt>
                <c:pt idx="276">
                  <c:v>28.5</c:v>
                </c:pt>
                <c:pt idx="277">
                  <c:v>28.5</c:v>
                </c:pt>
                <c:pt idx="278">
                  <c:v>28.5</c:v>
                </c:pt>
                <c:pt idx="279">
                  <c:v>28.5</c:v>
                </c:pt>
                <c:pt idx="280">
                  <c:v>28.5</c:v>
                </c:pt>
                <c:pt idx="281">
                  <c:v>28.5</c:v>
                </c:pt>
                <c:pt idx="282">
                  <c:v>28.5</c:v>
                </c:pt>
                <c:pt idx="283">
                  <c:v>28.5</c:v>
                </c:pt>
                <c:pt idx="284">
                  <c:v>28.5</c:v>
                </c:pt>
                <c:pt idx="285">
                  <c:v>28.5</c:v>
                </c:pt>
                <c:pt idx="286">
                  <c:v>28.5</c:v>
                </c:pt>
                <c:pt idx="287">
                  <c:v>28.5</c:v>
                </c:pt>
                <c:pt idx="288">
                  <c:v>28.5</c:v>
                </c:pt>
                <c:pt idx="289">
                  <c:v>28.5</c:v>
                </c:pt>
                <c:pt idx="290">
                  <c:v>28.5</c:v>
                </c:pt>
                <c:pt idx="291">
                  <c:v>28.6</c:v>
                </c:pt>
                <c:pt idx="292">
                  <c:v>28.6</c:v>
                </c:pt>
                <c:pt idx="293">
                  <c:v>28.6</c:v>
                </c:pt>
                <c:pt idx="294">
                  <c:v>28.6</c:v>
                </c:pt>
                <c:pt idx="295">
                  <c:v>28.6</c:v>
                </c:pt>
                <c:pt idx="296">
                  <c:v>28.6</c:v>
                </c:pt>
                <c:pt idx="297">
                  <c:v>28.6</c:v>
                </c:pt>
                <c:pt idx="298">
                  <c:v>28.6</c:v>
                </c:pt>
                <c:pt idx="299">
                  <c:v>28.6</c:v>
                </c:pt>
                <c:pt idx="300">
                  <c:v>28.6</c:v>
                </c:pt>
                <c:pt idx="301">
                  <c:v>28.6</c:v>
                </c:pt>
                <c:pt idx="302">
                  <c:v>28.6</c:v>
                </c:pt>
                <c:pt idx="303">
                  <c:v>28.6</c:v>
                </c:pt>
                <c:pt idx="304">
                  <c:v>28.6</c:v>
                </c:pt>
                <c:pt idx="305">
                  <c:v>28.6</c:v>
                </c:pt>
                <c:pt idx="306">
                  <c:v>28.6</c:v>
                </c:pt>
                <c:pt idx="307">
                  <c:v>28.6</c:v>
                </c:pt>
                <c:pt idx="308">
                  <c:v>28.6</c:v>
                </c:pt>
                <c:pt idx="309">
                  <c:v>28.6</c:v>
                </c:pt>
                <c:pt idx="310">
                  <c:v>28.7</c:v>
                </c:pt>
                <c:pt idx="311">
                  <c:v>28.7</c:v>
                </c:pt>
                <c:pt idx="312">
                  <c:v>28.7</c:v>
                </c:pt>
                <c:pt idx="313">
                  <c:v>28.7</c:v>
                </c:pt>
                <c:pt idx="314">
                  <c:v>28.7</c:v>
                </c:pt>
                <c:pt idx="315">
                  <c:v>28.7</c:v>
                </c:pt>
                <c:pt idx="316">
                  <c:v>28.7</c:v>
                </c:pt>
                <c:pt idx="317">
                  <c:v>28.7</c:v>
                </c:pt>
                <c:pt idx="318">
                  <c:v>28.7</c:v>
                </c:pt>
                <c:pt idx="319">
                  <c:v>28.7</c:v>
                </c:pt>
                <c:pt idx="320">
                  <c:v>28.7</c:v>
                </c:pt>
                <c:pt idx="321">
                  <c:v>28.7</c:v>
                </c:pt>
                <c:pt idx="322">
                  <c:v>28.7</c:v>
                </c:pt>
                <c:pt idx="323">
                  <c:v>28.7</c:v>
                </c:pt>
                <c:pt idx="324">
                  <c:v>28.7</c:v>
                </c:pt>
                <c:pt idx="325">
                  <c:v>28.7</c:v>
                </c:pt>
                <c:pt idx="326">
                  <c:v>28.7</c:v>
                </c:pt>
                <c:pt idx="327">
                  <c:v>28.8</c:v>
                </c:pt>
                <c:pt idx="328">
                  <c:v>28.8</c:v>
                </c:pt>
                <c:pt idx="329">
                  <c:v>28.8</c:v>
                </c:pt>
                <c:pt idx="330">
                  <c:v>28.8</c:v>
                </c:pt>
                <c:pt idx="331">
                  <c:v>28.8</c:v>
                </c:pt>
                <c:pt idx="332">
                  <c:v>28.8</c:v>
                </c:pt>
                <c:pt idx="333">
                  <c:v>28.8</c:v>
                </c:pt>
                <c:pt idx="334">
                  <c:v>28.8</c:v>
                </c:pt>
                <c:pt idx="335">
                  <c:v>28.8</c:v>
                </c:pt>
                <c:pt idx="336">
                  <c:v>28.8</c:v>
                </c:pt>
                <c:pt idx="337">
                  <c:v>28.8</c:v>
                </c:pt>
                <c:pt idx="338">
                  <c:v>28.8</c:v>
                </c:pt>
                <c:pt idx="339">
                  <c:v>28.8</c:v>
                </c:pt>
                <c:pt idx="340">
                  <c:v>28.8</c:v>
                </c:pt>
                <c:pt idx="341">
                  <c:v>28.8</c:v>
                </c:pt>
                <c:pt idx="342">
                  <c:v>28.8</c:v>
                </c:pt>
                <c:pt idx="343">
                  <c:v>28.8</c:v>
                </c:pt>
                <c:pt idx="344">
                  <c:v>28.8</c:v>
                </c:pt>
                <c:pt idx="345">
                  <c:v>28.8</c:v>
                </c:pt>
                <c:pt idx="346">
                  <c:v>28.9</c:v>
                </c:pt>
                <c:pt idx="347">
                  <c:v>28.9</c:v>
                </c:pt>
                <c:pt idx="348">
                  <c:v>28.9</c:v>
                </c:pt>
                <c:pt idx="349">
                  <c:v>28.9</c:v>
                </c:pt>
                <c:pt idx="350">
                  <c:v>28.9</c:v>
                </c:pt>
                <c:pt idx="351">
                  <c:v>28.9</c:v>
                </c:pt>
                <c:pt idx="352">
                  <c:v>28.9</c:v>
                </c:pt>
                <c:pt idx="353">
                  <c:v>28.9</c:v>
                </c:pt>
                <c:pt idx="354">
                  <c:v>28.9</c:v>
                </c:pt>
                <c:pt idx="355">
                  <c:v>28.9</c:v>
                </c:pt>
                <c:pt idx="356">
                  <c:v>28.9</c:v>
                </c:pt>
                <c:pt idx="357">
                  <c:v>28.9</c:v>
                </c:pt>
                <c:pt idx="358">
                  <c:v>28.9</c:v>
                </c:pt>
                <c:pt idx="359">
                  <c:v>28.9</c:v>
                </c:pt>
                <c:pt idx="360">
                  <c:v>28.9</c:v>
                </c:pt>
                <c:pt idx="361">
                  <c:v>28.9</c:v>
                </c:pt>
                <c:pt idx="362">
                  <c:v>28.9</c:v>
                </c:pt>
                <c:pt idx="363">
                  <c:v>28.9</c:v>
                </c:pt>
                <c:pt idx="364">
                  <c:v>28.9</c:v>
                </c:pt>
                <c:pt idx="365">
                  <c:v>28.9</c:v>
                </c:pt>
                <c:pt idx="366">
                  <c:v>28.9</c:v>
                </c:pt>
                <c:pt idx="367">
                  <c:v>28.9</c:v>
                </c:pt>
                <c:pt idx="368">
                  <c:v>28.9</c:v>
                </c:pt>
                <c:pt idx="369">
                  <c:v>28.9</c:v>
                </c:pt>
                <c:pt idx="370">
                  <c:v>28.9</c:v>
                </c:pt>
                <c:pt idx="371">
                  <c:v>28.9</c:v>
                </c:pt>
                <c:pt idx="372">
                  <c:v>28.9</c:v>
                </c:pt>
                <c:pt idx="373">
                  <c:v>28.9</c:v>
                </c:pt>
                <c:pt idx="374">
                  <c:v>28.9</c:v>
                </c:pt>
                <c:pt idx="375">
                  <c:v>28.9</c:v>
                </c:pt>
                <c:pt idx="376">
                  <c:v>28.9</c:v>
                </c:pt>
                <c:pt idx="377">
                  <c:v>28.9</c:v>
                </c:pt>
                <c:pt idx="378">
                  <c:v>29</c:v>
                </c:pt>
                <c:pt idx="379">
                  <c:v>29</c:v>
                </c:pt>
                <c:pt idx="380">
                  <c:v>29</c:v>
                </c:pt>
                <c:pt idx="381">
                  <c:v>29</c:v>
                </c:pt>
                <c:pt idx="382">
                  <c:v>29</c:v>
                </c:pt>
                <c:pt idx="383">
                  <c:v>29</c:v>
                </c:pt>
                <c:pt idx="384">
                  <c:v>29</c:v>
                </c:pt>
                <c:pt idx="385">
                  <c:v>29</c:v>
                </c:pt>
                <c:pt idx="386">
                  <c:v>29</c:v>
                </c:pt>
                <c:pt idx="387">
                  <c:v>29</c:v>
                </c:pt>
                <c:pt idx="388">
                  <c:v>29</c:v>
                </c:pt>
                <c:pt idx="389">
                  <c:v>29</c:v>
                </c:pt>
                <c:pt idx="390">
                  <c:v>29</c:v>
                </c:pt>
                <c:pt idx="391">
                  <c:v>29</c:v>
                </c:pt>
                <c:pt idx="392">
                  <c:v>29</c:v>
                </c:pt>
                <c:pt idx="393">
                  <c:v>29</c:v>
                </c:pt>
                <c:pt idx="394">
                  <c:v>29</c:v>
                </c:pt>
                <c:pt idx="395">
                  <c:v>29</c:v>
                </c:pt>
                <c:pt idx="396">
                  <c:v>29</c:v>
                </c:pt>
                <c:pt idx="397">
                  <c:v>29</c:v>
                </c:pt>
                <c:pt idx="398">
                  <c:v>29</c:v>
                </c:pt>
                <c:pt idx="399">
                  <c:v>29</c:v>
                </c:pt>
                <c:pt idx="400">
                  <c:v>29</c:v>
                </c:pt>
                <c:pt idx="401">
                  <c:v>29</c:v>
                </c:pt>
                <c:pt idx="402">
                  <c:v>29</c:v>
                </c:pt>
                <c:pt idx="403">
                  <c:v>29</c:v>
                </c:pt>
                <c:pt idx="404">
                  <c:v>29</c:v>
                </c:pt>
                <c:pt idx="405">
                  <c:v>29</c:v>
                </c:pt>
                <c:pt idx="406">
                  <c:v>29</c:v>
                </c:pt>
                <c:pt idx="407">
                  <c:v>29</c:v>
                </c:pt>
                <c:pt idx="408">
                  <c:v>29</c:v>
                </c:pt>
                <c:pt idx="409">
                  <c:v>29.1</c:v>
                </c:pt>
                <c:pt idx="410">
                  <c:v>29.1</c:v>
                </c:pt>
                <c:pt idx="411">
                  <c:v>29.1</c:v>
                </c:pt>
                <c:pt idx="412">
                  <c:v>29.1</c:v>
                </c:pt>
                <c:pt idx="413">
                  <c:v>29.1</c:v>
                </c:pt>
                <c:pt idx="414">
                  <c:v>29.1</c:v>
                </c:pt>
                <c:pt idx="415">
                  <c:v>29.1</c:v>
                </c:pt>
                <c:pt idx="416">
                  <c:v>29.1</c:v>
                </c:pt>
                <c:pt idx="417">
                  <c:v>29.1</c:v>
                </c:pt>
                <c:pt idx="418">
                  <c:v>29.1</c:v>
                </c:pt>
                <c:pt idx="419">
                  <c:v>29.1</c:v>
                </c:pt>
                <c:pt idx="420">
                  <c:v>29.1</c:v>
                </c:pt>
                <c:pt idx="421">
                  <c:v>29.1</c:v>
                </c:pt>
                <c:pt idx="422">
                  <c:v>29.1</c:v>
                </c:pt>
                <c:pt idx="423">
                  <c:v>29.1</c:v>
                </c:pt>
                <c:pt idx="424">
                  <c:v>29.1</c:v>
                </c:pt>
                <c:pt idx="425">
                  <c:v>29.2</c:v>
                </c:pt>
                <c:pt idx="426">
                  <c:v>29.2</c:v>
                </c:pt>
                <c:pt idx="427">
                  <c:v>29.2</c:v>
                </c:pt>
                <c:pt idx="428">
                  <c:v>29.2</c:v>
                </c:pt>
                <c:pt idx="429">
                  <c:v>29.2</c:v>
                </c:pt>
                <c:pt idx="430">
                  <c:v>29.2</c:v>
                </c:pt>
                <c:pt idx="431">
                  <c:v>29.2</c:v>
                </c:pt>
                <c:pt idx="432">
                  <c:v>29.2</c:v>
                </c:pt>
                <c:pt idx="433">
                  <c:v>29.2</c:v>
                </c:pt>
                <c:pt idx="434">
                  <c:v>29.2</c:v>
                </c:pt>
                <c:pt idx="435">
                  <c:v>29.2</c:v>
                </c:pt>
                <c:pt idx="436">
                  <c:v>29.2</c:v>
                </c:pt>
                <c:pt idx="437">
                  <c:v>29.2</c:v>
                </c:pt>
                <c:pt idx="438">
                  <c:v>29.2</c:v>
                </c:pt>
                <c:pt idx="439">
                  <c:v>29.3</c:v>
                </c:pt>
                <c:pt idx="440">
                  <c:v>29.3</c:v>
                </c:pt>
                <c:pt idx="441">
                  <c:v>29.3</c:v>
                </c:pt>
                <c:pt idx="442">
                  <c:v>29.3</c:v>
                </c:pt>
                <c:pt idx="443">
                  <c:v>29.3</c:v>
                </c:pt>
                <c:pt idx="444">
                  <c:v>29.3</c:v>
                </c:pt>
                <c:pt idx="445">
                  <c:v>29.3</c:v>
                </c:pt>
                <c:pt idx="446">
                  <c:v>29.3</c:v>
                </c:pt>
                <c:pt idx="447">
                  <c:v>29.3</c:v>
                </c:pt>
                <c:pt idx="448">
                  <c:v>29.3</c:v>
                </c:pt>
                <c:pt idx="449">
                  <c:v>29.3</c:v>
                </c:pt>
                <c:pt idx="450">
                  <c:v>29.3</c:v>
                </c:pt>
                <c:pt idx="451">
                  <c:v>29.3</c:v>
                </c:pt>
                <c:pt idx="452">
                  <c:v>29.3</c:v>
                </c:pt>
                <c:pt idx="453">
                  <c:v>29.3</c:v>
                </c:pt>
                <c:pt idx="454">
                  <c:v>29.4</c:v>
                </c:pt>
                <c:pt idx="455">
                  <c:v>29.4</c:v>
                </c:pt>
                <c:pt idx="456">
                  <c:v>29.4</c:v>
                </c:pt>
                <c:pt idx="457">
                  <c:v>29.4</c:v>
                </c:pt>
                <c:pt idx="458">
                  <c:v>29.4</c:v>
                </c:pt>
                <c:pt idx="459">
                  <c:v>29.4</c:v>
                </c:pt>
                <c:pt idx="460">
                  <c:v>29.4</c:v>
                </c:pt>
                <c:pt idx="461">
                  <c:v>29.4</c:v>
                </c:pt>
                <c:pt idx="462">
                  <c:v>29.4</c:v>
                </c:pt>
                <c:pt idx="463">
                  <c:v>29.4</c:v>
                </c:pt>
                <c:pt idx="464">
                  <c:v>29.4</c:v>
                </c:pt>
                <c:pt idx="465">
                  <c:v>29.4</c:v>
                </c:pt>
                <c:pt idx="466">
                  <c:v>29.4</c:v>
                </c:pt>
                <c:pt idx="467">
                  <c:v>29.4</c:v>
                </c:pt>
                <c:pt idx="468">
                  <c:v>29.4</c:v>
                </c:pt>
                <c:pt idx="469">
                  <c:v>29.4</c:v>
                </c:pt>
                <c:pt idx="470">
                  <c:v>29.5</c:v>
                </c:pt>
                <c:pt idx="471">
                  <c:v>29.5</c:v>
                </c:pt>
                <c:pt idx="472">
                  <c:v>29.5</c:v>
                </c:pt>
                <c:pt idx="473">
                  <c:v>29.5</c:v>
                </c:pt>
                <c:pt idx="474">
                  <c:v>29.5</c:v>
                </c:pt>
                <c:pt idx="475">
                  <c:v>29.5</c:v>
                </c:pt>
                <c:pt idx="476">
                  <c:v>29.5</c:v>
                </c:pt>
                <c:pt idx="477">
                  <c:v>29.5</c:v>
                </c:pt>
                <c:pt idx="478">
                  <c:v>29.5</c:v>
                </c:pt>
                <c:pt idx="479">
                  <c:v>29.5</c:v>
                </c:pt>
                <c:pt idx="480">
                  <c:v>29.5</c:v>
                </c:pt>
                <c:pt idx="481">
                  <c:v>29.5</c:v>
                </c:pt>
                <c:pt idx="482">
                  <c:v>29.5</c:v>
                </c:pt>
                <c:pt idx="483">
                  <c:v>29.5</c:v>
                </c:pt>
                <c:pt idx="484">
                  <c:v>29.5</c:v>
                </c:pt>
                <c:pt idx="485">
                  <c:v>29.5</c:v>
                </c:pt>
                <c:pt idx="486">
                  <c:v>29.5</c:v>
                </c:pt>
                <c:pt idx="487">
                  <c:v>29.5</c:v>
                </c:pt>
                <c:pt idx="488">
                  <c:v>29.5</c:v>
                </c:pt>
                <c:pt idx="489">
                  <c:v>29.5</c:v>
                </c:pt>
                <c:pt idx="490">
                  <c:v>29.5</c:v>
                </c:pt>
                <c:pt idx="491">
                  <c:v>29.5</c:v>
                </c:pt>
                <c:pt idx="492">
                  <c:v>29.6</c:v>
                </c:pt>
                <c:pt idx="493">
                  <c:v>29.6</c:v>
                </c:pt>
                <c:pt idx="494">
                  <c:v>29.6</c:v>
                </c:pt>
                <c:pt idx="495">
                  <c:v>29.6</c:v>
                </c:pt>
                <c:pt idx="496">
                  <c:v>29.6</c:v>
                </c:pt>
                <c:pt idx="497">
                  <c:v>29.6</c:v>
                </c:pt>
                <c:pt idx="498">
                  <c:v>29.6</c:v>
                </c:pt>
                <c:pt idx="499">
                  <c:v>29.6</c:v>
                </c:pt>
                <c:pt idx="500">
                  <c:v>29.6</c:v>
                </c:pt>
                <c:pt idx="501">
                  <c:v>29.6</c:v>
                </c:pt>
                <c:pt idx="502">
                  <c:v>29.6</c:v>
                </c:pt>
                <c:pt idx="503">
                  <c:v>29.6</c:v>
                </c:pt>
                <c:pt idx="504">
                  <c:v>29.6</c:v>
                </c:pt>
                <c:pt idx="505">
                  <c:v>29.6</c:v>
                </c:pt>
                <c:pt idx="506">
                  <c:v>29.6</c:v>
                </c:pt>
                <c:pt idx="507">
                  <c:v>29.6</c:v>
                </c:pt>
                <c:pt idx="508">
                  <c:v>29.6</c:v>
                </c:pt>
                <c:pt idx="509">
                  <c:v>29.6</c:v>
                </c:pt>
                <c:pt idx="510">
                  <c:v>29.6</c:v>
                </c:pt>
                <c:pt idx="511">
                  <c:v>29.6</c:v>
                </c:pt>
                <c:pt idx="512">
                  <c:v>29.6</c:v>
                </c:pt>
                <c:pt idx="513">
                  <c:v>29.6</c:v>
                </c:pt>
                <c:pt idx="514">
                  <c:v>29.6</c:v>
                </c:pt>
                <c:pt idx="515">
                  <c:v>29.6</c:v>
                </c:pt>
                <c:pt idx="516">
                  <c:v>29.6</c:v>
                </c:pt>
                <c:pt idx="517">
                  <c:v>29.6</c:v>
                </c:pt>
                <c:pt idx="518">
                  <c:v>29.6</c:v>
                </c:pt>
                <c:pt idx="519">
                  <c:v>29.6</c:v>
                </c:pt>
                <c:pt idx="520">
                  <c:v>29.6</c:v>
                </c:pt>
                <c:pt idx="521">
                  <c:v>29.6</c:v>
                </c:pt>
                <c:pt idx="522">
                  <c:v>29.6</c:v>
                </c:pt>
                <c:pt idx="523">
                  <c:v>29.6</c:v>
                </c:pt>
                <c:pt idx="524">
                  <c:v>29.6</c:v>
                </c:pt>
                <c:pt idx="525">
                  <c:v>29.6</c:v>
                </c:pt>
                <c:pt idx="526">
                  <c:v>29.6</c:v>
                </c:pt>
                <c:pt idx="527">
                  <c:v>29.6</c:v>
                </c:pt>
                <c:pt idx="528">
                  <c:v>29.6</c:v>
                </c:pt>
                <c:pt idx="529">
                  <c:v>29.6</c:v>
                </c:pt>
                <c:pt idx="530">
                  <c:v>29.6</c:v>
                </c:pt>
                <c:pt idx="531">
                  <c:v>29.6</c:v>
                </c:pt>
                <c:pt idx="532">
                  <c:v>29.6</c:v>
                </c:pt>
                <c:pt idx="533">
                  <c:v>29.6</c:v>
                </c:pt>
                <c:pt idx="534">
                  <c:v>29.6</c:v>
                </c:pt>
                <c:pt idx="535">
                  <c:v>29.6</c:v>
                </c:pt>
                <c:pt idx="536">
                  <c:v>29.6</c:v>
                </c:pt>
                <c:pt idx="537">
                  <c:v>29.6</c:v>
                </c:pt>
                <c:pt idx="538">
                  <c:v>29.6</c:v>
                </c:pt>
                <c:pt idx="539">
                  <c:v>29.6</c:v>
                </c:pt>
                <c:pt idx="540">
                  <c:v>29.6</c:v>
                </c:pt>
                <c:pt idx="541">
                  <c:v>29.6</c:v>
                </c:pt>
                <c:pt idx="542">
                  <c:v>29.6</c:v>
                </c:pt>
                <c:pt idx="543">
                  <c:v>29.6</c:v>
                </c:pt>
                <c:pt idx="544">
                  <c:v>29.6</c:v>
                </c:pt>
                <c:pt idx="545">
                  <c:v>29.6</c:v>
                </c:pt>
                <c:pt idx="546">
                  <c:v>29.6</c:v>
                </c:pt>
                <c:pt idx="547">
                  <c:v>29.6</c:v>
                </c:pt>
                <c:pt idx="548">
                  <c:v>29.6</c:v>
                </c:pt>
                <c:pt idx="549">
                  <c:v>29.6</c:v>
                </c:pt>
                <c:pt idx="550">
                  <c:v>29.6</c:v>
                </c:pt>
                <c:pt idx="551">
                  <c:v>29.6</c:v>
                </c:pt>
                <c:pt idx="552">
                  <c:v>29.6</c:v>
                </c:pt>
                <c:pt idx="553">
                  <c:v>29.6</c:v>
                </c:pt>
                <c:pt idx="554">
                  <c:v>29.6</c:v>
                </c:pt>
                <c:pt idx="555">
                  <c:v>29.6</c:v>
                </c:pt>
                <c:pt idx="556">
                  <c:v>29.6</c:v>
                </c:pt>
                <c:pt idx="557">
                  <c:v>29.6</c:v>
                </c:pt>
                <c:pt idx="558">
                  <c:v>29.6</c:v>
                </c:pt>
                <c:pt idx="559">
                  <c:v>29.6</c:v>
                </c:pt>
                <c:pt idx="560">
                  <c:v>29.6</c:v>
                </c:pt>
                <c:pt idx="561">
                  <c:v>29.6</c:v>
                </c:pt>
                <c:pt idx="562">
                  <c:v>29.7</c:v>
                </c:pt>
                <c:pt idx="563">
                  <c:v>29.7</c:v>
                </c:pt>
              </c:numCache>
            </c:numRef>
          </c:yVal>
          <c:smooth val="0"/>
        </c:ser>
        <c:ser>
          <c:idx val="2"/>
          <c:order val="1"/>
          <c:tx>
            <c:v>Dx 140gmm</c:v>
          </c:tx>
          <c:spPr>
            <a:ln w="38100" cap="rnd">
              <a:solidFill>
                <a:srgbClr val="0070C0"/>
              </a:solidFill>
              <a:prstDash val="sysDash"/>
              <a:round/>
            </a:ln>
            <a:effectLst/>
          </c:spPr>
          <c:marker>
            <c:symbol val="none"/>
          </c:marker>
          <c:xVal>
            <c:numRef>
              <c:f>[1]DynamRot_140gmm!$A$2:$A$125</c:f>
              <c:numCache>
                <c:formatCode>General</c:formatCode>
                <c:ptCount val="124"/>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numCache>
            </c:numRef>
          </c:xVal>
          <c:yVal>
            <c:numRef>
              <c:f>[1]DynamRot_140gmm!$B$2:$B$125</c:f>
              <c:numCache>
                <c:formatCode>General</c:formatCode>
                <c:ptCount val="124"/>
                <c:pt idx="0">
                  <c:v>20.9</c:v>
                </c:pt>
                <c:pt idx="1">
                  <c:v>21.3</c:v>
                </c:pt>
                <c:pt idx="2">
                  <c:v>21.7</c:v>
                </c:pt>
                <c:pt idx="3">
                  <c:v>22.1</c:v>
                </c:pt>
                <c:pt idx="4">
                  <c:v>22.4</c:v>
                </c:pt>
                <c:pt idx="5">
                  <c:v>22.8</c:v>
                </c:pt>
                <c:pt idx="6">
                  <c:v>23.2</c:v>
                </c:pt>
                <c:pt idx="7">
                  <c:v>23.5</c:v>
                </c:pt>
                <c:pt idx="8">
                  <c:v>23.9</c:v>
                </c:pt>
                <c:pt idx="9">
                  <c:v>24.2</c:v>
                </c:pt>
                <c:pt idx="10">
                  <c:v>24.6</c:v>
                </c:pt>
                <c:pt idx="11">
                  <c:v>24.9</c:v>
                </c:pt>
                <c:pt idx="12">
                  <c:v>25.2</c:v>
                </c:pt>
                <c:pt idx="13">
                  <c:v>25.5</c:v>
                </c:pt>
                <c:pt idx="14">
                  <c:v>25.8</c:v>
                </c:pt>
                <c:pt idx="15">
                  <c:v>26.1</c:v>
                </c:pt>
                <c:pt idx="16">
                  <c:v>26.4</c:v>
                </c:pt>
                <c:pt idx="17">
                  <c:v>26.6</c:v>
                </c:pt>
                <c:pt idx="18">
                  <c:v>26.9</c:v>
                </c:pt>
                <c:pt idx="19">
                  <c:v>27.2</c:v>
                </c:pt>
                <c:pt idx="20">
                  <c:v>27.4</c:v>
                </c:pt>
                <c:pt idx="21">
                  <c:v>27.7</c:v>
                </c:pt>
                <c:pt idx="22">
                  <c:v>27.9</c:v>
                </c:pt>
                <c:pt idx="23">
                  <c:v>28.1</c:v>
                </c:pt>
                <c:pt idx="24">
                  <c:v>28.4</c:v>
                </c:pt>
                <c:pt idx="25">
                  <c:v>28.6</c:v>
                </c:pt>
                <c:pt idx="26">
                  <c:v>28.8</c:v>
                </c:pt>
                <c:pt idx="27">
                  <c:v>29</c:v>
                </c:pt>
                <c:pt idx="28">
                  <c:v>29.2</c:v>
                </c:pt>
                <c:pt idx="29">
                  <c:v>29.4</c:v>
                </c:pt>
                <c:pt idx="30">
                  <c:v>29.6</c:v>
                </c:pt>
                <c:pt idx="31">
                  <c:v>29.8</c:v>
                </c:pt>
                <c:pt idx="32">
                  <c:v>30</c:v>
                </c:pt>
                <c:pt idx="33">
                  <c:v>30.2</c:v>
                </c:pt>
                <c:pt idx="34">
                  <c:v>30.3</c:v>
                </c:pt>
                <c:pt idx="35">
                  <c:v>30.5</c:v>
                </c:pt>
                <c:pt idx="36">
                  <c:v>30.7</c:v>
                </c:pt>
                <c:pt idx="37">
                  <c:v>30.8</c:v>
                </c:pt>
                <c:pt idx="38">
                  <c:v>31</c:v>
                </c:pt>
                <c:pt idx="39">
                  <c:v>31.1</c:v>
                </c:pt>
                <c:pt idx="40">
                  <c:v>31.3</c:v>
                </c:pt>
                <c:pt idx="41">
                  <c:v>31.4</c:v>
                </c:pt>
                <c:pt idx="42">
                  <c:v>31.5</c:v>
                </c:pt>
                <c:pt idx="43">
                  <c:v>31.7</c:v>
                </c:pt>
                <c:pt idx="44">
                  <c:v>31.8</c:v>
                </c:pt>
                <c:pt idx="45">
                  <c:v>31.9</c:v>
                </c:pt>
                <c:pt idx="46">
                  <c:v>32.1</c:v>
                </c:pt>
                <c:pt idx="47">
                  <c:v>32.200000000000003</c:v>
                </c:pt>
                <c:pt idx="48">
                  <c:v>32.299999999999997</c:v>
                </c:pt>
                <c:pt idx="49">
                  <c:v>32.4</c:v>
                </c:pt>
                <c:pt idx="50">
                  <c:v>32.5</c:v>
                </c:pt>
                <c:pt idx="51">
                  <c:v>32.6</c:v>
                </c:pt>
                <c:pt idx="52">
                  <c:v>32.700000000000003</c:v>
                </c:pt>
                <c:pt idx="53">
                  <c:v>32.799999999999997</c:v>
                </c:pt>
                <c:pt idx="54">
                  <c:v>32.9</c:v>
                </c:pt>
                <c:pt idx="55">
                  <c:v>33</c:v>
                </c:pt>
                <c:pt idx="56">
                  <c:v>33.1</c:v>
                </c:pt>
                <c:pt idx="57">
                  <c:v>33.200000000000003</c:v>
                </c:pt>
                <c:pt idx="58">
                  <c:v>33.299999999999997</c:v>
                </c:pt>
                <c:pt idx="59">
                  <c:v>33.4</c:v>
                </c:pt>
                <c:pt idx="60">
                  <c:v>33.5</c:v>
                </c:pt>
                <c:pt idx="61">
                  <c:v>33.6</c:v>
                </c:pt>
                <c:pt idx="62">
                  <c:v>33.700000000000003</c:v>
                </c:pt>
                <c:pt idx="63">
                  <c:v>33.799999999999997</c:v>
                </c:pt>
                <c:pt idx="64">
                  <c:v>33.9</c:v>
                </c:pt>
                <c:pt idx="65">
                  <c:v>34</c:v>
                </c:pt>
                <c:pt idx="66">
                  <c:v>34.1</c:v>
                </c:pt>
                <c:pt idx="67">
                  <c:v>34.1</c:v>
                </c:pt>
                <c:pt idx="68">
                  <c:v>34.200000000000003</c:v>
                </c:pt>
                <c:pt idx="69">
                  <c:v>34.299999999999997</c:v>
                </c:pt>
                <c:pt idx="70">
                  <c:v>34.4</c:v>
                </c:pt>
                <c:pt idx="71">
                  <c:v>34.5</c:v>
                </c:pt>
                <c:pt idx="72">
                  <c:v>34.6</c:v>
                </c:pt>
                <c:pt idx="73">
                  <c:v>34.700000000000003</c:v>
                </c:pt>
                <c:pt idx="74">
                  <c:v>34.700000000000003</c:v>
                </c:pt>
                <c:pt idx="75">
                  <c:v>34.799999999999997</c:v>
                </c:pt>
                <c:pt idx="76">
                  <c:v>34.9</c:v>
                </c:pt>
                <c:pt idx="77">
                  <c:v>35</c:v>
                </c:pt>
                <c:pt idx="78">
                  <c:v>35.1</c:v>
                </c:pt>
                <c:pt idx="79">
                  <c:v>35.1</c:v>
                </c:pt>
                <c:pt idx="80">
                  <c:v>35.200000000000003</c:v>
                </c:pt>
                <c:pt idx="81">
                  <c:v>35.299999999999997</c:v>
                </c:pt>
                <c:pt idx="82">
                  <c:v>35.4</c:v>
                </c:pt>
                <c:pt idx="83">
                  <c:v>35.5</c:v>
                </c:pt>
                <c:pt idx="84">
                  <c:v>35.6</c:v>
                </c:pt>
                <c:pt idx="85">
                  <c:v>35.6</c:v>
                </c:pt>
                <c:pt idx="86">
                  <c:v>35.700000000000003</c:v>
                </c:pt>
                <c:pt idx="87">
                  <c:v>35.799999999999997</c:v>
                </c:pt>
                <c:pt idx="88">
                  <c:v>35.9</c:v>
                </c:pt>
                <c:pt idx="89">
                  <c:v>36</c:v>
                </c:pt>
                <c:pt idx="90">
                  <c:v>36.1</c:v>
                </c:pt>
                <c:pt idx="91">
                  <c:v>36.1</c:v>
                </c:pt>
                <c:pt idx="92">
                  <c:v>36.200000000000003</c:v>
                </c:pt>
                <c:pt idx="93">
                  <c:v>36.299999999999997</c:v>
                </c:pt>
                <c:pt idx="94">
                  <c:v>36.4</c:v>
                </c:pt>
                <c:pt idx="95">
                  <c:v>36.5</c:v>
                </c:pt>
                <c:pt idx="96">
                  <c:v>36.6</c:v>
                </c:pt>
                <c:pt idx="97">
                  <c:v>36.700000000000003</c:v>
                </c:pt>
                <c:pt idx="98">
                  <c:v>36.799999999999997</c:v>
                </c:pt>
                <c:pt idx="99">
                  <c:v>36.9</c:v>
                </c:pt>
                <c:pt idx="100">
                  <c:v>37</c:v>
                </c:pt>
                <c:pt idx="101">
                  <c:v>37</c:v>
                </c:pt>
                <c:pt idx="102">
                  <c:v>37.1</c:v>
                </c:pt>
                <c:pt idx="103">
                  <c:v>37.200000000000003</c:v>
                </c:pt>
                <c:pt idx="104">
                  <c:v>37.299999999999997</c:v>
                </c:pt>
                <c:pt idx="105">
                  <c:v>37.4</c:v>
                </c:pt>
                <c:pt idx="106">
                  <c:v>37.5</c:v>
                </c:pt>
                <c:pt idx="107">
                  <c:v>37.6</c:v>
                </c:pt>
                <c:pt idx="108">
                  <c:v>37.700000000000003</c:v>
                </c:pt>
                <c:pt idx="109">
                  <c:v>37.799999999999997</c:v>
                </c:pt>
                <c:pt idx="110">
                  <c:v>37.9</c:v>
                </c:pt>
                <c:pt idx="111">
                  <c:v>38.1</c:v>
                </c:pt>
                <c:pt idx="112">
                  <c:v>38.200000000000003</c:v>
                </c:pt>
                <c:pt idx="113">
                  <c:v>38.299999999999997</c:v>
                </c:pt>
                <c:pt idx="114">
                  <c:v>38.4</c:v>
                </c:pt>
                <c:pt idx="115">
                  <c:v>38.5</c:v>
                </c:pt>
                <c:pt idx="116">
                  <c:v>38.6</c:v>
                </c:pt>
                <c:pt idx="117">
                  <c:v>38.700000000000003</c:v>
                </c:pt>
                <c:pt idx="118">
                  <c:v>38.9</c:v>
                </c:pt>
                <c:pt idx="119">
                  <c:v>39</c:v>
                </c:pt>
                <c:pt idx="120">
                  <c:v>39.1</c:v>
                </c:pt>
                <c:pt idx="121">
                  <c:v>39.200000000000003</c:v>
                </c:pt>
                <c:pt idx="122">
                  <c:v>39.4</c:v>
                </c:pt>
              </c:numCache>
            </c:numRef>
          </c:yVal>
          <c:smooth val="0"/>
        </c:ser>
        <c:ser>
          <c:idx val="0"/>
          <c:order val="2"/>
          <c:tx>
            <c:v>Dy 120gmm</c:v>
          </c:tx>
          <c:spPr>
            <a:ln w="25400" cap="rnd">
              <a:solidFill>
                <a:srgbClr val="00B050"/>
              </a:solidFill>
              <a:round/>
            </a:ln>
            <a:effectLst/>
          </c:spPr>
          <c:marker>
            <c:symbol val="none"/>
          </c:marker>
          <c:xVal>
            <c:numRef>
              <c:f>[1]DynamRot_120gmm!$A$2:$A$565</c:f>
              <c:numCache>
                <c:formatCode>General</c:formatCode>
                <c:ptCount val="564"/>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pt idx="123">
                  <c:v>49.2</c:v>
                </c:pt>
                <c:pt idx="124">
                  <c:v>49.6</c:v>
                </c:pt>
                <c:pt idx="125">
                  <c:v>50</c:v>
                </c:pt>
                <c:pt idx="126">
                  <c:v>50.4</c:v>
                </c:pt>
                <c:pt idx="127">
                  <c:v>50.8</c:v>
                </c:pt>
                <c:pt idx="128">
                  <c:v>51.2</c:v>
                </c:pt>
                <c:pt idx="129">
                  <c:v>51.6</c:v>
                </c:pt>
                <c:pt idx="130">
                  <c:v>52</c:v>
                </c:pt>
                <c:pt idx="131">
                  <c:v>52.4</c:v>
                </c:pt>
                <c:pt idx="132">
                  <c:v>52.8</c:v>
                </c:pt>
                <c:pt idx="133">
                  <c:v>53.2</c:v>
                </c:pt>
                <c:pt idx="134">
                  <c:v>53.6</c:v>
                </c:pt>
                <c:pt idx="135">
                  <c:v>54</c:v>
                </c:pt>
                <c:pt idx="136">
                  <c:v>54.4</c:v>
                </c:pt>
                <c:pt idx="137">
                  <c:v>54.8</c:v>
                </c:pt>
                <c:pt idx="138">
                  <c:v>55.2</c:v>
                </c:pt>
                <c:pt idx="139">
                  <c:v>55.6</c:v>
                </c:pt>
                <c:pt idx="140">
                  <c:v>56</c:v>
                </c:pt>
                <c:pt idx="141">
                  <c:v>56.4</c:v>
                </c:pt>
                <c:pt idx="142">
                  <c:v>56.8</c:v>
                </c:pt>
                <c:pt idx="143">
                  <c:v>57.2</c:v>
                </c:pt>
                <c:pt idx="144">
                  <c:v>57.6</c:v>
                </c:pt>
                <c:pt idx="145">
                  <c:v>58</c:v>
                </c:pt>
                <c:pt idx="146">
                  <c:v>58.4</c:v>
                </c:pt>
                <c:pt idx="147">
                  <c:v>58.8</c:v>
                </c:pt>
                <c:pt idx="148">
                  <c:v>59.2</c:v>
                </c:pt>
                <c:pt idx="149">
                  <c:v>59.6</c:v>
                </c:pt>
                <c:pt idx="150">
                  <c:v>60</c:v>
                </c:pt>
                <c:pt idx="151">
                  <c:v>60.4</c:v>
                </c:pt>
                <c:pt idx="152">
                  <c:v>60.8</c:v>
                </c:pt>
                <c:pt idx="153">
                  <c:v>61.2</c:v>
                </c:pt>
                <c:pt idx="154">
                  <c:v>61.6</c:v>
                </c:pt>
                <c:pt idx="155">
                  <c:v>62</c:v>
                </c:pt>
                <c:pt idx="156">
                  <c:v>62.4</c:v>
                </c:pt>
                <c:pt idx="157">
                  <c:v>62.8</c:v>
                </c:pt>
                <c:pt idx="158">
                  <c:v>63.2</c:v>
                </c:pt>
                <c:pt idx="159">
                  <c:v>63.6</c:v>
                </c:pt>
                <c:pt idx="160">
                  <c:v>64</c:v>
                </c:pt>
                <c:pt idx="161">
                  <c:v>64.400000000000006</c:v>
                </c:pt>
                <c:pt idx="162">
                  <c:v>64.8</c:v>
                </c:pt>
                <c:pt idx="163">
                  <c:v>65.2</c:v>
                </c:pt>
                <c:pt idx="164">
                  <c:v>65.599999999999994</c:v>
                </c:pt>
                <c:pt idx="165">
                  <c:v>66</c:v>
                </c:pt>
                <c:pt idx="166">
                  <c:v>66.400000000000006</c:v>
                </c:pt>
                <c:pt idx="167">
                  <c:v>66.8</c:v>
                </c:pt>
                <c:pt idx="168">
                  <c:v>67.2</c:v>
                </c:pt>
                <c:pt idx="169">
                  <c:v>67.599999999999994</c:v>
                </c:pt>
                <c:pt idx="170">
                  <c:v>68</c:v>
                </c:pt>
                <c:pt idx="171">
                  <c:v>68.400000000000006</c:v>
                </c:pt>
                <c:pt idx="172">
                  <c:v>68.8</c:v>
                </c:pt>
                <c:pt idx="173">
                  <c:v>69.2</c:v>
                </c:pt>
                <c:pt idx="174">
                  <c:v>69.599999999999994</c:v>
                </c:pt>
                <c:pt idx="175">
                  <c:v>70</c:v>
                </c:pt>
                <c:pt idx="176">
                  <c:v>70.400000000000006</c:v>
                </c:pt>
                <c:pt idx="177">
                  <c:v>70.8</c:v>
                </c:pt>
                <c:pt idx="178">
                  <c:v>71.2</c:v>
                </c:pt>
                <c:pt idx="179">
                  <c:v>71.599999999999994</c:v>
                </c:pt>
                <c:pt idx="180">
                  <c:v>72</c:v>
                </c:pt>
                <c:pt idx="181">
                  <c:v>72.400000000000006</c:v>
                </c:pt>
                <c:pt idx="182">
                  <c:v>72.8</c:v>
                </c:pt>
                <c:pt idx="183">
                  <c:v>73.2</c:v>
                </c:pt>
                <c:pt idx="184">
                  <c:v>73.599999999999994</c:v>
                </c:pt>
                <c:pt idx="185">
                  <c:v>74</c:v>
                </c:pt>
                <c:pt idx="186">
                  <c:v>74.400000000000006</c:v>
                </c:pt>
                <c:pt idx="187">
                  <c:v>74.8</c:v>
                </c:pt>
                <c:pt idx="188">
                  <c:v>75.2</c:v>
                </c:pt>
                <c:pt idx="189">
                  <c:v>75.599999999999994</c:v>
                </c:pt>
                <c:pt idx="190">
                  <c:v>76</c:v>
                </c:pt>
                <c:pt idx="191">
                  <c:v>76.400000000000006</c:v>
                </c:pt>
                <c:pt idx="192">
                  <c:v>76.8</c:v>
                </c:pt>
                <c:pt idx="193">
                  <c:v>77.2</c:v>
                </c:pt>
                <c:pt idx="194">
                  <c:v>77.599999999999994</c:v>
                </c:pt>
                <c:pt idx="195">
                  <c:v>78</c:v>
                </c:pt>
                <c:pt idx="196">
                  <c:v>78.400000000000006</c:v>
                </c:pt>
                <c:pt idx="197">
                  <c:v>78.8</c:v>
                </c:pt>
                <c:pt idx="198">
                  <c:v>79.2</c:v>
                </c:pt>
                <c:pt idx="199">
                  <c:v>79.599999999999994</c:v>
                </c:pt>
                <c:pt idx="200">
                  <c:v>80</c:v>
                </c:pt>
                <c:pt idx="201">
                  <c:v>80.400000000000006</c:v>
                </c:pt>
                <c:pt idx="202">
                  <c:v>80.8</c:v>
                </c:pt>
                <c:pt idx="203">
                  <c:v>81.2</c:v>
                </c:pt>
                <c:pt idx="204">
                  <c:v>81.599999999999994</c:v>
                </c:pt>
                <c:pt idx="205">
                  <c:v>82</c:v>
                </c:pt>
                <c:pt idx="206">
                  <c:v>82.4</c:v>
                </c:pt>
                <c:pt idx="207">
                  <c:v>82.8</c:v>
                </c:pt>
                <c:pt idx="208">
                  <c:v>83.2</c:v>
                </c:pt>
                <c:pt idx="209">
                  <c:v>83.6</c:v>
                </c:pt>
                <c:pt idx="210">
                  <c:v>84</c:v>
                </c:pt>
                <c:pt idx="211">
                  <c:v>84.4</c:v>
                </c:pt>
                <c:pt idx="212">
                  <c:v>84.8</c:v>
                </c:pt>
                <c:pt idx="213">
                  <c:v>85.2</c:v>
                </c:pt>
                <c:pt idx="214">
                  <c:v>85.6</c:v>
                </c:pt>
                <c:pt idx="215">
                  <c:v>86</c:v>
                </c:pt>
                <c:pt idx="216">
                  <c:v>86.4</c:v>
                </c:pt>
                <c:pt idx="217">
                  <c:v>86.8</c:v>
                </c:pt>
                <c:pt idx="218">
                  <c:v>87.2</c:v>
                </c:pt>
                <c:pt idx="219">
                  <c:v>87.6</c:v>
                </c:pt>
                <c:pt idx="220">
                  <c:v>88</c:v>
                </c:pt>
                <c:pt idx="221">
                  <c:v>88.4</c:v>
                </c:pt>
                <c:pt idx="222">
                  <c:v>88.8</c:v>
                </c:pt>
                <c:pt idx="223">
                  <c:v>89.2</c:v>
                </c:pt>
                <c:pt idx="224">
                  <c:v>89.6</c:v>
                </c:pt>
                <c:pt idx="225">
                  <c:v>90</c:v>
                </c:pt>
                <c:pt idx="226">
                  <c:v>90.4</c:v>
                </c:pt>
                <c:pt idx="227">
                  <c:v>90.8</c:v>
                </c:pt>
                <c:pt idx="228">
                  <c:v>91.2</c:v>
                </c:pt>
                <c:pt idx="229">
                  <c:v>91.6</c:v>
                </c:pt>
                <c:pt idx="230">
                  <c:v>92</c:v>
                </c:pt>
                <c:pt idx="231">
                  <c:v>92.4</c:v>
                </c:pt>
                <c:pt idx="232">
                  <c:v>92.8</c:v>
                </c:pt>
                <c:pt idx="233">
                  <c:v>93.2</c:v>
                </c:pt>
                <c:pt idx="234">
                  <c:v>93.6</c:v>
                </c:pt>
                <c:pt idx="235">
                  <c:v>94</c:v>
                </c:pt>
                <c:pt idx="236">
                  <c:v>94.4</c:v>
                </c:pt>
                <c:pt idx="237">
                  <c:v>94.8</c:v>
                </c:pt>
                <c:pt idx="238">
                  <c:v>95.2</c:v>
                </c:pt>
                <c:pt idx="239">
                  <c:v>95.6</c:v>
                </c:pt>
                <c:pt idx="240">
                  <c:v>96</c:v>
                </c:pt>
                <c:pt idx="241">
                  <c:v>96.4</c:v>
                </c:pt>
                <c:pt idx="242">
                  <c:v>96.8</c:v>
                </c:pt>
                <c:pt idx="243">
                  <c:v>97.2</c:v>
                </c:pt>
                <c:pt idx="244">
                  <c:v>97.6</c:v>
                </c:pt>
                <c:pt idx="245">
                  <c:v>98</c:v>
                </c:pt>
                <c:pt idx="246">
                  <c:v>98.4</c:v>
                </c:pt>
                <c:pt idx="247">
                  <c:v>98.8</c:v>
                </c:pt>
                <c:pt idx="248">
                  <c:v>99.2</c:v>
                </c:pt>
                <c:pt idx="249">
                  <c:v>99.6</c:v>
                </c:pt>
                <c:pt idx="250">
                  <c:v>100</c:v>
                </c:pt>
                <c:pt idx="251">
                  <c:v>100.4</c:v>
                </c:pt>
                <c:pt idx="252">
                  <c:v>100.8</c:v>
                </c:pt>
                <c:pt idx="253">
                  <c:v>101.2</c:v>
                </c:pt>
                <c:pt idx="254">
                  <c:v>101.6</c:v>
                </c:pt>
                <c:pt idx="255">
                  <c:v>102</c:v>
                </c:pt>
                <c:pt idx="256">
                  <c:v>102.4</c:v>
                </c:pt>
                <c:pt idx="257">
                  <c:v>102.8</c:v>
                </c:pt>
                <c:pt idx="258">
                  <c:v>103.2</c:v>
                </c:pt>
                <c:pt idx="259">
                  <c:v>103.6</c:v>
                </c:pt>
                <c:pt idx="260">
                  <c:v>104</c:v>
                </c:pt>
                <c:pt idx="261">
                  <c:v>104.4</c:v>
                </c:pt>
                <c:pt idx="262">
                  <c:v>104.8</c:v>
                </c:pt>
                <c:pt idx="263">
                  <c:v>105.2</c:v>
                </c:pt>
                <c:pt idx="264">
                  <c:v>105.6</c:v>
                </c:pt>
                <c:pt idx="265">
                  <c:v>106</c:v>
                </c:pt>
                <c:pt idx="266">
                  <c:v>106.4</c:v>
                </c:pt>
                <c:pt idx="267">
                  <c:v>106.8</c:v>
                </c:pt>
                <c:pt idx="268">
                  <c:v>107.2</c:v>
                </c:pt>
                <c:pt idx="269">
                  <c:v>107.6</c:v>
                </c:pt>
                <c:pt idx="270">
                  <c:v>108</c:v>
                </c:pt>
                <c:pt idx="271">
                  <c:v>108.4</c:v>
                </c:pt>
                <c:pt idx="272">
                  <c:v>108.8</c:v>
                </c:pt>
                <c:pt idx="273">
                  <c:v>109.2</c:v>
                </c:pt>
                <c:pt idx="274">
                  <c:v>109.6</c:v>
                </c:pt>
                <c:pt idx="275">
                  <c:v>110</c:v>
                </c:pt>
                <c:pt idx="276">
                  <c:v>110.4</c:v>
                </c:pt>
                <c:pt idx="277">
                  <c:v>110.8</c:v>
                </c:pt>
                <c:pt idx="278">
                  <c:v>111.2</c:v>
                </c:pt>
                <c:pt idx="279">
                  <c:v>111.6</c:v>
                </c:pt>
                <c:pt idx="280">
                  <c:v>112</c:v>
                </c:pt>
                <c:pt idx="281">
                  <c:v>112.4</c:v>
                </c:pt>
                <c:pt idx="282">
                  <c:v>112.8</c:v>
                </c:pt>
                <c:pt idx="283">
                  <c:v>113.2</c:v>
                </c:pt>
                <c:pt idx="284">
                  <c:v>113.6</c:v>
                </c:pt>
                <c:pt idx="285">
                  <c:v>114</c:v>
                </c:pt>
                <c:pt idx="286">
                  <c:v>114.4</c:v>
                </c:pt>
                <c:pt idx="287">
                  <c:v>114.8</c:v>
                </c:pt>
                <c:pt idx="288">
                  <c:v>115.2</c:v>
                </c:pt>
                <c:pt idx="289">
                  <c:v>115.6</c:v>
                </c:pt>
                <c:pt idx="290">
                  <c:v>116</c:v>
                </c:pt>
                <c:pt idx="291">
                  <c:v>116.4</c:v>
                </c:pt>
                <c:pt idx="292">
                  <c:v>116.8</c:v>
                </c:pt>
                <c:pt idx="293">
                  <c:v>117.2</c:v>
                </c:pt>
                <c:pt idx="294">
                  <c:v>117.6</c:v>
                </c:pt>
                <c:pt idx="295">
                  <c:v>118</c:v>
                </c:pt>
                <c:pt idx="296">
                  <c:v>118.4</c:v>
                </c:pt>
                <c:pt idx="297">
                  <c:v>118.8</c:v>
                </c:pt>
                <c:pt idx="298">
                  <c:v>119.2</c:v>
                </c:pt>
                <c:pt idx="299">
                  <c:v>119.6</c:v>
                </c:pt>
                <c:pt idx="300">
                  <c:v>120</c:v>
                </c:pt>
                <c:pt idx="301">
                  <c:v>120.4</c:v>
                </c:pt>
                <c:pt idx="302">
                  <c:v>120.8</c:v>
                </c:pt>
                <c:pt idx="303">
                  <c:v>121.2</c:v>
                </c:pt>
                <c:pt idx="304">
                  <c:v>121.6</c:v>
                </c:pt>
                <c:pt idx="305">
                  <c:v>122</c:v>
                </c:pt>
                <c:pt idx="306">
                  <c:v>122.4</c:v>
                </c:pt>
                <c:pt idx="307">
                  <c:v>122.8</c:v>
                </c:pt>
                <c:pt idx="308">
                  <c:v>123.2</c:v>
                </c:pt>
                <c:pt idx="309">
                  <c:v>123.6</c:v>
                </c:pt>
                <c:pt idx="310">
                  <c:v>124</c:v>
                </c:pt>
                <c:pt idx="311">
                  <c:v>124.4</c:v>
                </c:pt>
                <c:pt idx="312">
                  <c:v>124.8</c:v>
                </c:pt>
                <c:pt idx="313">
                  <c:v>125.2</c:v>
                </c:pt>
                <c:pt idx="314">
                  <c:v>125.6</c:v>
                </c:pt>
                <c:pt idx="315">
                  <c:v>126</c:v>
                </c:pt>
                <c:pt idx="316">
                  <c:v>126.4</c:v>
                </c:pt>
                <c:pt idx="317">
                  <c:v>126.8</c:v>
                </c:pt>
                <c:pt idx="318">
                  <c:v>127.2</c:v>
                </c:pt>
                <c:pt idx="319">
                  <c:v>127.6</c:v>
                </c:pt>
                <c:pt idx="320">
                  <c:v>128</c:v>
                </c:pt>
                <c:pt idx="321">
                  <c:v>128.4</c:v>
                </c:pt>
                <c:pt idx="322">
                  <c:v>128.80000000000001</c:v>
                </c:pt>
                <c:pt idx="323">
                  <c:v>129.19999999999999</c:v>
                </c:pt>
                <c:pt idx="324">
                  <c:v>129.6</c:v>
                </c:pt>
                <c:pt idx="325">
                  <c:v>130</c:v>
                </c:pt>
                <c:pt idx="326">
                  <c:v>130.4</c:v>
                </c:pt>
                <c:pt idx="327">
                  <c:v>130.80000000000001</c:v>
                </c:pt>
                <c:pt idx="328">
                  <c:v>131.19999999999999</c:v>
                </c:pt>
                <c:pt idx="329">
                  <c:v>131.6</c:v>
                </c:pt>
                <c:pt idx="330">
                  <c:v>132</c:v>
                </c:pt>
                <c:pt idx="331">
                  <c:v>132.4</c:v>
                </c:pt>
                <c:pt idx="332">
                  <c:v>132.80000000000001</c:v>
                </c:pt>
                <c:pt idx="333">
                  <c:v>133.19999999999999</c:v>
                </c:pt>
                <c:pt idx="334">
                  <c:v>133.6</c:v>
                </c:pt>
                <c:pt idx="335">
                  <c:v>134</c:v>
                </c:pt>
                <c:pt idx="336">
                  <c:v>134.4</c:v>
                </c:pt>
                <c:pt idx="337">
                  <c:v>134.80000000000001</c:v>
                </c:pt>
                <c:pt idx="338">
                  <c:v>135.19999999999999</c:v>
                </c:pt>
                <c:pt idx="339">
                  <c:v>135.6</c:v>
                </c:pt>
                <c:pt idx="340">
                  <c:v>136</c:v>
                </c:pt>
                <c:pt idx="341">
                  <c:v>136.4</c:v>
                </c:pt>
                <c:pt idx="342">
                  <c:v>136.80000000000001</c:v>
                </c:pt>
                <c:pt idx="343">
                  <c:v>137.19999999999999</c:v>
                </c:pt>
                <c:pt idx="344">
                  <c:v>137.6</c:v>
                </c:pt>
                <c:pt idx="345">
                  <c:v>138</c:v>
                </c:pt>
                <c:pt idx="346">
                  <c:v>138.4</c:v>
                </c:pt>
                <c:pt idx="347">
                  <c:v>138.80000000000001</c:v>
                </c:pt>
                <c:pt idx="348">
                  <c:v>139.19999999999999</c:v>
                </c:pt>
                <c:pt idx="349">
                  <c:v>139.6</c:v>
                </c:pt>
                <c:pt idx="350">
                  <c:v>140</c:v>
                </c:pt>
                <c:pt idx="351">
                  <c:v>140.4</c:v>
                </c:pt>
                <c:pt idx="352">
                  <c:v>140.80000000000001</c:v>
                </c:pt>
                <c:pt idx="353">
                  <c:v>141.19999999999999</c:v>
                </c:pt>
                <c:pt idx="354">
                  <c:v>141.6</c:v>
                </c:pt>
                <c:pt idx="355">
                  <c:v>142</c:v>
                </c:pt>
                <c:pt idx="356">
                  <c:v>142.4</c:v>
                </c:pt>
                <c:pt idx="357">
                  <c:v>142.80000000000001</c:v>
                </c:pt>
                <c:pt idx="358">
                  <c:v>143.19999999999999</c:v>
                </c:pt>
                <c:pt idx="359">
                  <c:v>143.6</c:v>
                </c:pt>
                <c:pt idx="360">
                  <c:v>144</c:v>
                </c:pt>
                <c:pt idx="361">
                  <c:v>144.4</c:v>
                </c:pt>
                <c:pt idx="362">
                  <c:v>144.80000000000001</c:v>
                </c:pt>
                <c:pt idx="363">
                  <c:v>145.19999999999999</c:v>
                </c:pt>
                <c:pt idx="364">
                  <c:v>145.6</c:v>
                </c:pt>
                <c:pt idx="365">
                  <c:v>146</c:v>
                </c:pt>
                <c:pt idx="366">
                  <c:v>146.4</c:v>
                </c:pt>
                <c:pt idx="367">
                  <c:v>146.80000000000001</c:v>
                </c:pt>
                <c:pt idx="368">
                  <c:v>147.19999999999999</c:v>
                </c:pt>
                <c:pt idx="369">
                  <c:v>147.6</c:v>
                </c:pt>
                <c:pt idx="370">
                  <c:v>148</c:v>
                </c:pt>
                <c:pt idx="371">
                  <c:v>148.4</c:v>
                </c:pt>
                <c:pt idx="372">
                  <c:v>148.80000000000001</c:v>
                </c:pt>
                <c:pt idx="373">
                  <c:v>149.19999999999999</c:v>
                </c:pt>
                <c:pt idx="374">
                  <c:v>149.6</c:v>
                </c:pt>
                <c:pt idx="375">
                  <c:v>150</c:v>
                </c:pt>
                <c:pt idx="376">
                  <c:v>150.4</c:v>
                </c:pt>
                <c:pt idx="377">
                  <c:v>150.80000000000001</c:v>
                </c:pt>
                <c:pt idx="378">
                  <c:v>151.19999999999999</c:v>
                </c:pt>
                <c:pt idx="379">
                  <c:v>151.6</c:v>
                </c:pt>
                <c:pt idx="380">
                  <c:v>152</c:v>
                </c:pt>
                <c:pt idx="381">
                  <c:v>152.4</c:v>
                </c:pt>
                <c:pt idx="382">
                  <c:v>152.80000000000001</c:v>
                </c:pt>
                <c:pt idx="383">
                  <c:v>153.19999999999999</c:v>
                </c:pt>
                <c:pt idx="384">
                  <c:v>153.6</c:v>
                </c:pt>
                <c:pt idx="385">
                  <c:v>154</c:v>
                </c:pt>
                <c:pt idx="386">
                  <c:v>154.4</c:v>
                </c:pt>
                <c:pt idx="387">
                  <c:v>154.80000000000001</c:v>
                </c:pt>
                <c:pt idx="388">
                  <c:v>155.19999999999999</c:v>
                </c:pt>
                <c:pt idx="389">
                  <c:v>155.6</c:v>
                </c:pt>
                <c:pt idx="390">
                  <c:v>156</c:v>
                </c:pt>
                <c:pt idx="391">
                  <c:v>156.4</c:v>
                </c:pt>
                <c:pt idx="392">
                  <c:v>156.80000000000001</c:v>
                </c:pt>
                <c:pt idx="393">
                  <c:v>157.19999999999999</c:v>
                </c:pt>
                <c:pt idx="394">
                  <c:v>157.6</c:v>
                </c:pt>
                <c:pt idx="395">
                  <c:v>158</c:v>
                </c:pt>
                <c:pt idx="396">
                  <c:v>158.4</c:v>
                </c:pt>
                <c:pt idx="397">
                  <c:v>158.80000000000001</c:v>
                </c:pt>
                <c:pt idx="398">
                  <c:v>159.19999999999999</c:v>
                </c:pt>
                <c:pt idx="399">
                  <c:v>159.6</c:v>
                </c:pt>
                <c:pt idx="400">
                  <c:v>160</c:v>
                </c:pt>
                <c:pt idx="401">
                  <c:v>160.80000000000001</c:v>
                </c:pt>
                <c:pt idx="402">
                  <c:v>161.6</c:v>
                </c:pt>
                <c:pt idx="403">
                  <c:v>162.4</c:v>
                </c:pt>
                <c:pt idx="404">
                  <c:v>163.19999999999999</c:v>
                </c:pt>
                <c:pt idx="405">
                  <c:v>164</c:v>
                </c:pt>
                <c:pt idx="406">
                  <c:v>164.8</c:v>
                </c:pt>
                <c:pt idx="407">
                  <c:v>165.6</c:v>
                </c:pt>
                <c:pt idx="408">
                  <c:v>166.4</c:v>
                </c:pt>
                <c:pt idx="409">
                  <c:v>167.2</c:v>
                </c:pt>
                <c:pt idx="410">
                  <c:v>168</c:v>
                </c:pt>
                <c:pt idx="411">
                  <c:v>168.8</c:v>
                </c:pt>
                <c:pt idx="412">
                  <c:v>169.6</c:v>
                </c:pt>
                <c:pt idx="413">
                  <c:v>170.4</c:v>
                </c:pt>
                <c:pt idx="414">
                  <c:v>171.2</c:v>
                </c:pt>
                <c:pt idx="415">
                  <c:v>172</c:v>
                </c:pt>
                <c:pt idx="416">
                  <c:v>172.8</c:v>
                </c:pt>
                <c:pt idx="417">
                  <c:v>173.6</c:v>
                </c:pt>
                <c:pt idx="418">
                  <c:v>174.4</c:v>
                </c:pt>
                <c:pt idx="419">
                  <c:v>175.2</c:v>
                </c:pt>
                <c:pt idx="420">
                  <c:v>176</c:v>
                </c:pt>
                <c:pt idx="421">
                  <c:v>176.8</c:v>
                </c:pt>
                <c:pt idx="422">
                  <c:v>177.6</c:v>
                </c:pt>
                <c:pt idx="423">
                  <c:v>178.4</c:v>
                </c:pt>
                <c:pt idx="424">
                  <c:v>179.2</c:v>
                </c:pt>
                <c:pt idx="425">
                  <c:v>180</c:v>
                </c:pt>
                <c:pt idx="426">
                  <c:v>180.8</c:v>
                </c:pt>
                <c:pt idx="427">
                  <c:v>181.6</c:v>
                </c:pt>
                <c:pt idx="428">
                  <c:v>182.4</c:v>
                </c:pt>
                <c:pt idx="429">
                  <c:v>183.2</c:v>
                </c:pt>
                <c:pt idx="430">
                  <c:v>184</c:v>
                </c:pt>
                <c:pt idx="431">
                  <c:v>184.8</c:v>
                </c:pt>
                <c:pt idx="432">
                  <c:v>185.6</c:v>
                </c:pt>
                <c:pt idx="433">
                  <c:v>186.4</c:v>
                </c:pt>
                <c:pt idx="434">
                  <c:v>187.2</c:v>
                </c:pt>
                <c:pt idx="435">
                  <c:v>188</c:v>
                </c:pt>
                <c:pt idx="436">
                  <c:v>188.8</c:v>
                </c:pt>
                <c:pt idx="437">
                  <c:v>189.6</c:v>
                </c:pt>
                <c:pt idx="438">
                  <c:v>190.4</c:v>
                </c:pt>
                <c:pt idx="439">
                  <c:v>191.2</c:v>
                </c:pt>
                <c:pt idx="440">
                  <c:v>192</c:v>
                </c:pt>
                <c:pt idx="441">
                  <c:v>192.8</c:v>
                </c:pt>
                <c:pt idx="442">
                  <c:v>193.6</c:v>
                </c:pt>
                <c:pt idx="443">
                  <c:v>194.4</c:v>
                </c:pt>
                <c:pt idx="444">
                  <c:v>195.2</c:v>
                </c:pt>
                <c:pt idx="445">
                  <c:v>196</c:v>
                </c:pt>
                <c:pt idx="446">
                  <c:v>196.8</c:v>
                </c:pt>
                <c:pt idx="447">
                  <c:v>197.6</c:v>
                </c:pt>
                <c:pt idx="448">
                  <c:v>198.4</c:v>
                </c:pt>
                <c:pt idx="449">
                  <c:v>199.2</c:v>
                </c:pt>
                <c:pt idx="450">
                  <c:v>200</c:v>
                </c:pt>
                <c:pt idx="451">
                  <c:v>200.8</c:v>
                </c:pt>
                <c:pt idx="452">
                  <c:v>201.6</c:v>
                </c:pt>
                <c:pt idx="453">
                  <c:v>202.4</c:v>
                </c:pt>
                <c:pt idx="454">
                  <c:v>203.2</c:v>
                </c:pt>
                <c:pt idx="455">
                  <c:v>204</c:v>
                </c:pt>
                <c:pt idx="456">
                  <c:v>204.8</c:v>
                </c:pt>
                <c:pt idx="457">
                  <c:v>205.6</c:v>
                </c:pt>
                <c:pt idx="458">
                  <c:v>206.4</c:v>
                </c:pt>
                <c:pt idx="459">
                  <c:v>207.2</c:v>
                </c:pt>
                <c:pt idx="460">
                  <c:v>208</c:v>
                </c:pt>
                <c:pt idx="461">
                  <c:v>208.8</c:v>
                </c:pt>
                <c:pt idx="462">
                  <c:v>209.6</c:v>
                </c:pt>
                <c:pt idx="463">
                  <c:v>210.4</c:v>
                </c:pt>
                <c:pt idx="464">
                  <c:v>211.2</c:v>
                </c:pt>
                <c:pt idx="465">
                  <c:v>212</c:v>
                </c:pt>
                <c:pt idx="466">
                  <c:v>212.8</c:v>
                </c:pt>
                <c:pt idx="467">
                  <c:v>213.6</c:v>
                </c:pt>
                <c:pt idx="468">
                  <c:v>214.4</c:v>
                </c:pt>
                <c:pt idx="469">
                  <c:v>215.2</c:v>
                </c:pt>
                <c:pt idx="470">
                  <c:v>216</c:v>
                </c:pt>
                <c:pt idx="471">
                  <c:v>216.8</c:v>
                </c:pt>
                <c:pt idx="472">
                  <c:v>217.6</c:v>
                </c:pt>
                <c:pt idx="473">
                  <c:v>218.4</c:v>
                </c:pt>
                <c:pt idx="474">
                  <c:v>219.2</c:v>
                </c:pt>
                <c:pt idx="475">
                  <c:v>220</c:v>
                </c:pt>
                <c:pt idx="476">
                  <c:v>220.8</c:v>
                </c:pt>
                <c:pt idx="477">
                  <c:v>221.6</c:v>
                </c:pt>
                <c:pt idx="478">
                  <c:v>222.4</c:v>
                </c:pt>
                <c:pt idx="479">
                  <c:v>223.2</c:v>
                </c:pt>
                <c:pt idx="480">
                  <c:v>224</c:v>
                </c:pt>
                <c:pt idx="481">
                  <c:v>224.8</c:v>
                </c:pt>
                <c:pt idx="482">
                  <c:v>225.6</c:v>
                </c:pt>
                <c:pt idx="483">
                  <c:v>226.4</c:v>
                </c:pt>
                <c:pt idx="484">
                  <c:v>227.2</c:v>
                </c:pt>
                <c:pt idx="485">
                  <c:v>228</c:v>
                </c:pt>
                <c:pt idx="486">
                  <c:v>228.8</c:v>
                </c:pt>
                <c:pt idx="487">
                  <c:v>229.6</c:v>
                </c:pt>
                <c:pt idx="488">
                  <c:v>230.4</c:v>
                </c:pt>
                <c:pt idx="489">
                  <c:v>231.2</c:v>
                </c:pt>
                <c:pt idx="490">
                  <c:v>232</c:v>
                </c:pt>
                <c:pt idx="491">
                  <c:v>232.8</c:v>
                </c:pt>
                <c:pt idx="492">
                  <c:v>233.6</c:v>
                </c:pt>
                <c:pt idx="493">
                  <c:v>234.4</c:v>
                </c:pt>
                <c:pt idx="494">
                  <c:v>235.2</c:v>
                </c:pt>
                <c:pt idx="495">
                  <c:v>236</c:v>
                </c:pt>
                <c:pt idx="496">
                  <c:v>236.8</c:v>
                </c:pt>
                <c:pt idx="497">
                  <c:v>237.6</c:v>
                </c:pt>
                <c:pt idx="498">
                  <c:v>238.4</c:v>
                </c:pt>
                <c:pt idx="499">
                  <c:v>239.2</c:v>
                </c:pt>
                <c:pt idx="500">
                  <c:v>240</c:v>
                </c:pt>
                <c:pt idx="501">
                  <c:v>240.8</c:v>
                </c:pt>
                <c:pt idx="502">
                  <c:v>241.6</c:v>
                </c:pt>
                <c:pt idx="503">
                  <c:v>242.4</c:v>
                </c:pt>
                <c:pt idx="504">
                  <c:v>243.2</c:v>
                </c:pt>
                <c:pt idx="505">
                  <c:v>244</c:v>
                </c:pt>
                <c:pt idx="506">
                  <c:v>244.8</c:v>
                </c:pt>
                <c:pt idx="507">
                  <c:v>245.6</c:v>
                </c:pt>
                <c:pt idx="508">
                  <c:v>246.4</c:v>
                </c:pt>
                <c:pt idx="509">
                  <c:v>247.2</c:v>
                </c:pt>
                <c:pt idx="510">
                  <c:v>248</c:v>
                </c:pt>
                <c:pt idx="511">
                  <c:v>248.8</c:v>
                </c:pt>
                <c:pt idx="512">
                  <c:v>249.6</c:v>
                </c:pt>
                <c:pt idx="513">
                  <c:v>250.4</c:v>
                </c:pt>
                <c:pt idx="514">
                  <c:v>251.2</c:v>
                </c:pt>
                <c:pt idx="515">
                  <c:v>252</c:v>
                </c:pt>
                <c:pt idx="516">
                  <c:v>252.8</c:v>
                </c:pt>
                <c:pt idx="517">
                  <c:v>253.6</c:v>
                </c:pt>
                <c:pt idx="518">
                  <c:v>254.4</c:v>
                </c:pt>
                <c:pt idx="519">
                  <c:v>255.2</c:v>
                </c:pt>
                <c:pt idx="520">
                  <c:v>256</c:v>
                </c:pt>
                <c:pt idx="521">
                  <c:v>256.8</c:v>
                </c:pt>
                <c:pt idx="522">
                  <c:v>257.60000000000002</c:v>
                </c:pt>
                <c:pt idx="523">
                  <c:v>258.39999999999998</c:v>
                </c:pt>
                <c:pt idx="524">
                  <c:v>259.2</c:v>
                </c:pt>
                <c:pt idx="525">
                  <c:v>260</c:v>
                </c:pt>
                <c:pt idx="526">
                  <c:v>260.8</c:v>
                </c:pt>
                <c:pt idx="527">
                  <c:v>261.60000000000002</c:v>
                </c:pt>
                <c:pt idx="528">
                  <c:v>262.39999999999998</c:v>
                </c:pt>
                <c:pt idx="529">
                  <c:v>263.2</c:v>
                </c:pt>
                <c:pt idx="530">
                  <c:v>264</c:v>
                </c:pt>
                <c:pt idx="531">
                  <c:v>264.8</c:v>
                </c:pt>
                <c:pt idx="532">
                  <c:v>265.60000000000002</c:v>
                </c:pt>
                <c:pt idx="533">
                  <c:v>266.39999999999998</c:v>
                </c:pt>
                <c:pt idx="534">
                  <c:v>267.2</c:v>
                </c:pt>
                <c:pt idx="535">
                  <c:v>268</c:v>
                </c:pt>
                <c:pt idx="536">
                  <c:v>268.8</c:v>
                </c:pt>
                <c:pt idx="537">
                  <c:v>269.60000000000002</c:v>
                </c:pt>
                <c:pt idx="538">
                  <c:v>270.39999999999998</c:v>
                </c:pt>
                <c:pt idx="539">
                  <c:v>271.2</c:v>
                </c:pt>
                <c:pt idx="540">
                  <c:v>272</c:v>
                </c:pt>
                <c:pt idx="541">
                  <c:v>272.8</c:v>
                </c:pt>
                <c:pt idx="542">
                  <c:v>273.60000000000002</c:v>
                </c:pt>
                <c:pt idx="543">
                  <c:v>274.39999999999998</c:v>
                </c:pt>
                <c:pt idx="544">
                  <c:v>275.2</c:v>
                </c:pt>
                <c:pt idx="545">
                  <c:v>276</c:v>
                </c:pt>
                <c:pt idx="546">
                  <c:v>276.8</c:v>
                </c:pt>
                <c:pt idx="547">
                  <c:v>277.60000000000002</c:v>
                </c:pt>
                <c:pt idx="548">
                  <c:v>278.39999999999998</c:v>
                </c:pt>
                <c:pt idx="549">
                  <c:v>279.2</c:v>
                </c:pt>
                <c:pt idx="550">
                  <c:v>280</c:v>
                </c:pt>
                <c:pt idx="551">
                  <c:v>280.8</c:v>
                </c:pt>
                <c:pt idx="552">
                  <c:v>281.60000000000002</c:v>
                </c:pt>
                <c:pt idx="553">
                  <c:v>282.39999999999998</c:v>
                </c:pt>
                <c:pt idx="554">
                  <c:v>283.2</c:v>
                </c:pt>
                <c:pt idx="555">
                  <c:v>284</c:v>
                </c:pt>
                <c:pt idx="556">
                  <c:v>284.8</c:v>
                </c:pt>
                <c:pt idx="557">
                  <c:v>285.60000000000002</c:v>
                </c:pt>
                <c:pt idx="558">
                  <c:v>286.39999999999998</c:v>
                </c:pt>
                <c:pt idx="559">
                  <c:v>287.2</c:v>
                </c:pt>
                <c:pt idx="560">
                  <c:v>288</c:v>
                </c:pt>
                <c:pt idx="561">
                  <c:v>288.8</c:v>
                </c:pt>
                <c:pt idx="562">
                  <c:v>289.60000000000002</c:v>
                </c:pt>
                <c:pt idx="563">
                  <c:v>290.39999999999998</c:v>
                </c:pt>
              </c:numCache>
            </c:numRef>
          </c:xVal>
          <c:yVal>
            <c:numRef>
              <c:f>[1]DynamRot_120gmm!$C$2:$C$565</c:f>
              <c:numCache>
                <c:formatCode>General</c:formatCode>
                <c:ptCount val="564"/>
                <c:pt idx="0">
                  <c:v>20.8</c:v>
                </c:pt>
                <c:pt idx="1">
                  <c:v>21.1</c:v>
                </c:pt>
                <c:pt idx="2">
                  <c:v>21.4</c:v>
                </c:pt>
                <c:pt idx="3">
                  <c:v>21.7</c:v>
                </c:pt>
                <c:pt idx="4">
                  <c:v>21.9</c:v>
                </c:pt>
                <c:pt idx="5">
                  <c:v>22.2</c:v>
                </c:pt>
                <c:pt idx="6">
                  <c:v>22.4</c:v>
                </c:pt>
                <c:pt idx="7">
                  <c:v>22.7</c:v>
                </c:pt>
                <c:pt idx="8">
                  <c:v>22.9</c:v>
                </c:pt>
                <c:pt idx="9">
                  <c:v>23.1</c:v>
                </c:pt>
                <c:pt idx="10">
                  <c:v>23.4</c:v>
                </c:pt>
                <c:pt idx="11">
                  <c:v>23.6</c:v>
                </c:pt>
                <c:pt idx="12">
                  <c:v>23.8</c:v>
                </c:pt>
                <c:pt idx="13">
                  <c:v>24</c:v>
                </c:pt>
                <c:pt idx="14">
                  <c:v>24.2</c:v>
                </c:pt>
                <c:pt idx="15">
                  <c:v>24.4</c:v>
                </c:pt>
                <c:pt idx="16">
                  <c:v>24.6</c:v>
                </c:pt>
                <c:pt idx="17">
                  <c:v>24.7</c:v>
                </c:pt>
                <c:pt idx="18">
                  <c:v>24.9</c:v>
                </c:pt>
                <c:pt idx="19">
                  <c:v>25.1</c:v>
                </c:pt>
                <c:pt idx="20">
                  <c:v>25.2</c:v>
                </c:pt>
                <c:pt idx="21">
                  <c:v>25.4</c:v>
                </c:pt>
                <c:pt idx="22">
                  <c:v>25.6</c:v>
                </c:pt>
                <c:pt idx="23">
                  <c:v>25.7</c:v>
                </c:pt>
                <c:pt idx="24">
                  <c:v>25.8</c:v>
                </c:pt>
                <c:pt idx="25">
                  <c:v>26</c:v>
                </c:pt>
                <c:pt idx="26">
                  <c:v>26.1</c:v>
                </c:pt>
                <c:pt idx="27">
                  <c:v>26.2</c:v>
                </c:pt>
                <c:pt idx="28">
                  <c:v>26.4</c:v>
                </c:pt>
                <c:pt idx="29">
                  <c:v>26.5</c:v>
                </c:pt>
                <c:pt idx="30">
                  <c:v>26.6</c:v>
                </c:pt>
                <c:pt idx="31">
                  <c:v>26.7</c:v>
                </c:pt>
                <c:pt idx="32">
                  <c:v>26.8</c:v>
                </c:pt>
                <c:pt idx="33">
                  <c:v>26.9</c:v>
                </c:pt>
                <c:pt idx="34">
                  <c:v>27</c:v>
                </c:pt>
                <c:pt idx="35">
                  <c:v>27.1</c:v>
                </c:pt>
                <c:pt idx="36">
                  <c:v>27.2</c:v>
                </c:pt>
                <c:pt idx="37">
                  <c:v>27.3</c:v>
                </c:pt>
                <c:pt idx="38">
                  <c:v>27.4</c:v>
                </c:pt>
                <c:pt idx="39">
                  <c:v>27.5</c:v>
                </c:pt>
                <c:pt idx="40">
                  <c:v>27.6</c:v>
                </c:pt>
                <c:pt idx="41">
                  <c:v>27.7</c:v>
                </c:pt>
                <c:pt idx="42">
                  <c:v>27.7</c:v>
                </c:pt>
                <c:pt idx="43">
                  <c:v>27.8</c:v>
                </c:pt>
                <c:pt idx="44">
                  <c:v>27.9</c:v>
                </c:pt>
                <c:pt idx="45">
                  <c:v>28</c:v>
                </c:pt>
                <c:pt idx="46">
                  <c:v>28</c:v>
                </c:pt>
                <c:pt idx="47">
                  <c:v>28.1</c:v>
                </c:pt>
                <c:pt idx="48">
                  <c:v>28.2</c:v>
                </c:pt>
                <c:pt idx="49">
                  <c:v>28.2</c:v>
                </c:pt>
                <c:pt idx="50">
                  <c:v>28.3</c:v>
                </c:pt>
                <c:pt idx="51">
                  <c:v>28.3</c:v>
                </c:pt>
                <c:pt idx="52">
                  <c:v>28.4</c:v>
                </c:pt>
                <c:pt idx="53">
                  <c:v>28.4</c:v>
                </c:pt>
                <c:pt idx="54">
                  <c:v>28.5</c:v>
                </c:pt>
                <c:pt idx="55">
                  <c:v>28.5</c:v>
                </c:pt>
                <c:pt idx="56">
                  <c:v>28.6</c:v>
                </c:pt>
                <c:pt idx="57">
                  <c:v>28.6</c:v>
                </c:pt>
                <c:pt idx="58">
                  <c:v>28.7</c:v>
                </c:pt>
                <c:pt idx="59">
                  <c:v>28.7</c:v>
                </c:pt>
                <c:pt idx="60">
                  <c:v>28.8</c:v>
                </c:pt>
                <c:pt idx="61">
                  <c:v>28.8</c:v>
                </c:pt>
                <c:pt idx="62">
                  <c:v>28.8</c:v>
                </c:pt>
                <c:pt idx="63">
                  <c:v>28.9</c:v>
                </c:pt>
                <c:pt idx="64">
                  <c:v>28.9</c:v>
                </c:pt>
                <c:pt idx="65">
                  <c:v>28.9</c:v>
                </c:pt>
                <c:pt idx="66">
                  <c:v>29</c:v>
                </c:pt>
                <c:pt idx="67">
                  <c:v>29</c:v>
                </c:pt>
                <c:pt idx="68">
                  <c:v>29</c:v>
                </c:pt>
                <c:pt idx="69">
                  <c:v>29.1</c:v>
                </c:pt>
                <c:pt idx="70">
                  <c:v>29.1</c:v>
                </c:pt>
                <c:pt idx="71">
                  <c:v>29.1</c:v>
                </c:pt>
                <c:pt idx="72">
                  <c:v>29.2</c:v>
                </c:pt>
                <c:pt idx="73">
                  <c:v>29.2</c:v>
                </c:pt>
                <c:pt idx="74">
                  <c:v>29.2</c:v>
                </c:pt>
                <c:pt idx="75">
                  <c:v>29.3</c:v>
                </c:pt>
                <c:pt idx="76">
                  <c:v>29.3</c:v>
                </c:pt>
                <c:pt idx="77">
                  <c:v>29.3</c:v>
                </c:pt>
                <c:pt idx="78">
                  <c:v>29.3</c:v>
                </c:pt>
                <c:pt idx="79">
                  <c:v>29.4</c:v>
                </c:pt>
                <c:pt idx="80">
                  <c:v>29.4</c:v>
                </c:pt>
                <c:pt idx="81">
                  <c:v>29.4</c:v>
                </c:pt>
                <c:pt idx="82">
                  <c:v>29.4</c:v>
                </c:pt>
                <c:pt idx="83">
                  <c:v>29.5</c:v>
                </c:pt>
                <c:pt idx="84">
                  <c:v>29.5</c:v>
                </c:pt>
                <c:pt idx="85">
                  <c:v>29.5</c:v>
                </c:pt>
                <c:pt idx="86">
                  <c:v>29.5</c:v>
                </c:pt>
                <c:pt idx="87">
                  <c:v>29.6</c:v>
                </c:pt>
                <c:pt idx="88">
                  <c:v>29.6</c:v>
                </c:pt>
                <c:pt idx="89">
                  <c:v>29.6</c:v>
                </c:pt>
                <c:pt idx="90">
                  <c:v>29.6</c:v>
                </c:pt>
                <c:pt idx="91">
                  <c:v>29.7</c:v>
                </c:pt>
                <c:pt idx="92">
                  <c:v>29.7</c:v>
                </c:pt>
                <c:pt idx="93">
                  <c:v>29.7</c:v>
                </c:pt>
                <c:pt idx="94">
                  <c:v>29.7</c:v>
                </c:pt>
                <c:pt idx="95">
                  <c:v>29.8</c:v>
                </c:pt>
                <c:pt idx="96">
                  <c:v>29.8</c:v>
                </c:pt>
                <c:pt idx="97">
                  <c:v>29.8</c:v>
                </c:pt>
                <c:pt idx="98">
                  <c:v>29.8</c:v>
                </c:pt>
                <c:pt idx="99">
                  <c:v>29.8</c:v>
                </c:pt>
                <c:pt idx="100">
                  <c:v>29.9</c:v>
                </c:pt>
                <c:pt idx="101">
                  <c:v>29.9</c:v>
                </c:pt>
                <c:pt idx="102">
                  <c:v>29.9</c:v>
                </c:pt>
                <c:pt idx="103">
                  <c:v>29.9</c:v>
                </c:pt>
                <c:pt idx="104">
                  <c:v>29.9</c:v>
                </c:pt>
                <c:pt idx="105">
                  <c:v>30</c:v>
                </c:pt>
                <c:pt idx="106">
                  <c:v>30</c:v>
                </c:pt>
                <c:pt idx="107">
                  <c:v>30</c:v>
                </c:pt>
                <c:pt idx="108">
                  <c:v>30</c:v>
                </c:pt>
                <c:pt idx="109">
                  <c:v>30</c:v>
                </c:pt>
                <c:pt idx="110">
                  <c:v>30</c:v>
                </c:pt>
                <c:pt idx="111">
                  <c:v>30.1</c:v>
                </c:pt>
                <c:pt idx="112">
                  <c:v>30.1</c:v>
                </c:pt>
                <c:pt idx="113">
                  <c:v>30.1</c:v>
                </c:pt>
                <c:pt idx="114">
                  <c:v>30.1</c:v>
                </c:pt>
                <c:pt idx="115">
                  <c:v>30.1</c:v>
                </c:pt>
                <c:pt idx="116">
                  <c:v>30.2</c:v>
                </c:pt>
                <c:pt idx="117">
                  <c:v>30.2</c:v>
                </c:pt>
                <c:pt idx="118">
                  <c:v>30.2</c:v>
                </c:pt>
                <c:pt idx="119">
                  <c:v>30.2</c:v>
                </c:pt>
                <c:pt idx="120">
                  <c:v>30.2</c:v>
                </c:pt>
                <c:pt idx="121">
                  <c:v>30.2</c:v>
                </c:pt>
                <c:pt idx="122">
                  <c:v>30.2</c:v>
                </c:pt>
                <c:pt idx="123">
                  <c:v>30.3</c:v>
                </c:pt>
                <c:pt idx="124">
                  <c:v>30.3</c:v>
                </c:pt>
                <c:pt idx="125">
                  <c:v>30.3</c:v>
                </c:pt>
                <c:pt idx="126">
                  <c:v>30.3</c:v>
                </c:pt>
                <c:pt idx="127">
                  <c:v>30.3</c:v>
                </c:pt>
                <c:pt idx="128">
                  <c:v>30.3</c:v>
                </c:pt>
                <c:pt idx="129">
                  <c:v>30.3</c:v>
                </c:pt>
                <c:pt idx="130">
                  <c:v>30.4</c:v>
                </c:pt>
                <c:pt idx="131">
                  <c:v>30.4</c:v>
                </c:pt>
                <c:pt idx="132">
                  <c:v>30.4</c:v>
                </c:pt>
                <c:pt idx="133">
                  <c:v>30.4</c:v>
                </c:pt>
                <c:pt idx="134">
                  <c:v>30.4</c:v>
                </c:pt>
                <c:pt idx="135">
                  <c:v>30.4</c:v>
                </c:pt>
                <c:pt idx="136">
                  <c:v>30.4</c:v>
                </c:pt>
                <c:pt idx="137">
                  <c:v>30.4</c:v>
                </c:pt>
                <c:pt idx="138">
                  <c:v>30.5</c:v>
                </c:pt>
                <c:pt idx="139">
                  <c:v>30.5</c:v>
                </c:pt>
                <c:pt idx="140">
                  <c:v>30.5</c:v>
                </c:pt>
                <c:pt idx="141">
                  <c:v>30.5</c:v>
                </c:pt>
                <c:pt idx="142">
                  <c:v>30.5</c:v>
                </c:pt>
                <c:pt idx="143">
                  <c:v>30.5</c:v>
                </c:pt>
                <c:pt idx="144">
                  <c:v>30.5</c:v>
                </c:pt>
                <c:pt idx="145">
                  <c:v>30.5</c:v>
                </c:pt>
                <c:pt idx="146">
                  <c:v>30.5</c:v>
                </c:pt>
                <c:pt idx="147">
                  <c:v>30.6</c:v>
                </c:pt>
                <c:pt idx="148">
                  <c:v>30.6</c:v>
                </c:pt>
                <c:pt idx="149">
                  <c:v>30.6</c:v>
                </c:pt>
                <c:pt idx="150">
                  <c:v>30.6</c:v>
                </c:pt>
                <c:pt idx="151">
                  <c:v>30.6</c:v>
                </c:pt>
                <c:pt idx="152">
                  <c:v>30.6</c:v>
                </c:pt>
                <c:pt idx="153">
                  <c:v>30.6</c:v>
                </c:pt>
                <c:pt idx="154">
                  <c:v>30.6</c:v>
                </c:pt>
                <c:pt idx="155">
                  <c:v>30.6</c:v>
                </c:pt>
                <c:pt idx="156">
                  <c:v>30.7</c:v>
                </c:pt>
                <c:pt idx="157">
                  <c:v>30.7</c:v>
                </c:pt>
                <c:pt idx="158">
                  <c:v>30.7</c:v>
                </c:pt>
                <c:pt idx="159">
                  <c:v>30.7</c:v>
                </c:pt>
                <c:pt idx="160">
                  <c:v>30.7</c:v>
                </c:pt>
                <c:pt idx="161">
                  <c:v>30.7</c:v>
                </c:pt>
                <c:pt idx="162">
                  <c:v>30.7</c:v>
                </c:pt>
                <c:pt idx="163">
                  <c:v>30.7</c:v>
                </c:pt>
                <c:pt idx="164">
                  <c:v>30.7</c:v>
                </c:pt>
                <c:pt idx="165">
                  <c:v>30.7</c:v>
                </c:pt>
                <c:pt idx="166">
                  <c:v>30.8</c:v>
                </c:pt>
                <c:pt idx="167">
                  <c:v>30.8</c:v>
                </c:pt>
                <c:pt idx="168">
                  <c:v>30.8</c:v>
                </c:pt>
                <c:pt idx="169">
                  <c:v>30.8</c:v>
                </c:pt>
                <c:pt idx="170">
                  <c:v>30.8</c:v>
                </c:pt>
                <c:pt idx="171">
                  <c:v>30.8</c:v>
                </c:pt>
                <c:pt idx="172">
                  <c:v>30.8</c:v>
                </c:pt>
                <c:pt idx="173">
                  <c:v>30.8</c:v>
                </c:pt>
                <c:pt idx="174">
                  <c:v>30.8</c:v>
                </c:pt>
                <c:pt idx="175">
                  <c:v>30.8</c:v>
                </c:pt>
                <c:pt idx="176">
                  <c:v>30.8</c:v>
                </c:pt>
                <c:pt idx="177">
                  <c:v>30.8</c:v>
                </c:pt>
                <c:pt idx="178">
                  <c:v>30.9</c:v>
                </c:pt>
                <c:pt idx="179">
                  <c:v>30.9</c:v>
                </c:pt>
                <c:pt idx="180">
                  <c:v>30.9</c:v>
                </c:pt>
                <c:pt idx="181">
                  <c:v>30.9</c:v>
                </c:pt>
                <c:pt idx="182">
                  <c:v>30.9</c:v>
                </c:pt>
                <c:pt idx="183">
                  <c:v>30.9</c:v>
                </c:pt>
                <c:pt idx="184">
                  <c:v>30.9</c:v>
                </c:pt>
                <c:pt idx="185">
                  <c:v>30.9</c:v>
                </c:pt>
                <c:pt idx="186">
                  <c:v>30.9</c:v>
                </c:pt>
                <c:pt idx="187">
                  <c:v>30.9</c:v>
                </c:pt>
                <c:pt idx="188">
                  <c:v>30.9</c:v>
                </c:pt>
                <c:pt idx="189">
                  <c:v>30.9</c:v>
                </c:pt>
                <c:pt idx="190">
                  <c:v>30.9</c:v>
                </c:pt>
                <c:pt idx="191">
                  <c:v>31</c:v>
                </c:pt>
                <c:pt idx="192">
                  <c:v>31</c:v>
                </c:pt>
                <c:pt idx="193">
                  <c:v>31</c:v>
                </c:pt>
                <c:pt idx="194">
                  <c:v>31</c:v>
                </c:pt>
                <c:pt idx="195">
                  <c:v>31</c:v>
                </c:pt>
                <c:pt idx="196">
                  <c:v>31</c:v>
                </c:pt>
                <c:pt idx="197">
                  <c:v>31</c:v>
                </c:pt>
                <c:pt idx="198">
                  <c:v>31</c:v>
                </c:pt>
                <c:pt idx="199">
                  <c:v>31</c:v>
                </c:pt>
                <c:pt idx="200">
                  <c:v>31</c:v>
                </c:pt>
                <c:pt idx="201">
                  <c:v>31</c:v>
                </c:pt>
                <c:pt idx="202">
                  <c:v>31</c:v>
                </c:pt>
                <c:pt idx="203">
                  <c:v>31</c:v>
                </c:pt>
                <c:pt idx="204">
                  <c:v>31</c:v>
                </c:pt>
                <c:pt idx="205">
                  <c:v>31</c:v>
                </c:pt>
                <c:pt idx="206">
                  <c:v>31.1</c:v>
                </c:pt>
                <c:pt idx="207">
                  <c:v>31.1</c:v>
                </c:pt>
                <c:pt idx="208">
                  <c:v>31.1</c:v>
                </c:pt>
                <c:pt idx="209">
                  <c:v>31.1</c:v>
                </c:pt>
                <c:pt idx="210">
                  <c:v>31.1</c:v>
                </c:pt>
                <c:pt idx="211">
                  <c:v>31.1</c:v>
                </c:pt>
                <c:pt idx="212">
                  <c:v>31.1</c:v>
                </c:pt>
                <c:pt idx="213">
                  <c:v>31.1</c:v>
                </c:pt>
                <c:pt idx="214">
                  <c:v>31.1</c:v>
                </c:pt>
                <c:pt idx="215">
                  <c:v>31.1</c:v>
                </c:pt>
                <c:pt idx="216">
                  <c:v>31.1</c:v>
                </c:pt>
                <c:pt idx="217">
                  <c:v>31.1</c:v>
                </c:pt>
                <c:pt idx="218">
                  <c:v>31.1</c:v>
                </c:pt>
                <c:pt idx="219">
                  <c:v>31.1</c:v>
                </c:pt>
                <c:pt idx="220">
                  <c:v>31.1</c:v>
                </c:pt>
                <c:pt idx="221">
                  <c:v>31.1</c:v>
                </c:pt>
                <c:pt idx="222">
                  <c:v>31.1</c:v>
                </c:pt>
                <c:pt idx="223">
                  <c:v>31.2</c:v>
                </c:pt>
                <c:pt idx="224">
                  <c:v>31.2</c:v>
                </c:pt>
                <c:pt idx="225">
                  <c:v>31.2</c:v>
                </c:pt>
                <c:pt idx="226">
                  <c:v>31.2</c:v>
                </c:pt>
                <c:pt idx="227">
                  <c:v>31.2</c:v>
                </c:pt>
                <c:pt idx="228">
                  <c:v>31.2</c:v>
                </c:pt>
                <c:pt idx="229">
                  <c:v>31.2</c:v>
                </c:pt>
                <c:pt idx="230">
                  <c:v>31.2</c:v>
                </c:pt>
                <c:pt idx="231">
                  <c:v>31.2</c:v>
                </c:pt>
                <c:pt idx="232">
                  <c:v>31.2</c:v>
                </c:pt>
                <c:pt idx="233">
                  <c:v>31.2</c:v>
                </c:pt>
                <c:pt idx="234">
                  <c:v>31.2</c:v>
                </c:pt>
                <c:pt idx="235">
                  <c:v>31.2</c:v>
                </c:pt>
                <c:pt idx="236">
                  <c:v>31.2</c:v>
                </c:pt>
                <c:pt idx="237">
                  <c:v>31.2</c:v>
                </c:pt>
                <c:pt idx="238">
                  <c:v>31.2</c:v>
                </c:pt>
                <c:pt idx="239">
                  <c:v>31.2</c:v>
                </c:pt>
                <c:pt idx="240">
                  <c:v>31.2</c:v>
                </c:pt>
                <c:pt idx="241">
                  <c:v>31.2</c:v>
                </c:pt>
                <c:pt idx="242">
                  <c:v>31.2</c:v>
                </c:pt>
                <c:pt idx="243">
                  <c:v>31.2</c:v>
                </c:pt>
                <c:pt idx="244">
                  <c:v>31.3</c:v>
                </c:pt>
                <c:pt idx="245">
                  <c:v>31.3</c:v>
                </c:pt>
                <c:pt idx="246">
                  <c:v>31.3</c:v>
                </c:pt>
                <c:pt idx="247">
                  <c:v>31.3</c:v>
                </c:pt>
                <c:pt idx="248">
                  <c:v>31.3</c:v>
                </c:pt>
                <c:pt idx="249">
                  <c:v>31.3</c:v>
                </c:pt>
                <c:pt idx="250">
                  <c:v>31.3</c:v>
                </c:pt>
                <c:pt idx="251">
                  <c:v>31.3</c:v>
                </c:pt>
                <c:pt idx="252">
                  <c:v>31.3</c:v>
                </c:pt>
                <c:pt idx="253">
                  <c:v>31.3</c:v>
                </c:pt>
                <c:pt idx="254">
                  <c:v>31.3</c:v>
                </c:pt>
                <c:pt idx="255">
                  <c:v>31.3</c:v>
                </c:pt>
                <c:pt idx="256">
                  <c:v>31.3</c:v>
                </c:pt>
                <c:pt idx="257">
                  <c:v>31.3</c:v>
                </c:pt>
                <c:pt idx="258">
                  <c:v>31.3</c:v>
                </c:pt>
                <c:pt idx="259">
                  <c:v>31.3</c:v>
                </c:pt>
                <c:pt idx="260">
                  <c:v>31.3</c:v>
                </c:pt>
                <c:pt idx="261">
                  <c:v>31.3</c:v>
                </c:pt>
                <c:pt idx="262">
                  <c:v>31.3</c:v>
                </c:pt>
                <c:pt idx="263">
                  <c:v>31.3</c:v>
                </c:pt>
                <c:pt idx="264">
                  <c:v>31.3</c:v>
                </c:pt>
                <c:pt idx="265">
                  <c:v>31.3</c:v>
                </c:pt>
                <c:pt idx="266">
                  <c:v>31.3</c:v>
                </c:pt>
                <c:pt idx="267">
                  <c:v>31.3</c:v>
                </c:pt>
                <c:pt idx="268">
                  <c:v>31.4</c:v>
                </c:pt>
                <c:pt idx="269">
                  <c:v>31.4</c:v>
                </c:pt>
                <c:pt idx="270">
                  <c:v>31.4</c:v>
                </c:pt>
                <c:pt idx="271">
                  <c:v>31.4</c:v>
                </c:pt>
                <c:pt idx="272">
                  <c:v>31.4</c:v>
                </c:pt>
                <c:pt idx="273">
                  <c:v>31.4</c:v>
                </c:pt>
                <c:pt idx="274">
                  <c:v>31.4</c:v>
                </c:pt>
                <c:pt idx="275">
                  <c:v>31.4</c:v>
                </c:pt>
                <c:pt idx="276">
                  <c:v>31.4</c:v>
                </c:pt>
                <c:pt idx="277">
                  <c:v>31.4</c:v>
                </c:pt>
                <c:pt idx="278">
                  <c:v>31.4</c:v>
                </c:pt>
                <c:pt idx="279">
                  <c:v>31.4</c:v>
                </c:pt>
                <c:pt idx="280">
                  <c:v>31.4</c:v>
                </c:pt>
                <c:pt idx="281">
                  <c:v>31.4</c:v>
                </c:pt>
                <c:pt idx="282">
                  <c:v>31.4</c:v>
                </c:pt>
                <c:pt idx="283">
                  <c:v>31.4</c:v>
                </c:pt>
                <c:pt idx="284">
                  <c:v>31.4</c:v>
                </c:pt>
                <c:pt idx="285">
                  <c:v>31.4</c:v>
                </c:pt>
                <c:pt idx="286">
                  <c:v>31.4</c:v>
                </c:pt>
                <c:pt idx="287">
                  <c:v>31.4</c:v>
                </c:pt>
                <c:pt idx="288">
                  <c:v>31.4</c:v>
                </c:pt>
                <c:pt idx="289">
                  <c:v>31.4</c:v>
                </c:pt>
                <c:pt idx="290">
                  <c:v>31.4</c:v>
                </c:pt>
                <c:pt idx="291">
                  <c:v>31.4</c:v>
                </c:pt>
                <c:pt idx="292">
                  <c:v>31.4</c:v>
                </c:pt>
                <c:pt idx="293">
                  <c:v>31.5</c:v>
                </c:pt>
                <c:pt idx="294">
                  <c:v>31.5</c:v>
                </c:pt>
                <c:pt idx="295">
                  <c:v>31.5</c:v>
                </c:pt>
                <c:pt idx="296">
                  <c:v>31.5</c:v>
                </c:pt>
                <c:pt idx="297">
                  <c:v>31.5</c:v>
                </c:pt>
                <c:pt idx="298">
                  <c:v>31.5</c:v>
                </c:pt>
                <c:pt idx="299">
                  <c:v>31.5</c:v>
                </c:pt>
                <c:pt idx="300">
                  <c:v>31.5</c:v>
                </c:pt>
                <c:pt idx="301">
                  <c:v>31.5</c:v>
                </c:pt>
                <c:pt idx="302">
                  <c:v>31.5</c:v>
                </c:pt>
                <c:pt idx="303">
                  <c:v>31.5</c:v>
                </c:pt>
                <c:pt idx="304">
                  <c:v>31.5</c:v>
                </c:pt>
                <c:pt idx="305">
                  <c:v>31.5</c:v>
                </c:pt>
                <c:pt idx="306">
                  <c:v>31.5</c:v>
                </c:pt>
                <c:pt idx="307">
                  <c:v>31.5</c:v>
                </c:pt>
                <c:pt idx="308">
                  <c:v>31.5</c:v>
                </c:pt>
                <c:pt idx="309">
                  <c:v>31.5</c:v>
                </c:pt>
                <c:pt idx="310">
                  <c:v>31.5</c:v>
                </c:pt>
                <c:pt idx="311">
                  <c:v>31.5</c:v>
                </c:pt>
                <c:pt idx="312">
                  <c:v>31.5</c:v>
                </c:pt>
                <c:pt idx="313">
                  <c:v>31.5</c:v>
                </c:pt>
                <c:pt idx="314">
                  <c:v>31.5</c:v>
                </c:pt>
                <c:pt idx="315">
                  <c:v>31.5</c:v>
                </c:pt>
                <c:pt idx="316">
                  <c:v>31.5</c:v>
                </c:pt>
                <c:pt idx="317">
                  <c:v>31.5</c:v>
                </c:pt>
                <c:pt idx="318">
                  <c:v>31.6</c:v>
                </c:pt>
                <c:pt idx="319">
                  <c:v>31.6</c:v>
                </c:pt>
                <c:pt idx="320">
                  <c:v>31.6</c:v>
                </c:pt>
                <c:pt idx="321">
                  <c:v>31.6</c:v>
                </c:pt>
                <c:pt idx="322">
                  <c:v>31.6</c:v>
                </c:pt>
                <c:pt idx="323">
                  <c:v>31.6</c:v>
                </c:pt>
                <c:pt idx="324">
                  <c:v>31.6</c:v>
                </c:pt>
                <c:pt idx="325">
                  <c:v>31.6</c:v>
                </c:pt>
                <c:pt idx="326">
                  <c:v>31.6</c:v>
                </c:pt>
                <c:pt idx="327">
                  <c:v>31.6</c:v>
                </c:pt>
                <c:pt idx="328">
                  <c:v>31.6</c:v>
                </c:pt>
                <c:pt idx="329">
                  <c:v>31.6</c:v>
                </c:pt>
                <c:pt idx="330">
                  <c:v>31.6</c:v>
                </c:pt>
                <c:pt idx="331">
                  <c:v>31.6</c:v>
                </c:pt>
                <c:pt idx="332">
                  <c:v>31.6</c:v>
                </c:pt>
                <c:pt idx="333">
                  <c:v>31.6</c:v>
                </c:pt>
                <c:pt idx="334">
                  <c:v>31.6</c:v>
                </c:pt>
                <c:pt idx="335">
                  <c:v>31.6</c:v>
                </c:pt>
                <c:pt idx="336">
                  <c:v>31.6</c:v>
                </c:pt>
                <c:pt idx="337">
                  <c:v>31.6</c:v>
                </c:pt>
                <c:pt idx="338">
                  <c:v>31.6</c:v>
                </c:pt>
                <c:pt idx="339">
                  <c:v>31.6</c:v>
                </c:pt>
                <c:pt idx="340">
                  <c:v>31.6</c:v>
                </c:pt>
                <c:pt idx="341">
                  <c:v>31.6</c:v>
                </c:pt>
                <c:pt idx="342">
                  <c:v>31.6</c:v>
                </c:pt>
                <c:pt idx="343">
                  <c:v>31.7</c:v>
                </c:pt>
                <c:pt idx="344">
                  <c:v>31.7</c:v>
                </c:pt>
                <c:pt idx="345">
                  <c:v>31.7</c:v>
                </c:pt>
                <c:pt idx="346">
                  <c:v>31.7</c:v>
                </c:pt>
                <c:pt idx="347">
                  <c:v>31.7</c:v>
                </c:pt>
                <c:pt idx="348">
                  <c:v>31.7</c:v>
                </c:pt>
                <c:pt idx="349">
                  <c:v>31.7</c:v>
                </c:pt>
                <c:pt idx="350">
                  <c:v>31.7</c:v>
                </c:pt>
                <c:pt idx="351">
                  <c:v>31.7</c:v>
                </c:pt>
                <c:pt idx="352">
                  <c:v>31.7</c:v>
                </c:pt>
                <c:pt idx="353">
                  <c:v>31.7</c:v>
                </c:pt>
                <c:pt idx="354">
                  <c:v>31.7</c:v>
                </c:pt>
                <c:pt idx="355">
                  <c:v>31.7</c:v>
                </c:pt>
                <c:pt idx="356">
                  <c:v>31.7</c:v>
                </c:pt>
                <c:pt idx="357">
                  <c:v>31.7</c:v>
                </c:pt>
                <c:pt idx="358">
                  <c:v>31.7</c:v>
                </c:pt>
                <c:pt idx="359">
                  <c:v>31.7</c:v>
                </c:pt>
                <c:pt idx="360">
                  <c:v>31.7</c:v>
                </c:pt>
                <c:pt idx="361">
                  <c:v>31.7</c:v>
                </c:pt>
                <c:pt idx="362">
                  <c:v>31.7</c:v>
                </c:pt>
                <c:pt idx="363">
                  <c:v>31.7</c:v>
                </c:pt>
                <c:pt idx="364">
                  <c:v>31.7</c:v>
                </c:pt>
                <c:pt idx="365">
                  <c:v>31.7</c:v>
                </c:pt>
                <c:pt idx="366">
                  <c:v>31.7</c:v>
                </c:pt>
                <c:pt idx="367">
                  <c:v>31.7</c:v>
                </c:pt>
                <c:pt idx="368">
                  <c:v>31.8</c:v>
                </c:pt>
                <c:pt idx="369">
                  <c:v>31.8</c:v>
                </c:pt>
                <c:pt idx="370">
                  <c:v>31.8</c:v>
                </c:pt>
                <c:pt idx="371">
                  <c:v>31.8</c:v>
                </c:pt>
                <c:pt idx="372">
                  <c:v>31.8</c:v>
                </c:pt>
                <c:pt idx="373">
                  <c:v>31.8</c:v>
                </c:pt>
                <c:pt idx="374">
                  <c:v>31.8</c:v>
                </c:pt>
                <c:pt idx="375">
                  <c:v>31.8</c:v>
                </c:pt>
                <c:pt idx="376">
                  <c:v>31.8</c:v>
                </c:pt>
                <c:pt idx="377">
                  <c:v>31.8</c:v>
                </c:pt>
                <c:pt idx="378">
                  <c:v>31.8</c:v>
                </c:pt>
                <c:pt idx="379">
                  <c:v>31.8</c:v>
                </c:pt>
                <c:pt idx="380">
                  <c:v>31.8</c:v>
                </c:pt>
                <c:pt idx="381">
                  <c:v>31.8</c:v>
                </c:pt>
                <c:pt idx="382">
                  <c:v>31.8</c:v>
                </c:pt>
                <c:pt idx="383">
                  <c:v>31.8</c:v>
                </c:pt>
                <c:pt idx="384">
                  <c:v>31.8</c:v>
                </c:pt>
                <c:pt idx="385">
                  <c:v>31.8</c:v>
                </c:pt>
                <c:pt idx="386">
                  <c:v>31.8</c:v>
                </c:pt>
                <c:pt idx="387">
                  <c:v>31.8</c:v>
                </c:pt>
                <c:pt idx="388">
                  <c:v>31.8</c:v>
                </c:pt>
                <c:pt idx="389">
                  <c:v>31.8</c:v>
                </c:pt>
                <c:pt idx="390">
                  <c:v>31.8</c:v>
                </c:pt>
                <c:pt idx="391">
                  <c:v>31.8</c:v>
                </c:pt>
                <c:pt idx="392">
                  <c:v>31.8</c:v>
                </c:pt>
                <c:pt idx="393">
                  <c:v>31.8</c:v>
                </c:pt>
                <c:pt idx="394">
                  <c:v>31.9</c:v>
                </c:pt>
                <c:pt idx="395">
                  <c:v>31.9</c:v>
                </c:pt>
                <c:pt idx="396">
                  <c:v>31.9</c:v>
                </c:pt>
                <c:pt idx="397">
                  <c:v>31.9</c:v>
                </c:pt>
                <c:pt idx="398">
                  <c:v>31.9</c:v>
                </c:pt>
                <c:pt idx="399">
                  <c:v>31.9</c:v>
                </c:pt>
                <c:pt idx="400">
                  <c:v>31.9</c:v>
                </c:pt>
                <c:pt idx="401">
                  <c:v>31.9</c:v>
                </c:pt>
                <c:pt idx="402">
                  <c:v>31.9</c:v>
                </c:pt>
                <c:pt idx="403">
                  <c:v>31.9</c:v>
                </c:pt>
                <c:pt idx="404">
                  <c:v>31.9</c:v>
                </c:pt>
                <c:pt idx="405">
                  <c:v>31.9</c:v>
                </c:pt>
                <c:pt idx="406">
                  <c:v>31.9</c:v>
                </c:pt>
                <c:pt idx="407">
                  <c:v>31.9</c:v>
                </c:pt>
                <c:pt idx="408">
                  <c:v>31.9</c:v>
                </c:pt>
                <c:pt idx="409">
                  <c:v>31.9</c:v>
                </c:pt>
                <c:pt idx="410">
                  <c:v>32</c:v>
                </c:pt>
                <c:pt idx="411">
                  <c:v>32</c:v>
                </c:pt>
                <c:pt idx="412">
                  <c:v>32</c:v>
                </c:pt>
                <c:pt idx="413">
                  <c:v>32</c:v>
                </c:pt>
                <c:pt idx="414">
                  <c:v>32</c:v>
                </c:pt>
                <c:pt idx="415">
                  <c:v>32</c:v>
                </c:pt>
                <c:pt idx="416">
                  <c:v>32</c:v>
                </c:pt>
                <c:pt idx="417">
                  <c:v>32</c:v>
                </c:pt>
                <c:pt idx="418">
                  <c:v>32</c:v>
                </c:pt>
                <c:pt idx="419">
                  <c:v>32</c:v>
                </c:pt>
                <c:pt idx="420">
                  <c:v>32</c:v>
                </c:pt>
                <c:pt idx="421">
                  <c:v>32</c:v>
                </c:pt>
                <c:pt idx="422">
                  <c:v>32</c:v>
                </c:pt>
                <c:pt idx="423">
                  <c:v>32</c:v>
                </c:pt>
                <c:pt idx="424">
                  <c:v>32.1</c:v>
                </c:pt>
                <c:pt idx="425">
                  <c:v>32.1</c:v>
                </c:pt>
                <c:pt idx="426">
                  <c:v>32.1</c:v>
                </c:pt>
                <c:pt idx="427">
                  <c:v>32.1</c:v>
                </c:pt>
                <c:pt idx="428">
                  <c:v>32.1</c:v>
                </c:pt>
                <c:pt idx="429">
                  <c:v>32.1</c:v>
                </c:pt>
                <c:pt idx="430">
                  <c:v>32.1</c:v>
                </c:pt>
                <c:pt idx="431">
                  <c:v>32.1</c:v>
                </c:pt>
                <c:pt idx="432">
                  <c:v>32.1</c:v>
                </c:pt>
                <c:pt idx="433">
                  <c:v>32.1</c:v>
                </c:pt>
                <c:pt idx="434">
                  <c:v>32.1</c:v>
                </c:pt>
                <c:pt idx="435">
                  <c:v>32.1</c:v>
                </c:pt>
                <c:pt idx="436">
                  <c:v>32.1</c:v>
                </c:pt>
                <c:pt idx="437">
                  <c:v>32.1</c:v>
                </c:pt>
                <c:pt idx="438">
                  <c:v>32.1</c:v>
                </c:pt>
                <c:pt idx="439">
                  <c:v>32.200000000000003</c:v>
                </c:pt>
                <c:pt idx="440">
                  <c:v>32.200000000000003</c:v>
                </c:pt>
                <c:pt idx="441">
                  <c:v>32.200000000000003</c:v>
                </c:pt>
                <c:pt idx="442">
                  <c:v>32.200000000000003</c:v>
                </c:pt>
                <c:pt idx="443">
                  <c:v>32.200000000000003</c:v>
                </c:pt>
                <c:pt idx="444">
                  <c:v>32.200000000000003</c:v>
                </c:pt>
                <c:pt idx="445">
                  <c:v>32.200000000000003</c:v>
                </c:pt>
                <c:pt idx="446">
                  <c:v>32.200000000000003</c:v>
                </c:pt>
                <c:pt idx="447">
                  <c:v>32.200000000000003</c:v>
                </c:pt>
                <c:pt idx="448">
                  <c:v>32.200000000000003</c:v>
                </c:pt>
                <c:pt idx="449">
                  <c:v>32.200000000000003</c:v>
                </c:pt>
                <c:pt idx="450">
                  <c:v>32.200000000000003</c:v>
                </c:pt>
                <c:pt idx="451">
                  <c:v>32.200000000000003</c:v>
                </c:pt>
                <c:pt idx="452">
                  <c:v>32.200000000000003</c:v>
                </c:pt>
                <c:pt idx="453">
                  <c:v>32.200000000000003</c:v>
                </c:pt>
                <c:pt idx="454">
                  <c:v>32.200000000000003</c:v>
                </c:pt>
                <c:pt idx="455">
                  <c:v>32.200000000000003</c:v>
                </c:pt>
                <c:pt idx="456">
                  <c:v>32.299999999999997</c:v>
                </c:pt>
                <c:pt idx="457">
                  <c:v>32.299999999999997</c:v>
                </c:pt>
                <c:pt idx="458">
                  <c:v>32.299999999999997</c:v>
                </c:pt>
                <c:pt idx="459">
                  <c:v>32.299999999999997</c:v>
                </c:pt>
                <c:pt idx="460">
                  <c:v>32.299999999999997</c:v>
                </c:pt>
                <c:pt idx="461">
                  <c:v>32.299999999999997</c:v>
                </c:pt>
                <c:pt idx="462">
                  <c:v>32.299999999999997</c:v>
                </c:pt>
                <c:pt idx="463">
                  <c:v>32.299999999999997</c:v>
                </c:pt>
                <c:pt idx="464">
                  <c:v>32.299999999999997</c:v>
                </c:pt>
                <c:pt idx="465">
                  <c:v>32.299999999999997</c:v>
                </c:pt>
                <c:pt idx="466">
                  <c:v>32.299999999999997</c:v>
                </c:pt>
                <c:pt idx="467">
                  <c:v>32.299999999999997</c:v>
                </c:pt>
                <c:pt idx="468">
                  <c:v>32.299999999999997</c:v>
                </c:pt>
                <c:pt idx="469">
                  <c:v>32.299999999999997</c:v>
                </c:pt>
                <c:pt idx="470">
                  <c:v>32.299999999999997</c:v>
                </c:pt>
                <c:pt idx="471">
                  <c:v>32.299999999999997</c:v>
                </c:pt>
                <c:pt idx="472">
                  <c:v>32.299999999999997</c:v>
                </c:pt>
                <c:pt idx="473">
                  <c:v>32.299999999999997</c:v>
                </c:pt>
                <c:pt idx="474">
                  <c:v>32.299999999999997</c:v>
                </c:pt>
                <c:pt idx="475">
                  <c:v>32.4</c:v>
                </c:pt>
                <c:pt idx="476">
                  <c:v>32.4</c:v>
                </c:pt>
                <c:pt idx="477">
                  <c:v>32.4</c:v>
                </c:pt>
                <c:pt idx="478">
                  <c:v>32.4</c:v>
                </c:pt>
                <c:pt idx="479">
                  <c:v>32.4</c:v>
                </c:pt>
                <c:pt idx="480">
                  <c:v>32.4</c:v>
                </c:pt>
                <c:pt idx="481">
                  <c:v>32.4</c:v>
                </c:pt>
                <c:pt idx="482">
                  <c:v>32.4</c:v>
                </c:pt>
                <c:pt idx="483">
                  <c:v>32.4</c:v>
                </c:pt>
                <c:pt idx="484">
                  <c:v>32.4</c:v>
                </c:pt>
                <c:pt idx="485">
                  <c:v>32.4</c:v>
                </c:pt>
                <c:pt idx="486">
                  <c:v>32.4</c:v>
                </c:pt>
                <c:pt idx="487">
                  <c:v>32.4</c:v>
                </c:pt>
                <c:pt idx="488">
                  <c:v>32.4</c:v>
                </c:pt>
                <c:pt idx="489">
                  <c:v>32.4</c:v>
                </c:pt>
                <c:pt idx="490">
                  <c:v>32.4</c:v>
                </c:pt>
                <c:pt idx="491">
                  <c:v>32.4</c:v>
                </c:pt>
                <c:pt idx="492">
                  <c:v>32.4</c:v>
                </c:pt>
                <c:pt idx="493">
                  <c:v>32.4</c:v>
                </c:pt>
                <c:pt idx="494">
                  <c:v>32.4</c:v>
                </c:pt>
                <c:pt idx="495">
                  <c:v>32.4</c:v>
                </c:pt>
                <c:pt idx="496">
                  <c:v>32.4</c:v>
                </c:pt>
                <c:pt idx="497">
                  <c:v>32.4</c:v>
                </c:pt>
                <c:pt idx="498">
                  <c:v>32.4</c:v>
                </c:pt>
                <c:pt idx="499">
                  <c:v>32.4</c:v>
                </c:pt>
                <c:pt idx="500">
                  <c:v>32.5</c:v>
                </c:pt>
                <c:pt idx="501">
                  <c:v>32.5</c:v>
                </c:pt>
                <c:pt idx="502">
                  <c:v>32.5</c:v>
                </c:pt>
                <c:pt idx="503">
                  <c:v>32.5</c:v>
                </c:pt>
                <c:pt idx="504">
                  <c:v>32.5</c:v>
                </c:pt>
                <c:pt idx="505">
                  <c:v>32.5</c:v>
                </c:pt>
                <c:pt idx="506">
                  <c:v>32.5</c:v>
                </c:pt>
                <c:pt idx="507">
                  <c:v>32.5</c:v>
                </c:pt>
                <c:pt idx="508">
                  <c:v>32.5</c:v>
                </c:pt>
                <c:pt idx="509">
                  <c:v>32.5</c:v>
                </c:pt>
                <c:pt idx="510">
                  <c:v>32.5</c:v>
                </c:pt>
                <c:pt idx="511">
                  <c:v>32.5</c:v>
                </c:pt>
                <c:pt idx="512">
                  <c:v>32.5</c:v>
                </c:pt>
                <c:pt idx="513">
                  <c:v>32.5</c:v>
                </c:pt>
                <c:pt idx="514">
                  <c:v>32.5</c:v>
                </c:pt>
                <c:pt idx="515">
                  <c:v>32.5</c:v>
                </c:pt>
                <c:pt idx="516">
                  <c:v>32.5</c:v>
                </c:pt>
                <c:pt idx="517">
                  <c:v>32.5</c:v>
                </c:pt>
                <c:pt idx="518">
                  <c:v>32.5</c:v>
                </c:pt>
                <c:pt idx="519">
                  <c:v>32.5</c:v>
                </c:pt>
                <c:pt idx="520">
                  <c:v>32.5</c:v>
                </c:pt>
                <c:pt idx="521">
                  <c:v>32.5</c:v>
                </c:pt>
                <c:pt idx="522">
                  <c:v>32.5</c:v>
                </c:pt>
                <c:pt idx="523">
                  <c:v>32.5</c:v>
                </c:pt>
                <c:pt idx="524">
                  <c:v>32.5</c:v>
                </c:pt>
                <c:pt idx="525">
                  <c:v>32.5</c:v>
                </c:pt>
                <c:pt idx="526">
                  <c:v>32.5</c:v>
                </c:pt>
                <c:pt idx="527">
                  <c:v>32.5</c:v>
                </c:pt>
                <c:pt idx="528">
                  <c:v>32.5</c:v>
                </c:pt>
                <c:pt idx="529">
                  <c:v>32.5</c:v>
                </c:pt>
                <c:pt idx="530">
                  <c:v>32.5</c:v>
                </c:pt>
                <c:pt idx="531">
                  <c:v>32.5</c:v>
                </c:pt>
                <c:pt idx="532">
                  <c:v>32.5</c:v>
                </c:pt>
                <c:pt idx="533">
                  <c:v>32.5</c:v>
                </c:pt>
                <c:pt idx="534">
                  <c:v>32.5</c:v>
                </c:pt>
                <c:pt idx="535">
                  <c:v>32.5</c:v>
                </c:pt>
                <c:pt idx="536">
                  <c:v>32.5</c:v>
                </c:pt>
                <c:pt idx="537">
                  <c:v>32.5</c:v>
                </c:pt>
                <c:pt idx="538">
                  <c:v>32.5</c:v>
                </c:pt>
                <c:pt idx="539">
                  <c:v>32.5</c:v>
                </c:pt>
                <c:pt idx="540">
                  <c:v>32.5</c:v>
                </c:pt>
                <c:pt idx="541">
                  <c:v>32.5</c:v>
                </c:pt>
                <c:pt idx="542">
                  <c:v>32.5</c:v>
                </c:pt>
                <c:pt idx="543">
                  <c:v>32.5</c:v>
                </c:pt>
                <c:pt idx="544">
                  <c:v>32.5</c:v>
                </c:pt>
                <c:pt idx="545">
                  <c:v>32.5</c:v>
                </c:pt>
                <c:pt idx="546">
                  <c:v>32.5</c:v>
                </c:pt>
                <c:pt idx="547">
                  <c:v>32.5</c:v>
                </c:pt>
                <c:pt idx="548">
                  <c:v>32.5</c:v>
                </c:pt>
                <c:pt idx="549">
                  <c:v>32.5</c:v>
                </c:pt>
                <c:pt idx="550">
                  <c:v>32.5</c:v>
                </c:pt>
                <c:pt idx="551">
                  <c:v>32.5</c:v>
                </c:pt>
                <c:pt idx="552">
                  <c:v>32.5</c:v>
                </c:pt>
                <c:pt idx="553">
                  <c:v>32.5</c:v>
                </c:pt>
                <c:pt idx="554">
                  <c:v>32.5</c:v>
                </c:pt>
                <c:pt idx="555">
                  <c:v>32.5</c:v>
                </c:pt>
                <c:pt idx="556">
                  <c:v>32.5</c:v>
                </c:pt>
                <c:pt idx="557">
                  <c:v>32.5</c:v>
                </c:pt>
                <c:pt idx="558">
                  <c:v>32.5</c:v>
                </c:pt>
                <c:pt idx="559">
                  <c:v>32.5</c:v>
                </c:pt>
                <c:pt idx="560">
                  <c:v>32.5</c:v>
                </c:pt>
                <c:pt idx="561">
                  <c:v>32.5</c:v>
                </c:pt>
                <c:pt idx="562">
                  <c:v>32.5</c:v>
                </c:pt>
                <c:pt idx="563">
                  <c:v>32.5</c:v>
                </c:pt>
              </c:numCache>
            </c:numRef>
          </c:yVal>
          <c:smooth val="0"/>
        </c:ser>
        <c:ser>
          <c:idx val="4"/>
          <c:order val="3"/>
          <c:tx>
            <c:v>Dy 140gmm</c:v>
          </c:tx>
          <c:spPr>
            <a:ln w="38100" cap="rnd">
              <a:solidFill>
                <a:schemeClr val="tx1"/>
              </a:solidFill>
              <a:prstDash val="sysDash"/>
              <a:round/>
            </a:ln>
            <a:effectLst/>
          </c:spPr>
          <c:marker>
            <c:symbol val="none"/>
          </c:marker>
          <c:xVal>
            <c:numRef>
              <c:f>[1]DynamRot_140gmm!$A$2:$A$124</c:f>
              <c:numCache>
                <c:formatCode>General</c:formatCode>
                <c:ptCount val="123"/>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numCache>
            </c:numRef>
          </c:xVal>
          <c:yVal>
            <c:numRef>
              <c:f>[1]DynamRot_140gmm!$C$2:$C$125</c:f>
              <c:numCache>
                <c:formatCode>General</c:formatCode>
                <c:ptCount val="124"/>
                <c:pt idx="0">
                  <c:v>23.7</c:v>
                </c:pt>
                <c:pt idx="1">
                  <c:v>24.1</c:v>
                </c:pt>
                <c:pt idx="2">
                  <c:v>24.4</c:v>
                </c:pt>
                <c:pt idx="3">
                  <c:v>24.7</c:v>
                </c:pt>
                <c:pt idx="4">
                  <c:v>25.1</c:v>
                </c:pt>
                <c:pt idx="5">
                  <c:v>25.4</c:v>
                </c:pt>
                <c:pt idx="6">
                  <c:v>25.7</c:v>
                </c:pt>
                <c:pt idx="7">
                  <c:v>26</c:v>
                </c:pt>
                <c:pt idx="8">
                  <c:v>26.3</c:v>
                </c:pt>
                <c:pt idx="9">
                  <c:v>26.6</c:v>
                </c:pt>
                <c:pt idx="10">
                  <c:v>26.9</c:v>
                </c:pt>
                <c:pt idx="11">
                  <c:v>27.1</c:v>
                </c:pt>
                <c:pt idx="12">
                  <c:v>27.4</c:v>
                </c:pt>
                <c:pt idx="13">
                  <c:v>27.7</c:v>
                </c:pt>
                <c:pt idx="14">
                  <c:v>27.9</c:v>
                </c:pt>
                <c:pt idx="15">
                  <c:v>28.1</c:v>
                </c:pt>
                <c:pt idx="16">
                  <c:v>28.4</c:v>
                </c:pt>
                <c:pt idx="17">
                  <c:v>28.6</c:v>
                </c:pt>
                <c:pt idx="18">
                  <c:v>28.8</c:v>
                </c:pt>
                <c:pt idx="19">
                  <c:v>29</c:v>
                </c:pt>
                <c:pt idx="20">
                  <c:v>29.2</c:v>
                </c:pt>
                <c:pt idx="21">
                  <c:v>29.4</c:v>
                </c:pt>
                <c:pt idx="22">
                  <c:v>29.6</c:v>
                </c:pt>
                <c:pt idx="23">
                  <c:v>29.8</c:v>
                </c:pt>
                <c:pt idx="24">
                  <c:v>30</c:v>
                </c:pt>
                <c:pt idx="25">
                  <c:v>30.2</c:v>
                </c:pt>
                <c:pt idx="26">
                  <c:v>30.4</c:v>
                </c:pt>
                <c:pt idx="27">
                  <c:v>30.5</c:v>
                </c:pt>
                <c:pt idx="28">
                  <c:v>30.7</c:v>
                </c:pt>
                <c:pt idx="29">
                  <c:v>30.8</c:v>
                </c:pt>
                <c:pt idx="30">
                  <c:v>31</c:v>
                </c:pt>
                <c:pt idx="31">
                  <c:v>31.1</c:v>
                </c:pt>
                <c:pt idx="32">
                  <c:v>31.3</c:v>
                </c:pt>
                <c:pt idx="33">
                  <c:v>31.4</c:v>
                </c:pt>
                <c:pt idx="34">
                  <c:v>31.6</c:v>
                </c:pt>
                <c:pt idx="35">
                  <c:v>31.7</c:v>
                </c:pt>
                <c:pt idx="36">
                  <c:v>31.8</c:v>
                </c:pt>
                <c:pt idx="37">
                  <c:v>31.9</c:v>
                </c:pt>
                <c:pt idx="38">
                  <c:v>32.1</c:v>
                </c:pt>
                <c:pt idx="39">
                  <c:v>32.200000000000003</c:v>
                </c:pt>
                <c:pt idx="40">
                  <c:v>32.299999999999997</c:v>
                </c:pt>
                <c:pt idx="41">
                  <c:v>32.4</c:v>
                </c:pt>
                <c:pt idx="42">
                  <c:v>32.5</c:v>
                </c:pt>
                <c:pt idx="43">
                  <c:v>32.6</c:v>
                </c:pt>
                <c:pt idx="44">
                  <c:v>32.700000000000003</c:v>
                </c:pt>
                <c:pt idx="45">
                  <c:v>32.799999999999997</c:v>
                </c:pt>
                <c:pt idx="46">
                  <c:v>32.9</c:v>
                </c:pt>
                <c:pt idx="47">
                  <c:v>33</c:v>
                </c:pt>
                <c:pt idx="48">
                  <c:v>33.1</c:v>
                </c:pt>
                <c:pt idx="49">
                  <c:v>33.200000000000003</c:v>
                </c:pt>
                <c:pt idx="50">
                  <c:v>33.200000000000003</c:v>
                </c:pt>
                <c:pt idx="51">
                  <c:v>33.299999999999997</c:v>
                </c:pt>
                <c:pt idx="52">
                  <c:v>33.4</c:v>
                </c:pt>
                <c:pt idx="53">
                  <c:v>33.5</c:v>
                </c:pt>
                <c:pt idx="54">
                  <c:v>33.6</c:v>
                </c:pt>
                <c:pt idx="55">
                  <c:v>33.6</c:v>
                </c:pt>
                <c:pt idx="56">
                  <c:v>33.700000000000003</c:v>
                </c:pt>
                <c:pt idx="57">
                  <c:v>33.799999999999997</c:v>
                </c:pt>
                <c:pt idx="58">
                  <c:v>33.9</c:v>
                </c:pt>
                <c:pt idx="59">
                  <c:v>33.9</c:v>
                </c:pt>
                <c:pt idx="60">
                  <c:v>34</c:v>
                </c:pt>
                <c:pt idx="61">
                  <c:v>34.1</c:v>
                </c:pt>
                <c:pt idx="62">
                  <c:v>34.200000000000003</c:v>
                </c:pt>
                <c:pt idx="63">
                  <c:v>34.200000000000003</c:v>
                </c:pt>
                <c:pt idx="64">
                  <c:v>34.299999999999997</c:v>
                </c:pt>
                <c:pt idx="65">
                  <c:v>34.4</c:v>
                </c:pt>
                <c:pt idx="66">
                  <c:v>34.4</c:v>
                </c:pt>
                <c:pt idx="67">
                  <c:v>34.5</c:v>
                </c:pt>
                <c:pt idx="68">
                  <c:v>34.6</c:v>
                </c:pt>
                <c:pt idx="69">
                  <c:v>34.6</c:v>
                </c:pt>
                <c:pt idx="70">
                  <c:v>34.700000000000003</c:v>
                </c:pt>
                <c:pt idx="71">
                  <c:v>34.700000000000003</c:v>
                </c:pt>
                <c:pt idx="72">
                  <c:v>34.799999999999997</c:v>
                </c:pt>
                <c:pt idx="73">
                  <c:v>34.9</c:v>
                </c:pt>
                <c:pt idx="74">
                  <c:v>34.9</c:v>
                </c:pt>
                <c:pt idx="75">
                  <c:v>35</c:v>
                </c:pt>
                <c:pt idx="76">
                  <c:v>35.1</c:v>
                </c:pt>
                <c:pt idx="77">
                  <c:v>35.1</c:v>
                </c:pt>
                <c:pt idx="78">
                  <c:v>35.200000000000003</c:v>
                </c:pt>
                <c:pt idx="79">
                  <c:v>35.299999999999997</c:v>
                </c:pt>
                <c:pt idx="80">
                  <c:v>35.299999999999997</c:v>
                </c:pt>
                <c:pt idx="81">
                  <c:v>35.4</c:v>
                </c:pt>
                <c:pt idx="82">
                  <c:v>35.5</c:v>
                </c:pt>
                <c:pt idx="83">
                  <c:v>35.5</c:v>
                </c:pt>
                <c:pt idx="84">
                  <c:v>35.6</c:v>
                </c:pt>
                <c:pt idx="85">
                  <c:v>35.700000000000003</c:v>
                </c:pt>
                <c:pt idx="86">
                  <c:v>35.700000000000003</c:v>
                </c:pt>
                <c:pt idx="87">
                  <c:v>35.799999999999997</c:v>
                </c:pt>
                <c:pt idx="88">
                  <c:v>35.9</c:v>
                </c:pt>
                <c:pt idx="89">
                  <c:v>35.9</c:v>
                </c:pt>
                <c:pt idx="90">
                  <c:v>36</c:v>
                </c:pt>
                <c:pt idx="91">
                  <c:v>36.1</c:v>
                </c:pt>
                <c:pt idx="92">
                  <c:v>36.1</c:v>
                </c:pt>
                <c:pt idx="93">
                  <c:v>36.200000000000003</c:v>
                </c:pt>
                <c:pt idx="94">
                  <c:v>36.299999999999997</c:v>
                </c:pt>
                <c:pt idx="95">
                  <c:v>36.4</c:v>
                </c:pt>
                <c:pt idx="96">
                  <c:v>36.4</c:v>
                </c:pt>
                <c:pt idx="97">
                  <c:v>36.5</c:v>
                </c:pt>
                <c:pt idx="98">
                  <c:v>36.6</c:v>
                </c:pt>
                <c:pt idx="99">
                  <c:v>36.700000000000003</c:v>
                </c:pt>
                <c:pt idx="100">
                  <c:v>36.799999999999997</c:v>
                </c:pt>
                <c:pt idx="101">
                  <c:v>36.799999999999997</c:v>
                </c:pt>
                <c:pt idx="102">
                  <c:v>36.9</c:v>
                </c:pt>
                <c:pt idx="103">
                  <c:v>37</c:v>
                </c:pt>
                <c:pt idx="104">
                  <c:v>37.1</c:v>
                </c:pt>
                <c:pt idx="105">
                  <c:v>37.200000000000003</c:v>
                </c:pt>
                <c:pt idx="106">
                  <c:v>37.299999999999997</c:v>
                </c:pt>
                <c:pt idx="107">
                  <c:v>37.4</c:v>
                </c:pt>
                <c:pt idx="108">
                  <c:v>37.5</c:v>
                </c:pt>
                <c:pt idx="109">
                  <c:v>37.6</c:v>
                </c:pt>
                <c:pt idx="110">
                  <c:v>37.700000000000003</c:v>
                </c:pt>
                <c:pt idx="111">
                  <c:v>37.799999999999997</c:v>
                </c:pt>
                <c:pt idx="112">
                  <c:v>37.9</c:v>
                </c:pt>
                <c:pt idx="113">
                  <c:v>38</c:v>
                </c:pt>
                <c:pt idx="114">
                  <c:v>38.1</c:v>
                </c:pt>
                <c:pt idx="115">
                  <c:v>38.200000000000003</c:v>
                </c:pt>
                <c:pt idx="116">
                  <c:v>38.299999999999997</c:v>
                </c:pt>
                <c:pt idx="117">
                  <c:v>38.4</c:v>
                </c:pt>
                <c:pt idx="118">
                  <c:v>38.5</c:v>
                </c:pt>
                <c:pt idx="119">
                  <c:v>38.6</c:v>
                </c:pt>
                <c:pt idx="120">
                  <c:v>38.799999999999997</c:v>
                </c:pt>
                <c:pt idx="121">
                  <c:v>38.9</c:v>
                </c:pt>
                <c:pt idx="122">
                  <c:v>39</c:v>
                </c:pt>
              </c:numCache>
            </c:numRef>
          </c:yVal>
          <c:smooth val="0"/>
        </c:ser>
        <c:dLbls>
          <c:showLegendKey val="0"/>
          <c:showVal val="0"/>
          <c:showCatName val="0"/>
          <c:showSerName val="0"/>
          <c:showPercent val="0"/>
          <c:showBubbleSize val="0"/>
        </c:dLbls>
        <c:axId val="208150896"/>
        <c:axId val="208153248"/>
        <c:extLst/>
      </c:scatterChart>
      <c:valAx>
        <c:axId val="208150896"/>
        <c:scaling>
          <c:orientation val="minMax"/>
          <c:max val="3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r>
                  <a:rPr lang="fr-FR"/>
                  <a:t>Temps [s]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fr-FR"/>
          </a:p>
        </c:txPr>
        <c:crossAx val="208153248"/>
        <c:crosses val="autoZero"/>
        <c:crossBetween val="midCat"/>
      </c:valAx>
      <c:valAx>
        <c:axId val="208153248"/>
        <c:scaling>
          <c:orientation val="minMax"/>
          <c:max val="40"/>
          <c:min val="1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r>
                  <a:rPr lang="fr-FR"/>
                  <a:t>Amp [µm]</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fr-FR"/>
          </a:p>
        </c:txPr>
        <c:crossAx val="208150896"/>
        <c:crosses val="autoZero"/>
        <c:crossBetween val="midCat"/>
      </c:valAx>
      <c:spPr>
        <a:noFill/>
        <a:ln>
          <a:noFill/>
        </a:ln>
        <a:effectLst/>
      </c:spPr>
    </c:plotArea>
    <c:legend>
      <c:legendPos val="b"/>
      <c:layout>
        <c:manualLayout>
          <c:xMode val="edge"/>
          <c:yMode val="edge"/>
          <c:x val="0.43213074523854583"/>
          <c:y val="0.60636731293716117"/>
          <c:w val="0.47222653311954399"/>
          <c:h val="0.19446017348920669"/>
        </c:manualLayout>
      </c:layout>
      <c:overlay val="0"/>
      <c:spPr>
        <a:solidFill>
          <a:schemeClr val="bg1"/>
        </a:solidFill>
        <a:ln>
          <a:solidFill>
            <a:schemeClr val="tx1"/>
          </a:solidFill>
        </a:ln>
        <a:effectLst/>
      </c:spPr>
      <c:txPr>
        <a:bodyPr rot="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ysClr val="windowText" lastClr="000000"/>
          </a:solidFill>
        </a:defRPr>
      </a:pPr>
      <a:endParaRPr lang="fr-F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fr-FR"/>
              <a:t>Différence de la température (rotor)</a:t>
            </a:r>
          </a:p>
        </c:rich>
      </c:tx>
      <c:layout>
        <c:manualLayout>
          <c:xMode val="edge"/>
          <c:yMode val="edge"/>
          <c:x val="0.37699173115866014"/>
          <c:y val="4.4553064436837285E-2"/>
        </c:manualLayout>
      </c:layout>
      <c:overlay val="0"/>
      <c:spPr>
        <a:solidFill>
          <a:schemeClr val="bg1"/>
        </a:solidFill>
        <a:ln>
          <a:solidFill>
            <a:schemeClr val="tx1"/>
          </a:solid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fr-FR"/>
        </a:p>
      </c:txPr>
    </c:title>
    <c:autoTitleDeleted val="0"/>
    <c:plotArea>
      <c:layout>
        <c:manualLayout>
          <c:layoutTarget val="inner"/>
          <c:xMode val="edge"/>
          <c:yMode val="edge"/>
          <c:x val="0.14373957841864501"/>
          <c:y val="7.9388174710240358E-2"/>
          <c:w val="0.81315353754992847"/>
          <c:h val="0.73941248856884756"/>
        </c:manualLayout>
      </c:layout>
      <c:scatterChart>
        <c:scatterStyle val="lineMarker"/>
        <c:varyColors val="0"/>
        <c:ser>
          <c:idx val="1"/>
          <c:order val="0"/>
          <c:tx>
            <c:v>120gmm</c:v>
          </c:tx>
          <c:spPr>
            <a:ln w="38100" cap="rnd">
              <a:solidFill>
                <a:schemeClr val="accent2"/>
              </a:solidFill>
              <a:round/>
            </a:ln>
            <a:effectLst/>
          </c:spPr>
          <c:marker>
            <c:symbol val="none"/>
          </c:marker>
          <c:xVal>
            <c:numRef>
              <c:f>[1]ThermRot_120gmm!$A$2:$A$566</c:f>
              <c:numCache>
                <c:formatCode>General</c:formatCode>
                <c:ptCount val="565"/>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pt idx="123">
                  <c:v>49.2</c:v>
                </c:pt>
                <c:pt idx="124">
                  <c:v>49.6</c:v>
                </c:pt>
                <c:pt idx="125">
                  <c:v>50</c:v>
                </c:pt>
                <c:pt idx="126">
                  <c:v>50.4</c:v>
                </c:pt>
                <c:pt idx="127">
                  <c:v>50.8</c:v>
                </c:pt>
                <c:pt idx="128">
                  <c:v>51.2</c:v>
                </c:pt>
                <c:pt idx="129">
                  <c:v>51.6</c:v>
                </c:pt>
                <c:pt idx="130">
                  <c:v>52</c:v>
                </c:pt>
                <c:pt idx="131">
                  <c:v>52.4</c:v>
                </c:pt>
                <c:pt idx="132">
                  <c:v>52.8</c:v>
                </c:pt>
                <c:pt idx="133">
                  <c:v>53.2</c:v>
                </c:pt>
                <c:pt idx="134">
                  <c:v>53.6</c:v>
                </c:pt>
                <c:pt idx="135">
                  <c:v>54</c:v>
                </c:pt>
                <c:pt idx="136">
                  <c:v>54.4</c:v>
                </c:pt>
                <c:pt idx="137">
                  <c:v>54.8</c:v>
                </c:pt>
                <c:pt idx="138">
                  <c:v>55.2</c:v>
                </c:pt>
                <c:pt idx="139">
                  <c:v>55.6</c:v>
                </c:pt>
                <c:pt idx="140">
                  <c:v>56</c:v>
                </c:pt>
                <c:pt idx="141">
                  <c:v>56.4</c:v>
                </c:pt>
                <c:pt idx="142">
                  <c:v>56.8</c:v>
                </c:pt>
                <c:pt idx="143">
                  <c:v>57.2</c:v>
                </c:pt>
                <c:pt idx="144">
                  <c:v>57.6</c:v>
                </c:pt>
                <c:pt idx="145">
                  <c:v>58</c:v>
                </c:pt>
                <c:pt idx="146">
                  <c:v>58.4</c:v>
                </c:pt>
                <c:pt idx="147">
                  <c:v>58.8</c:v>
                </c:pt>
                <c:pt idx="148">
                  <c:v>59.2</c:v>
                </c:pt>
                <c:pt idx="149">
                  <c:v>59.6</c:v>
                </c:pt>
                <c:pt idx="150">
                  <c:v>60</c:v>
                </c:pt>
                <c:pt idx="151">
                  <c:v>60.4</c:v>
                </c:pt>
                <c:pt idx="152">
                  <c:v>60.8</c:v>
                </c:pt>
                <c:pt idx="153">
                  <c:v>61.2</c:v>
                </c:pt>
                <c:pt idx="154">
                  <c:v>61.6</c:v>
                </c:pt>
                <c:pt idx="155">
                  <c:v>62</c:v>
                </c:pt>
                <c:pt idx="156">
                  <c:v>62.4</c:v>
                </c:pt>
                <c:pt idx="157">
                  <c:v>62.8</c:v>
                </c:pt>
                <c:pt idx="158">
                  <c:v>63.2</c:v>
                </c:pt>
                <c:pt idx="159">
                  <c:v>63.6</c:v>
                </c:pt>
                <c:pt idx="160">
                  <c:v>64</c:v>
                </c:pt>
                <c:pt idx="161">
                  <c:v>64.400000000000006</c:v>
                </c:pt>
                <c:pt idx="162">
                  <c:v>64.8</c:v>
                </c:pt>
                <c:pt idx="163">
                  <c:v>65.2</c:v>
                </c:pt>
                <c:pt idx="164">
                  <c:v>65.599999999999994</c:v>
                </c:pt>
                <c:pt idx="165">
                  <c:v>66</c:v>
                </c:pt>
                <c:pt idx="166">
                  <c:v>66.400000000000006</c:v>
                </c:pt>
                <c:pt idx="167">
                  <c:v>66.8</c:v>
                </c:pt>
                <c:pt idx="168">
                  <c:v>67.2</c:v>
                </c:pt>
                <c:pt idx="169">
                  <c:v>67.599999999999994</c:v>
                </c:pt>
                <c:pt idx="170">
                  <c:v>68</c:v>
                </c:pt>
                <c:pt idx="171">
                  <c:v>68.400000000000006</c:v>
                </c:pt>
                <c:pt idx="172">
                  <c:v>68.8</c:v>
                </c:pt>
                <c:pt idx="173">
                  <c:v>69.2</c:v>
                </c:pt>
                <c:pt idx="174">
                  <c:v>69.599999999999994</c:v>
                </c:pt>
                <c:pt idx="175">
                  <c:v>70</c:v>
                </c:pt>
                <c:pt idx="176">
                  <c:v>70.400000000000006</c:v>
                </c:pt>
                <c:pt idx="177">
                  <c:v>70.8</c:v>
                </c:pt>
                <c:pt idx="178">
                  <c:v>71.2</c:v>
                </c:pt>
                <c:pt idx="179">
                  <c:v>71.599999999999994</c:v>
                </c:pt>
                <c:pt idx="180">
                  <c:v>72</c:v>
                </c:pt>
                <c:pt idx="181">
                  <c:v>72.400000000000006</c:v>
                </c:pt>
                <c:pt idx="182">
                  <c:v>72.8</c:v>
                </c:pt>
                <c:pt idx="183">
                  <c:v>73.2</c:v>
                </c:pt>
                <c:pt idx="184">
                  <c:v>73.599999999999994</c:v>
                </c:pt>
                <c:pt idx="185">
                  <c:v>74</c:v>
                </c:pt>
                <c:pt idx="186">
                  <c:v>74.400000000000006</c:v>
                </c:pt>
                <c:pt idx="187">
                  <c:v>74.8</c:v>
                </c:pt>
                <c:pt idx="188">
                  <c:v>75.2</c:v>
                </c:pt>
                <c:pt idx="189">
                  <c:v>75.599999999999994</c:v>
                </c:pt>
                <c:pt idx="190">
                  <c:v>76</c:v>
                </c:pt>
                <c:pt idx="191">
                  <c:v>76.400000000000006</c:v>
                </c:pt>
                <c:pt idx="192">
                  <c:v>76.8</c:v>
                </c:pt>
                <c:pt idx="193">
                  <c:v>77.2</c:v>
                </c:pt>
                <c:pt idx="194">
                  <c:v>77.599999999999994</c:v>
                </c:pt>
                <c:pt idx="195">
                  <c:v>78</c:v>
                </c:pt>
                <c:pt idx="196">
                  <c:v>78.400000000000006</c:v>
                </c:pt>
                <c:pt idx="197">
                  <c:v>78.8</c:v>
                </c:pt>
                <c:pt idx="198">
                  <c:v>79.2</c:v>
                </c:pt>
                <c:pt idx="199">
                  <c:v>79.599999999999994</c:v>
                </c:pt>
                <c:pt idx="200">
                  <c:v>80</c:v>
                </c:pt>
                <c:pt idx="201">
                  <c:v>80.400000000000006</c:v>
                </c:pt>
                <c:pt idx="202">
                  <c:v>80.8</c:v>
                </c:pt>
                <c:pt idx="203">
                  <c:v>81.2</c:v>
                </c:pt>
                <c:pt idx="204">
                  <c:v>81.599999999999994</c:v>
                </c:pt>
                <c:pt idx="205">
                  <c:v>82</c:v>
                </c:pt>
                <c:pt idx="206">
                  <c:v>82.4</c:v>
                </c:pt>
                <c:pt idx="207">
                  <c:v>82.8</c:v>
                </c:pt>
                <c:pt idx="208">
                  <c:v>83.2</c:v>
                </c:pt>
                <c:pt idx="209">
                  <c:v>83.6</c:v>
                </c:pt>
                <c:pt idx="210">
                  <c:v>84</c:v>
                </c:pt>
                <c:pt idx="211">
                  <c:v>84.4</c:v>
                </c:pt>
                <c:pt idx="212">
                  <c:v>84.8</c:v>
                </c:pt>
                <c:pt idx="213">
                  <c:v>85.2</c:v>
                </c:pt>
                <c:pt idx="214">
                  <c:v>85.6</c:v>
                </c:pt>
                <c:pt idx="215">
                  <c:v>86</c:v>
                </c:pt>
                <c:pt idx="216">
                  <c:v>86.4</c:v>
                </c:pt>
                <c:pt idx="217">
                  <c:v>86.8</c:v>
                </c:pt>
                <c:pt idx="218">
                  <c:v>87.2</c:v>
                </c:pt>
                <c:pt idx="219">
                  <c:v>87.6</c:v>
                </c:pt>
                <c:pt idx="220">
                  <c:v>88</c:v>
                </c:pt>
                <c:pt idx="221">
                  <c:v>88.4</c:v>
                </c:pt>
                <c:pt idx="222">
                  <c:v>88.8</c:v>
                </c:pt>
                <c:pt idx="223">
                  <c:v>89.2</c:v>
                </c:pt>
                <c:pt idx="224">
                  <c:v>89.6</c:v>
                </c:pt>
                <c:pt idx="225">
                  <c:v>90</c:v>
                </c:pt>
                <c:pt idx="226">
                  <c:v>90.4</c:v>
                </c:pt>
                <c:pt idx="227">
                  <c:v>90.8</c:v>
                </c:pt>
                <c:pt idx="228">
                  <c:v>91.2</c:v>
                </c:pt>
                <c:pt idx="229">
                  <c:v>91.6</c:v>
                </c:pt>
                <c:pt idx="230">
                  <c:v>92</c:v>
                </c:pt>
                <c:pt idx="231">
                  <c:v>92.4</c:v>
                </c:pt>
                <c:pt idx="232">
                  <c:v>92.8</c:v>
                </c:pt>
                <c:pt idx="233">
                  <c:v>93.2</c:v>
                </c:pt>
                <c:pt idx="234">
                  <c:v>93.6</c:v>
                </c:pt>
                <c:pt idx="235">
                  <c:v>94</c:v>
                </c:pt>
                <c:pt idx="236">
                  <c:v>94.4</c:v>
                </c:pt>
                <c:pt idx="237">
                  <c:v>94.8</c:v>
                </c:pt>
                <c:pt idx="238">
                  <c:v>95.2</c:v>
                </c:pt>
                <c:pt idx="239">
                  <c:v>95.6</c:v>
                </c:pt>
                <c:pt idx="240">
                  <c:v>96</c:v>
                </c:pt>
                <c:pt idx="241">
                  <c:v>96.4</c:v>
                </c:pt>
                <c:pt idx="242">
                  <c:v>96.8</c:v>
                </c:pt>
                <c:pt idx="243">
                  <c:v>97.2</c:v>
                </c:pt>
                <c:pt idx="244">
                  <c:v>97.6</c:v>
                </c:pt>
                <c:pt idx="245">
                  <c:v>98</c:v>
                </c:pt>
                <c:pt idx="246">
                  <c:v>98.4</c:v>
                </c:pt>
                <c:pt idx="247">
                  <c:v>98.8</c:v>
                </c:pt>
                <c:pt idx="248">
                  <c:v>99.2</c:v>
                </c:pt>
                <c:pt idx="249">
                  <c:v>99.6</c:v>
                </c:pt>
                <c:pt idx="250">
                  <c:v>100</c:v>
                </c:pt>
                <c:pt idx="251">
                  <c:v>100.4</c:v>
                </c:pt>
                <c:pt idx="252">
                  <c:v>100.8</c:v>
                </c:pt>
                <c:pt idx="253">
                  <c:v>101.2</c:v>
                </c:pt>
                <c:pt idx="254">
                  <c:v>101.6</c:v>
                </c:pt>
                <c:pt idx="255">
                  <c:v>102</c:v>
                </c:pt>
                <c:pt idx="256">
                  <c:v>102.4</c:v>
                </c:pt>
                <c:pt idx="257">
                  <c:v>102.8</c:v>
                </c:pt>
                <c:pt idx="258">
                  <c:v>103.2</c:v>
                </c:pt>
                <c:pt idx="259">
                  <c:v>103.6</c:v>
                </c:pt>
                <c:pt idx="260">
                  <c:v>104</c:v>
                </c:pt>
                <c:pt idx="261">
                  <c:v>104.4</c:v>
                </c:pt>
                <c:pt idx="262">
                  <c:v>104.8</c:v>
                </c:pt>
                <c:pt idx="263">
                  <c:v>105.2</c:v>
                </c:pt>
                <c:pt idx="264">
                  <c:v>105.6</c:v>
                </c:pt>
                <c:pt idx="265">
                  <c:v>106</c:v>
                </c:pt>
                <c:pt idx="266">
                  <c:v>106.4</c:v>
                </c:pt>
                <c:pt idx="267">
                  <c:v>106.8</c:v>
                </c:pt>
                <c:pt idx="268">
                  <c:v>107.2</c:v>
                </c:pt>
                <c:pt idx="269">
                  <c:v>107.6</c:v>
                </c:pt>
                <c:pt idx="270">
                  <c:v>108</c:v>
                </c:pt>
                <c:pt idx="271">
                  <c:v>108.4</c:v>
                </c:pt>
                <c:pt idx="272">
                  <c:v>108.8</c:v>
                </c:pt>
                <c:pt idx="273">
                  <c:v>109.2</c:v>
                </c:pt>
                <c:pt idx="274">
                  <c:v>109.6</c:v>
                </c:pt>
                <c:pt idx="275">
                  <c:v>110</c:v>
                </c:pt>
                <c:pt idx="276">
                  <c:v>110.4</c:v>
                </c:pt>
                <c:pt idx="277">
                  <c:v>110.8</c:v>
                </c:pt>
                <c:pt idx="278">
                  <c:v>111.2</c:v>
                </c:pt>
                <c:pt idx="279">
                  <c:v>111.6</c:v>
                </c:pt>
                <c:pt idx="280">
                  <c:v>112</c:v>
                </c:pt>
                <c:pt idx="281">
                  <c:v>112.4</c:v>
                </c:pt>
                <c:pt idx="282">
                  <c:v>112.8</c:v>
                </c:pt>
                <c:pt idx="283">
                  <c:v>113.2</c:v>
                </c:pt>
                <c:pt idx="284">
                  <c:v>113.6</c:v>
                </c:pt>
                <c:pt idx="285">
                  <c:v>114</c:v>
                </c:pt>
                <c:pt idx="286">
                  <c:v>114.4</c:v>
                </c:pt>
                <c:pt idx="287">
                  <c:v>114.8</c:v>
                </c:pt>
                <c:pt idx="288">
                  <c:v>115.2</c:v>
                </c:pt>
                <c:pt idx="289">
                  <c:v>115.6</c:v>
                </c:pt>
                <c:pt idx="290">
                  <c:v>116</c:v>
                </c:pt>
                <c:pt idx="291">
                  <c:v>116.4</c:v>
                </c:pt>
                <c:pt idx="292">
                  <c:v>116.8</c:v>
                </c:pt>
                <c:pt idx="293">
                  <c:v>117.2</c:v>
                </c:pt>
                <c:pt idx="294">
                  <c:v>117.6</c:v>
                </c:pt>
                <c:pt idx="295">
                  <c:v>118</c:v>
                </c:pt>
                <c:pt idx="296">
                  <c:v>118.4</c:v>
                </c:pt>
                <c:pt idx="297">
                  <c:v>118.8</c:v>
                </c:pt>
                <c:pt idx="298">
                  <c:v>119.2</c:v>
                </c:pt>
                <c:pt idx="299">
                  <c:v>119.6</c:v>
                </c:pt>
                <c:pt idx="300">
                  <c:v>120</c:v>
                </c:pt>
                <c:pt idx="301">
                  <c:v>120.4</c:v>
                </c:pt>
                <c:pt idx="302">
                  <c:v>120.8</c:v>
                </c:pt>
                <c:pt idx="303">
                  <c:v>121.2</c:v>
                </c:pt>
                <c:pt idx="304">
                  <c:v>121.6</c:v>
                </c:pt>
                <c:pt idx="305">
                  <c:v>122</c:v>
                </c:pt>
                <c:pt idx="306">
                  <c:v>122.4</c:v>
                </c:pt>
                <c:pt idx="307">
                  <c:v>122.8</c:v>
                </c:pt>
                <c:pt idx="308">
                  <c:v>123.2</c:v>
                </c:pt>
                <c:pt idx="309">
                  <c:v>123.6</c:v>
                </c:pt>
                <c:pt idx="310">
                  <c:v>124</c:v>
                </c:pt>
                <c:pt idx="311">
                  <c:v>124.4</c:v>
                </c:pt>
                <c:pt idx="312">
                  <c:v>124.8</c:v>
                </c:pt>
                <c:pt idx="313">
                  <c:v>125.2</c:v>
                </c:pt>
                <c:pt idx="314">
                  <c:v>125.6</c:v>
                </c:pt>
                <c:pt idx="315">
                  <c:v>126</c:v>
                </c:pt>
                <c:pt idx="316">
                  <c:v>126.4</c:v>
                </c:pt>
                <c:pt idx="317">
                  <c:v>126.8</c:v>
                </c:pt>
                <c:pt idx="318">
                  <c:v>127.2</c:v>
                </c:pt>
                <c:pt idx="319">
                  <c:v>127.6</c:v>
                </c:pt>
                <c:pt idx="320">
                  <c:v>128</c:v>
                </c:pt>
                <c:pt idx="321">
                  <c:v>128.4</c:v>
                </c:pt>
                <c:pt idx="322">
                  <c:v>128.80000000000001</c:v>
                </c:pt>
                <c:pt idx="323">
                  <c:v>129.19999999999999</c:v>
                </c:pt>
                <c:pt idx="324">
                  <c:v>129.6</c:v>
                </c:pt>
                <c:pt idx="325">
                  <c:v>130</c:v>
                </c:pt>
                <c:pt idx="326">
                  <c:v>130.4</c:v>
                </c:pt>
                <c:pt idx="327">
                  <c:v>130.80000000000001</c:v>
                </c:pt>
                <c:pt idx="328">
                  <c:v>131.19999999999999</c:v>
                </c:pt>
                <c:pt idx="329">
                  <c:v>131.6</c:v>
                </c:pt>
                <c:pt idx="330">
                  <c:v>132</c:v>
                </c:pt>
                <c:pt idx="331">
                  <c:v>132.4</c:v>
                </c:pt>
                <c:pt idx="332">
                  <c:v>132.80000000000001</c:v>
                </c:pt>
                <c:pt idx="333">
                  <c:v>133.19999999999999</c:v>
                </c:pt>
                <c:pt idx="334">
                  <c:v>133.6</c:v>
                </c:pt>
                <c:pt idx="335">
                  <c:v>134</c:v>
                </c:pt>
                <c:pt idx="336">
                  <c:v>134.4</c:v>
                </c:pt>
                <c:pt idx="337">
                  <c:v>134.80000000000001</c:v>
                </c:pt>
                <c:pt idx="338">
                  <c:v>135.19999999999999</c:v>
                </c:pt>
                <c:pt idx="339">
                  <c:v>135.6</c:v>
                </c:pt>
                <c:pt idx="340">
                  <c:v>136</c:v>
                </c:pt>
                <c:pt idx="341">
                  <c:v>136.4</c:v>
                </c:pt>
                <c:pt idx="342">
                  <c:v>136.80000000000001</c:v>
                </c:pt>
                <c:pt idx="343">
                  <c:v>137.19999999999999</c:v>
                </c:pt>
                <c:pt idx="344">
                  <c:v>137.6</c:v>
                </c:pt>
                <c:pt idx="345">
                  <c:v>138</c:v>
                </c:pt>
                <c:pt idx="346">
                  <c:v>138.4</c:v>
                </c:pt>
                <c:pt idx="347">
                  <c:v>138.80000000000001</c:v>
                </c:pt>
                <c:pt idx="348">
                  <c:v>139.19999999999999</c:v>
                </c:pt>
                <c:pt idx="349">
                  <c:v>139.6</c:v>
                </c:pt>
                <c:pt idx="350">
                  <c:v>140</c:v>
                </c:pt>
                <c:pt idx="351">
                  <c:v>140.4</c:v>
                </c:pt>
                <c:pt idx="352">
                  <c:v>140.80000000000001</c:v>
                </c:pt>
                <c:pt idx="353">
                  <c:v>141.19999999999999</c:v>
                </c:pt>
                <c:pt idx="354">
                  <c:v>141.6</c:v>
                </c:pt>
                <c:pt idx="355">
                  <c:v>142</c:v>
                </c:pt>
                <c:pt idx="356">
                  <c:v>142.4</c:v>
                </c:pt>
                <c:pt idx="357">
                  <c:v>142.80000000000001</c:v>
                </c:pt>
                <c:pt idx="358">
                  <c:v>143.19999999999999</c:v>
                </c:pt>
                <c:pt idx="359">
                  <c:v>143.6</c:v>
                </c:pt>
                <c:pt idx="360">
                  <c:v>144</c:v>
                </c:pt>
                <c:pt idx="361">
                  <c:v>144.4</c:v>
                </c:pt>
                <c:pt idx="362">
                  <c:v>144.80000000000001</c:v>
                </c:pt>
                <c:pt idx="363">
                  <c:v>145.19999999999999</c:v>
                </c:pt>
                <c:pt idx="364">
                  <c:v>145.6</c:v>
                </c:pt>
                <c:pt idx="365">
                  <c:v>146</c:v>
                </c:pt>
                <c:pt idx="366">
                  <c:v>146.4</c:v>
                </c:pt>
                <c:pt idx="367">
                  <c:v>146.80000000000001</c:v>
                </c:pt>
                <c:pt idx="368">
                  <c:v>147.19999999999999</c:v>
                </c:pt>
                <c:pt idx="369">
                  <c:v>147.6</c:v>
                </c:pt>
                <c:pt idx="370">
                  <c:v>148</c:v>
                </c:pt>
                <c:pt idx="371">
                  <c:v>148.4</c:v>
                </c:pt>
                <c:pt idx="372">
                  <c:v>148.80000000000001</c:v>
                </c:pt>
                <c:pt idx="373">
                  <c:v>149.19999999999999</c:v>
                </c:pt>
                <c:pt idx="374">
                  <c:v>149.6</c:v>
                </c:pt>
                <c:pt idx="375">
                  <c:v>150</c:v>
                </c:pt>
                <c:pt idx="376">
                  <c:v>150.4</c:v>
                </c:pt>
                <c:pt idx="377">
                  <c:v>150.80000000000001</c:v>
                </c:pt>
                <c:pt idx="378">
                  <c:v>151.19999999999999</c:v>
                </c:pt>
                <c:pt idx="379">
                  <c:v>151.6</c:v>
                </c:pt>
                <c:pt idx="380">
                  <c:v>152</c:v>
                </c:pt>
                <c:pt idx="381">
                  <c:v>152.4</c:v>
                </c:pt>
                <c:pt idx="382">
                  <c:v>152.80000000000001</c:v>
                </c:pt>
                <c:pt idx="383">
                  <c:v>153.19999999999999</c:v>
                </c:pt>
                <c:pt idx="384">
                  <c:v>153.6</c:v>
                </c:pt>
                <c:pt idx="385">
                  <c:v>154</c:v>
                </c:pt>
                <c:pt idx="386">
                  <c:v>154.4</c:v>
                </c:pt>
                <c:pt idx="387">
                  <c:v>154.80000000000001</c:v>
                </c:pt>
                <c:pt idx="388">
                  <c:v>155.19999999999999</c:v>
                </c:pt>
                <c:pt idx="389">
                  <c:v>155.6</c:v>
                </c:pt>
                <c:pt idx="390">
                  <c:v>156</c:v>
                </c:pt>
                <c:pt idx="391">
                  <c:v>156.4</c:v>
                </c:pt>
                <c:pt idx="392">
                  <c:v>156.80000000000001</c:v>
                </c:pt>
                <c:pt idx="393">
                  <c:v>157.19999999999999</c:v>
                </c:pt>
                <c:pt idx="394">
                  <c:v>157.6</c:v>
                </c:pt>
                <c:pt idx="395">
                  <c:v>158</c:v>
                </c:pt>
                <c:pt idx="396">
                  <c:v>158.4</c:v>
                </c:pt>
                <c:pt idx="397">
                  <c:v>158.80000000000001</c:v>
                </c:pt>
                <c:pt idx="398">
                  <c:v>159.19999999999999</c:v>
                </c:pt>
                <c:pt idx="399">
                  <c:v>159.6</c:v>
                </c:pt>
                <c:pt idx="400">
                  <c:v>160</c:v>
                </c:pt>
                <c:pt idx="401">
                  <c:v>160.80000000000001</c:v>
                </c:pt>
                <c:pt idx="402">
                  <c:v>161.6</c:v>
                </c:pt>
                <c:pt idx="403">
                  <c:v>162.4</c:v>
                </c:pt>
                <c:pt idx="404">
                  <c:v>163.19999999999999</c:v>
                </c:pt>
                <c:pt idx="405">
                  <c:v>164</c:v>
                </c:pt>
                <c:pt idx="406">
                  <c:v>164.8</c:v>
                </c:pt>
                <c:pt idx="407">
                  <c:v>165.6</c:v>
                </c:pt>
                <c:pt idx="408">
                  <c:v>166.4</c:v>
                </c:pt>
                <c:pt idx="409">
                  <c:v>167.2</c:v>
                </c:pt>
                <c:pt idx="410">
                  <c:v>168</c:v>
                </c:pt>
                <c:pt idx="411">
                  <c:v>168.8</c:v>
                </c:pt>
                <c:pt idx="412">
                  <c:v>169.6</c:v>
                </c:pt>
                <c:pt idx="413">
                  <c:v>170.4</c:v>
                </c:pt>
                <c:pt idx="414">
                  <c:v>171.2</c:v>
                </c:pt>
                <c:pt idx="415">
                  <c:v>172</c:v>
                </c:pt>
                <c:pt idx="416">
                  <c:v>172.8</c:v>
                </c:pt>
                <c:pt idx="417">
                  <c:v>173.6</c:v>
                </c:pt>
                <c:pt idx="418">
                  <c:v>174.4</c:v>
                </c:pt>
                <c:pt idx="419">
                  <c:v>175.2</c:v>
                </c:pt>
                <c:pt idx="420">
                  <c:v>176</c:v>
                </c:pt>
                <c:pt idx="421">
                  <c:v>176.8</c:v>
                </c:pt>
                <c:pt idx="422">
                  <c:v>177.6</c:v>
                </c:pt>
                <c:pt idx="423">
                  <c:v>178.4</c:v>
                </c:pt>
                <c:pt idx="424">
                  <c:v>179.2</c:v>
                </c:pt>
                <c:pt idx="425">
                  <c:v>180</c:v>
                </c:pt>
                <c:pt idx="426">
                  <c:v>180.8</c:v>
                </c:pt>
                <c:pt idx="427">
                  <c:v>181.6</c:v>
                </c:pt>
                <c:pt idx="428">
                  <c:v>182.4</c:v>
                </c:pt>
                <c:pt idx="429">
                  <c:v>183.2</c:v>
                </c:pt>
                <c:pt idx="430">
                  <c:v>184</c:v>
                </c:pt>
                <c:pt idx="431">
                  <c:v>184.8</c:v>
                </c:pt>
                <c:pt idx="432">
                  <c:v>185.6</c:v>
                </c:pt>
                <c:pt idx="433">
                  <c:v>186.4</c:v>
                </c:pt>
                <c:pt idx="434">
                  <c:v>187.2</c:v>
                </c:pt>
                <c:pt idx="435">
                  <c:v>188</c:v>
                </c:pt>
                <c:pt idx="436">
                  <c:v>188.8</c:v>
                </c:pt>
                <c:pt idx="437">
                  <c:v>189.6</c:v>
                </c:pt>
                <c:pt idx="438">
                  <c:v>190.4</c:v>
                </c:pt>
                <c:pt idx="439">
                  <c:v>191.2</c:v>
                </c:pt>
                <c:pt idx="440">
                  <c:v>192</c:v>
                </c:pt>
                <c:pt idx="441">
                  <c:v>192.8</c:v>
                </c:pt>
                <c:pt idx="442">
                  <c:v>193.6</c:v>
                </c:pt>
                <c:pt idx="443">
                  <c:v>194.4</c:v>
                </c:pt>
                <c:pt idx="444">
                  <c:v>195.2</c:v>
                </c:pt>
                <c:pt idx="445">
                  <c:v>196</c:v>
                </c:pt>
                <c:pt idx="446">
                  <c:v>196.8</c:v>
                </c:pt>
                <c:pt idx="447">
                  <c:v>197.6</c:v>
                </c:pt>
                <c:pt idx="448">
                  <c:v>198.4</c:v>
                </c:pt>
                <c:pt idx="449">
                  <c:v>199.2</c:v>
                </c:pt>
                <c:pt idx="450">
                  <c:v>200</c:v>
                </c:pt>
                <c:pt idx="451">
                  <c:v>200.8</c:v>
                </c:pt>
                <c:pt idx="452">
                  <c:v>201.6</c:v>
                </c:pt>
                <c:pt idx="453">
                  <c:v>202.4</c:v>
                </c:pt>
                <c:pt idx="454">
                  <c:v>203.2</c:v>
                </c:pt>
                <c:pt idx="455">
                  <c:v>204</c:v>
                </c:pt>
                <c:pt idx="456">
                  <c:v>204.8</c:v>
                </c:pt>
                <c:pt idx="457">
                  <c:v>205.6</c:v>
                </c:pt>
                <c:pt idx="458">
                  <c:v>206.4</c:v>
                </c:pt>
                <c:pt idx="459">
                  <c:v>207.2</c:v>
                </c:pt>
                <c:pt idx="460">
                  <c:v>208</c:v>
                </c:pt>
                <c:pt idx="461">
                  <c:v>208.8</c:v>
                </c:pt>
                <c:pt idx="462">
                  <c:v>209.6</c:v>
                </c:pt>
                <c:pt idx="463">
                  <c:v>210.4</c:v>
                </c:pt>
                <c:pt idx="464">
                  <c:v>211.2</c:v>
                </c:pt>
                <c:pt idx="465">
                  <c:v>212</c:v>
                </c:pt>
                <c:pt idx="466">
                  <c:v>212.8</c:v>
                </c:pt>
                <c:pt idx="467">
                  <c:v>213.6</c:v>
                </c:pt>
                <c:pt idx="468">
                  <c:v>214.4</c:v>
                </c:pt>
                <c:pt idx="469">
                  <c:v>215.2</c:v>
                </c:pt>
                <c:pt idx="470">
                  <c:v>216</c:v>
                </c:pt>
                <c:pt idx="471">
                  <c:v>216.8</c:v>
                </c:pt>
                <c:pt idx="472">
                  <c:v>217.6</c:v>
                </c:pt>
                <c:pt idx="473">
                  <c:v>218.4</c:v>
                </c:pt>
                <c:pt idx="474">
                  <c:v>219.2</c:v>
                </c:pt>
                <c:pt idx="475">
                  <c:v>220</c:v>
                </c:pt>
                <c:pt idx="476">
                  <c:v>220.8</c:v>
                </c:pt>
                <c:pt idx="477">
                  <c:v>221.6</c:v>
                </c:pt>
                <c:pt idx="478">
                  <c:v>222.4</c:v>
                </c:pt>
                <c:pt idx="479">
                  <c:v>223.2</c:v>
                </c:pt>
                <c:pt idx="480">
                  <c:v>224</c:v>
                </c:pt>
                <c:pt idx="481">
                  <c:v>224.8</c:v>
                </c:pt>
                <c:pt idx="482">
                  <c:v>225.6</c:v>
                </c:pt>
                <c:pt idx="483">
                  <c:v>226.4</c:v>
                </c:pt>
                <c:pt idx="484">
                  <c:v>227.2</c:v>
                </c:pt>
                <c:pt idx="485">
                  <c:v>228</c:v>
                </c:pt>
                <c:pt idx="486">
                  <c:v>228.8</c:v>
                </c:pt>
                <c:pt idx="487">
                  <c:v>229.6</c:v>
                </c:pt>
                <c:pt idx="488">
                  <c:v>230.4</c:v>
                </c:pt>
                <c:pt idx="489">
                  <c:v>231.2</c:v>
                </c:pt>
                <c:pt idx="490">
                  <c:v>232</c:v>
                </c:pt>
                <c:pt idx="491">
                  <c:v>232.8</c:v>
                </c:pt>
                <c:pt idx="492">
                  <c:v>233.6</c:v>
                </c:pt>
                <c:pt idx="493">
                  <c:v>234.4</c:v>
                </c:pt>
                <c:pt idx="494">
                  <c:v>235.2</c:v>
                </c:pt>
                <c:pt idx="495">
                  <c:v>236</c:v>
                </c:pt>
                <c:pt idx="496">
                  <c:v>236.8</c:v>
                </c:pt>
                <c:pt idx="497">
                  <c:v>237.6</c:v>
                </c:pt>
                <c:pt idx="498">
                  <c:v>238.4</c:v>
                </c:pt>
                <c:pt idx="499">
                  <c:v>239.2</c:v>
                </c:pt>
                <c:pt idx="500">
                  <c:v>240</c:v>
                </c:pt>
                <c:pt idx="501">
                  <c:v>240.8</c:v>
                </c:pt>
                <c:pt idx="502">
                  <c:v>241.6</c:v>
                </c:pt>
                <c:pt idx="503">
                  <c:v>242.4</c:v>
                </c:pt>
                <c:pt idx="504">
                  <c:v>243.2</c:v>
                </c:pt>
                <c:pt idx="505">
                  <c:v>244</c:v>
                </c:pt>
                <c:pt idx="506">
                  <c:v>244.8</c:v>
                </c:pt>
                <c:pt idx="507">
                  <c:v>245.6</c:v>
                </c:pt>
                <c:pt idx="508">
                  <c:v>246.4</c:v>
                </c:pt>
                <c:pt idx="509">
                  <c:v>247.2</c:v>
                </c:pt>
                <c:pt idx="510">
                  <c:v>248</c:v>
                </c:pt>
                <c:pt idx="511">
                  <c:v>248.8</c:v>
                </c:pt>
                <c:pt idx="512">
                  <c:v>249.6</c:v>
                </c:pt>
                <c:pt idx="513">
                  <c:v>250.4</c:v>
                </c:pt>
                <c:pt idx="514">
                  <c:v>251.2</c:v>
                </c:pt>
                <c:pt idx="515">
                  <c:v>252</c:v>
                </c:pt>
                <c:pt idx="516">
                  <c:v>252.8</c:v>
                </c:pt>
                <c:pt idx="517">
                  <c:v>253.6</c:v>
                </c:pt>
                <c:pt idx="518">
                  <c:v>254.4</c:v>
                </c:pt>
                <c:pt idx="519">
                  <c:v>255.2</c:v>
                </c:pt>
                <c:pt idx="520">
                  <c:v>256</c:v>
                </c:pt>
                <c:pt idx="521">
                  <c:v>256.8</c:v>
                </c:pt>
                <c:pt idx="522">
                  <c:v>257.60000000000002</c:v>
                </c:pt>
                <c:pt idx="523">
                  <c:v>258.39999999999998</c:v>
                </c:pt>
                <c:pt idx="524">
                  <c:v>259.2</c:v>
                </c:pt>
                <c:pt idx="525">
                  <c:v>260</c:v>
                </c:pt>
                <c:pt idx="526">
                  <c:v>260.8</c:v>
                </c:pt>
                <c:pt idx="527">
                  <c:v>261.60000000000002</c:v>
                </c:pt>
                <c:pt idx="528">
                  <c:v>262.39999999999998</c:v>
                </c:pt>
                <c:pt idx="529">
                  <c:v>263.2</c:v>
                </c:pt>
                <c:pt idx="530">
                  <c:v>264</c:v>
                </c:pt>
                <c:pt idx="531">
                  <c:v>264.8</c:v>
                </c:pt>
                <c:pt idx="532">
                  <c:v>265.60000000000002</c:v>
                </c:pt>
                <c:pt idx="533">
                  <c:v>266.39999999999998</c:v>
                </c:pt>
                <c:pt idx="534">
                  <c:v>267.2</c:v>
                </c:pt>
                <c:pt idx="535">
                  <c:v>268</c:v>
                </c:pt>
                <c:pt idx="536">
                  <c:v>268.8</c:v>
                </c:pt>
                <c:pt idx="537">
                  <c:v>269.60000000000002</c:v>
                </c:pt>
                <c:pt idx="538">
                  <c:v>270.39999999999998</c:v>
                </c:pt>
                <c:pt idx="539">
                  <c:v>271.2</c:v>
                </c:pt>
                <c:pt idx="540">
                  <c:v>272</c:v>
                </c:pt>
                <c:pt idx="541">
                  <c:v>272.8</c:v>
                </c:pt>
                <c:pt idx="542">
                  <c:v>273.60000000000002</c:v>
                </c:pt>
                <c:pt idx="543">
                  <c:v>274.39999999999998</c:v>
                </c:pt>
                <c:pt idx="544">
                  <c:v>275.2</c:v>
                </c:pt>
                <c:pt idx="545">
                  <c:v>276</c:v>
                </c:pt>
                <c:pt idx="546">
                  <c:v>276.8</c:v>
                </c:pt>
                <c:pt idx="547">
                  <c:v>277.60000000000002</c:v>
                </c:pt>
                <c:pt idx="548">
                  <c:v>278.39999999999998</c:v>
                </c:pt>
                <c:pt idx="549">
                  <c:v>279.2</c:v>
                </c:pt>
                <c:pt idx="550">
                  <c:v>280</c:v>
                </c:pt>
                <c:pt idx="551">
                  <c:v>280.8</c:v>
                </c:pt>
                <c:pt idx="552">
                  <c:v>281.60000000000002</c:v>
                </c:pt>
                <c:pt idx="553">
                  <c:v>282.39999999999998</c:v>
                </c:pt>
                <c:pt idx="554">
                  <c:v>283.2</c:v>
                </c:pt>
                <c:pt idx="555">
                  <c:v>284</c:v>
                </c:pt>
                <c:pt idx="556">
                  <c:v>284.8</c:v>
                </c:pt>
                <c:pt idx="557">
                  <c:v>285.60000000000002</c:v>
                </c:pt>
                <c:pt idx="558">
                  <c:v>286.39999999999998</c:v>
                </c:pt>
                <c:pt idx="559">
                  <c:v>287.2</c:v>
                </c:pt>
                <c:pt idx="560">
                  <c:v>288</c:v>
                </c:pt>
                <c:pt idx="561">
                  <c:v>288.8</c:v>
                </c:pt>
                <c:pt idx="562">
                  <c:v>289.60000000000002</c:v>
                </c:pt>
                <c:pt idx="563">
                  <c:v>290.39999999999998</c:v>
                </c:pt>
              </c:numCache>
            </c:numRef>
          </c:xVal>
          <c:yVal>
            <c:numRef>
              <c:f>[1]ThermRot_120gmm!$B$2:$B$565</c:f>
              <c:numCache>
                <c:formatCode>General</c:formatCode>
                <c:ptCount val="564"/>
                <c:pt idx="0">
                  <c:v>3.8</c:v>
                </c:pt>
                <c:pt idx="1">
                  <c:v>3.9</c:v>
                </c:pt>
                <c:pt idx="2">
                  <c:v>4.0999999999999996</c:v>
                </c:pt>
                <c:pt idx="3">
                  <c:v>4.2</c:v>
                </c:pt>
                <c:pt idx="4">
                  <c:v>4.3</c:v>
                </c:pt>
                <c:pt idx="5">
                  <c:v>4.5</c:v>
                </c:pt>
                <c:pt idx="6">
                  <c:v>4.5999999999999996</c:v>
                </c:pt>
                <c:pt idx="7">
                  <c:v>4.7</c:v>
                </c:pt>
                <c:pt idx="8">
                  <c:v>4.9000000000000004</c:v>
                </c:pt>
                <c:pt idx="9">
                  <c:v>5</c:v>
                </c:pt>
                <c:pt idx="10">
                  <c:v>5.0999999999999996</c:v>
                </c:pt>
                <c:pt idx="11">
                  <c:v>5.2</c:v>
                </c:pt>
                <c:pt idx="12">
                  <c:v>5.3</c:v>
                </c:pt>
                <c:pt idx="13">
                  <c:v>5.4</c:v>
                </c:pt>
                <c:pt idx="14">
                  <c:v>5.5</c:v>
                </c:pt>
                <c:pt idx="15">
                  <c:v>5.7</c:v>
                </c:pt>
                <c:pt idx="16">
                  <c:v>5.8</c:v>
                </c:pt>
                <c:pt idx="17">
                  <c:v>5.9</c:v>
                </c:pt>
                <c:pt idx="18">
                  <c:v>5.9</c:v>
                </c:pt>
                <c:pt idx="19">
                  <c:v>6</c:v>
                </c:pt>
                <c:pt idx="20">
                  <c:v>6.1</c:v>
                </c:pt>
                <c:pt idx="21">
                  <c:v>6.2</c:v>
                </c:pt>
                <c:pt idx="22">
                  <c:v>6.3</c:v>
                </c:pt>
                <c:pt idx="23">
                  <c:v>6.4</c:v>
                </c:pt>
                <c:pt idx="24">
                  <c:v>6.5</c:v>
                </c:pt>
                <c:pt idx="25">
                  <c:v>6.6</c:v>
                </c:pt>
                <c:pt idx="26">
                  <c:v>6.6</c:v>
                </c:pt>
                <c:pt idx="27">
                  <c:v>6.7</c:v>
                </c:pt>
                <c:pt idx="28">
                  <c:v>6.8</c:v>
                </c:pt>
                <c:pt idx="29">
                  <c:v>6.9</c:v>
                </c:pt>
                <c:pt idx="30">
                  <c:v>6.9</c:v>
                </c:pt>
                <c:pt idx="31">
                  <c:v>7</c:v>
                </c:pt>
                <c:pt idx="32">
                  <c:v>7</c:v>
                </c:pt>
                <c:pt idx="33">
                  <c:v>7.1</c:v>
                </c:pt>
                <c:pt idx="34">
                  <c:v>7.2</c:v>
                </c:pt>
                <c:pt idx="35">
                  <c:v>7.2</c:v>
                </c:pt>
                <c:pt idx="36">
                  <c:v>7.3</c:v>
                </c:pt>
                <c:pt idx="37">
                  <c:v>7.3</c:v>
                </c:pt>
                <c:pt idx="38">
                  <c:v>7.4</c:v>
                </c:pt>
                <c:pt idx="39">
                  <c:v>7.4</c:v>
                </c:pt>
                <c:pt idx="40">
                  <c:v>7.5</c:v>
                </c:pt>
                <c:pt idx="41">
                  <c:v>7.5</c:v>
                </c:pt>
                <c:pt idx="42">
                  <c:v>7.6</c:v>
                </c:pt>
                <c:pt idx="43">
                  <c:v>7.6</c:v>
                </c:pt>
                <c:pt idx="44">
                  <c:v>7.7</c:v>
                </c:pt>
                <c:pt idx="45">
                  <c:v>7.7</c:v>
                </c:pt>
                <c:pt idx="46">
                  <c:v>7.8</c:v>
                </c:pt>
                <c:pt idx="47">
                  <c:v>7.8</c:v>
                </c:pt>
                <c:pt idx="48">
                  <c:v>7.8</c:v>
                </c:pt>
                <c:pt idx="49">
                  <c:v>7.9</c:v>
                </c:pt>
                <c:pt idx="50">
                  <c:v>7.9</c:v>
                </c:pt>
                <c:pt idx="51">
                  <c:v>7.9</c:v>
                </c:pt>
                <c:pt idx="52">
                  <c:v>8</c:v>
                </c:pt>
                <c:pt idx="53">
                  <c:v>8</c:v>
                </c:pt>
                <c:pt idx="54">
                  <c:v>8</c:v>
                </c:pt>
                <c:pt idx="55">
                  <c:v>8.1</c:v>
                </c:pt>
                <c:pt idx="56">
                  <c:v>8.1</c:v>
                </c:pt>
                <c:pt idx="57">
                  <c:v>8.1</c:v>
                </c:pt>
                <c:pt idx="58">
                  <c:v>8.1</c:v>
                </c:pt>
                <c:pt idx="59">
                  <c:v>8.1999999999999993</c:v>
                </c:pt>
                <c:pt idx="60">
                  <c:v>8.1999999999999993</c:v>
                </c:pt>
                <c:pt idx="61">
                  <c:v>8.1999999999999993</c:v>
                </c:pt>
                <c:pt idx="62">
                  <c:v>8.1999999999999993</c:v>
                </c:pt>
                <c:pt idx="63">
                  <c:v>8.1999999999999993</c:v>
                </c:pt>
                <c:pt idx="64">
                  <c:v>8.3000000000000007</c:v>
                </c:pt>
                <c:pt idx="65">
                  <c:v>8.3000000000000007</c:v>
                </c:pt>
                <c:pt idx="66">
                  <c:v>8.3000000000000007</c:v>
                </c:pt>
                <c:pt idx="67">
                  <c:v>8.3000000000000007</c:v>
                </c:pt>
                <c:pt idx="68">
                  <c:v>8.3000000000000007</c:v>
                </c:pt>
                <c:pt idx="69">
                  <c:v>8.4</c:v>
                </c:pt>
                <c:pt idx="70">
                  <c:v>8.4</c:v>
                </c:pt>
                <c:pt idx="71">
                  <c:v>8.4</c:v>
                </c:pt>
                <c:pt idx="72">
                  <c:v>8.4</c:v>
                </c:pt>
                <c:pt idx="73">
                  <c:v>8.4</c:v>
                </c:pt>
                <c:pt idx="74">
                  <c:v>8.5</c:v>
                </c:pt>
                <c:pt idx="75">
                  <c:v>8.5</c:v>
                </c:pt>
                <c:pt idx="76">
                  <c:v>8.5</c:v>
                </c:pt>
                <c:pt idx="77">
                  <c:v>8.5</c:v>
                </c:pt>
                <c:pt idx="78">
                  <c:v>8.5</c:v>
                </c:pt>
                <c:pt idx="79">
                  <c:v>8.5</c:v>
                </c:pt>
                <c:pt idx="80">
                  <c:v>8.5</c:v>
                </c:pt>
                <c:pt idx="81">
                  <c:v>8.6</c:v>
                </c:pt>
                <c:pt idx="82">
                  <c:v>8.6</c:v>
                </c:pt>
                <c:pt idx="83">
                  <c:v>8.6</c:v>
                </c:pt>
                <c:pt idx="84">
                  <c:v>8.6</c:v>
                </c:pt>
                <c:pt idx="85">
                  <c:v>8.6</c:v>
                </c:pt>
                <c:pt idx="86">
                  <c:v>8.6</c:v>
                </c:pt>
                <c:pt idx="87">
                  <c:v>8.6</c:v>
                </c:pt>
                <c:pt idx="88">
                  <c:v>8.6999999999999993</c:v>
                </c:pt>
                <c:pt idx="89">
                  <c:v>8.6999999999999993</c:v>
                </c:pt>
                <c:pt idx="90">
                  <c:v>8.6999999999999993</c:v>
                </c:pt>
                <c:pt idx="91">
                  <c:v>8.6999999999999993</c:v>
                </c:pt>
                <c:pt idx="92">
                  <c:v>8.6999999999999993</c:v>
                </c:pt>
                <c:pt idx="93">
                  <c:v>8.6999999999999993</c:v>
                </c:pt>
                <c:pt idx="94">
                  <c:v>8.6999999999999993</c:v>
                </c:pt>
                <c:pt idx="95">
                  <c:v>8.6999999999999993</c:v>
                </c:pt>
                <c:pt idx="96">
                  <c:v>8.8000000000000007</c:v>
                </c:pt>
                <c:pt idx="97">
                  <c:v>8.8000000000000007</c:v>
                </c:pt>
                <c:pt idx="98">
                  <c:v>8.8000000000000007</c:v>
                </c:pt>
                <c:pt idx="99">
                  <c:v>8.8000000000000007</c:v>
                </c:pt>
                <c:pt idx="100">
                  <c:v>8.8000000000000007</c:v>
                </c:pt>
                <c:pt idx="101">
                  <c:v>8.8000000000000007</c:v>
                </c:pt>
                <c:pt idx="102">
                  <c:v>8.8000000000000007</c:v>
                </c:pt>
                <c:pt idx="103">
                  <c:v>8.8000000000000007</c:v>
                </c:pt>
                <c:pt idx="104">
                  <c:v>8.8000000000000007</c:v>
                </c:pt>
                <c:pt idx="105">
                  <c:v>8.8000000000000007</c:v>
                </c:pt>
                <c:pt idx="106">
                  <c:v>8.9</c:v>
                </c:pt>
                <c:pt idx="107">
                  <c:v>8.9</c:v>
                </c:pt>
                <c:pt idx="108">
                  <c:v>8.9</c:v>
                </c:pt>
                <c:pt idx="109">
                  <c:v>8.9</c:v>
                </c:pt>
                <c:pt idx="110">
                  <c:v>8.9</c:v>
                </c:pt>
                <c:pt idx="111">
                  <c:v>8.9</c:v>
                </c:pt>
                <c:pt idx="112">
                  <c:v>8.9</c:v>
                </c:pt>
                <c:pt idx="113">
                  <c:v>8.9</c:v>
                </c:pt>
                <c:pt idx="114">
                  <c:v>8.9</c:v>
                </c:pt>
                <c:pt idx="115">
                  <c:v>8.9</c:v>
                </c:pt>
                <c:pt idx="116">
                  <c:v>8.9</c:v>
                </c:pt>
                <c:pt idx="117">
                  <c:v>8.9</c:v>
                </c:pt>
                <c:pt idx="118">
                  <c:v>9</c:v>
                </c:pt>
                <c:pt idx="119">
                  <c:v>9</c:v>
                </c:pt>
                <c:pt idx="120">
                  <c:v>9</c:v>
                </c:pt>
                <c:pt idx="121">
                  <c:v>9</c:v>
                </c:pt>
                <c:pt idx="122">
                  <c:v>9</c:v>
                </c:pt>
                <c:pt idx="123">
                  <c:v>9</c:v>
                </c:pt>
                <c:pt idx="124">
                  <c:v>9</c:v>
                </c:pt>
                <c:pt idx="125">
                  <c:v>9</c:v>
                </c:pt>
                <c:pt idx="126">
                  <c:v>9</c:v>
                </c:pt>
                <c:pt idx="127">
                  <c:v>9</c:v>
                </c:pt>
                <c:pt idx="128">
                  <c:v>9</c:v>
                </c:pt>
                <c:pt idx="129">
                  <c:v>9</c:v>
                </c:pt>
                <c:pt idx="130">
                  <c:v>9</c:v>
                </c:pt>
                <c:pt idx="131">
                  <c:v>9</c:v>
                </c:pt>
                <c:pt idx="132">
                  <c:v>9.1</c:v>
                </c:pt>
                <c:pt idx="133">
                  <c:v>9.1</c:v>
                </c:pt>
                <c:pt idx="134">
                  <c:v>9.1</c:v>
                </c:pt>
                <c:pt idx="135">
                  <c:v>9.1</c:v>
                </c:pt>
                <c:pt idx="136">
                  <c:v>9.1</c:v>
                </c:pt>
                <c:pt idx="137">
                  <c:v>9.1</c:v>
                </c:pt>
                <c:pt idx="138">
                  <c:v>9.1</c:v>
                </c:pt>
                <c:pt idx="139">
                  <c:v>9.1</c:v>
                </c:pt>
                <c:pt idx="140">
                  <c:v>9.1</c:v>
                </c:pt>
                <c:pt idx="141">
                  <c:v>9.1</c:v>
                </c:pt>
                <c:pt idx="142">
                  <c:v>9.1</c:v>
                </c:pt>
                <c:pt idx="143">
                  <c:v>9.1</c:v>
                </c:pt>
                <c:pt idx="144">
                  <c:v>9.1</c:v>
                </c:pt>
                <c:pt idx="145">
                  <c:v>9.1</c:v>
                </c:pt>
                <c:pt idx="146">
                  <c:v>9.1</c:v>
                </c:pt>
                <c:pt idx="147">
                  <c:v>9.1</c:v>
                </c:pt>
                <c:pt idx="148">
                  <c:v>9.1</c:v>
                </c:pt>
                <c:pt idx="149">
                  <c:v>9.1</c:v>
                </c:pt>
                <c:pt idx="150">
                  <c:v>9.1</c:v>
                </c:pt>
                <c:pt idx="151">
                  <c:v>9.1999999999999993</c:v>
                </c:pt>
                <c:pt idx="152">
                  <c:v>9.1999999999999993</c:v>
                </c:pt>
                <c:pt idx="153">
                  <c:v>9.1999999999999993</c:v>
                </c:pt>
                <c:pt idx="154">
                  <c:v>9.1999999999999993</c:v>
                </c:pt>
                <c:pt idx="155">
                  <c:v>9.1999999999999993</c:v>
                </c:pt>
                <c:pt idx="156">
                  <c:v>9.1999999999999993</c:v>
                </c:pt>
                <c:pt idx="157">
                  <c:v>9.1999999999999993</c:v>
                </c:pt>
                <c:pt idx="158">
                  <c:v>9.1999999999999993</c:v>
                </c:pt>
                <c:pt idx="159">
                  <c:v>9.1999999999999993</c:v>
                </c:pt>
                <c:pt idx="160">
                  <c:v>9.1999999999999993</c:v>
                </c:pt>
                <c:pt idx="161">
                  <c:v>9.1999999999999993</c:v>
                </c:pt>
                <c:pt idx="162">
                  <c:v>9.1999999999999993</c:v>
                </c:pt>
                <c:pt idx="163">
                  <c:v>9.1999999999999993</c:v>
                </c:pt>
                <c:pt idx="164">
                  <c:v>9.1999999999999993</c:v>
                </c:pt>
                <c:pt idx="165">
                  <c:v>9.1999999999999993</c:v>
                </c:pt>
                <c:pt idx="166">
                  <c:v>9.1999999999999993</c:v>
                </c:pt>
                <c:pt idx="167">
                  <c:v>9.1999999999999993</c:v>
                </c:pt>
                <c:pt idx="168">
                  <c:v>9.1999999999999993</c:v>
                </c:pt>
                <c:pt idx="169">
                  <c:v>9.1999999999999993</c:v>
                </c:pt>
                <c:pt idx="170">
                  <c:v>9.1999999999999993</c:v>
                </c:pt>
                <c:pt idx="171">
                  <c:v>9.1999999999999993</c:v>
                </c:pt>
                <c:pt idx="172">
                  <c:v>9.3000000000000007</c:v>
                </c:pt>
                <c:pt idx="173">
                  <c:v>9.3000000000000007</c:v>
                </c:pt>
                <c:pt idx="174">
                  <c:v>9.3000000000000007</c:v>
                </c:pt>
                <c:pt idx="175">
                  <c:v>9.3000000000000007</c:v>
                </c:pt>
                <c:pt idx="176">
                  <c:v>9.3000000000000007</c:v>
                </c:pt>
                <c:pt idx="177">
                  <c:v>9.3000000000000007</c:v>
                </c:pt>
                <c:pt idx="178">
                  <c:v>9.3000000000000007</c:v>
                </c:pt>
                <c:pt idx="179">
                  <c:v>9.3000000000000007</c:v>
                </c:pt>
                <c:pt idx="180">
                  <c:v>9.3000000000000007</c:v>
                </c:pt>
                <c:pt idx="181">
                  <c:v>9.3000000000000007</c:v>
                </c:pt>
                <c:pt idx="182">
                  <c:v>9.3000000000000007</c:v>
                </c:pt>
                <c:pt idx="183">
                  <c:v>9.3000000000000007</c:v>
                </c:pt>
                <c:pt idx="184">
                  <c:v>9.3000000000000007</c:v>
                </c:pt>
                <c:pt idx="185">
                  <c:v>9.3000000000000007</c:v>
                </c:pt>
                <c:pt idx="186">
                  <c:v>9.3000000000000007</c:v>
                </c:pt>
                <c:pt idx="187">
                  <c:v>9.3000000000000007</c:v>
                </c:pt>
                <c:pt idx="188">
                  <c:v>9.3000000000000007</c:v>
                </c:pt>
                <c:pt idx="189">
                  <c:v>9.3000000000000007</c:v>
                </c:pt>
                <c:pt idx="190">
                  <c:v>9.3000000000000007</c:v>
                </c:pt>
                <c:pt idx="191">
                  <c:v>9.3000000000000007</c:v>
                </c:pt>
                <c:pt idx="192">
                  <c:v>9.3000000000000007</c:v>
                </c:pt>
                <c:pt idx="193">
                  <c:v>9.3000000000000007</c:v>
                </c:pt>
                <c:pt idx="194">
                  <c:v>9.3000000000000007</c:v>
                </c:pt>
                <c:pt idx="195">
                  <c:v>9.3000000000000007</c:v>
                </c:pt>
                <c:pt idx="196">
                  <c:v>9.3000000000000007</c:v>
                </c:pt>
                <c:pt idx="197">
                  <c:v>9.3000000000000007</c:v>
                </c:pt>
                <c:pt idx="198">
                  <c:v>9.4</c:v>
                </c:pt>
                <c:pt idx="199">
                  <c:v>9.4</c:v>
                </c:pt>
                <c:pt idx="200">
                  <c:v>9.4</c:v>
                </c:pt>
                <c:pt idx="201">
                  <c:v>9.4</c:v>
                </c:pt>
                <c:pt idx="202">
                  <c:v>9.4</c:v>
                </c:pt>
                <c:pt idx="203">
                  <c:v>9.4</c:v>
                </c:pt>
                <c:pt idx="204">
                  <c:v>9.4</c:v>
                </c:pt>
                <c:pt idx="205">
                  <c:v>9.4</c:v>
                </c:pt>
                <c:pt idx="206">
                  <c:v>9.4</c:v>
                </c:pt>
                <c:pt idx="207">
                  <c:v>9.4</c:v>
                </c:pt>
                <c:pt idx="208">
                  <c:v>9.4</c:v>
                </c:pt>
                <c:pt idx="209">
                  <c:v>9.4</c:v>
                </c:pt>
                <c:pt idx="210">
                  <c:v>9.4</c:v>
                </c:pt>
                <c:pt idx="211">
                  <c:v>9.4</c:v>
                </c:pt>
                <c:pt idx="212">
                  <c:v>9.4</c:v>
                </c:pt>
                <c:pt idx="213">
                  <c:v>9.4</c:v>
                </c:pt>
                <c:pt idx="214">
                  <c:v>9.4</c:v>
                </c:pt>
                <c:pt idx="215">
                  <c:v>9.4</c:v>
                </c:pt>
                <c:pt idx="216">
                  <c:v>9.4</c:v>
                </c:pt>
                <c:pt idx="217">
                  <c:v>9.4</c:v>
                </c:pt>
                <c:pt idx="218">
                  <c:v>9.4</c:v>
                </c:pt>
                <c:pt idx="219">
                  <c:v>9.4</c:v>
                </c:pt>
                <c:pt idx="220">
                  <c:v>9.4</c:v>
                </c:pt>
                <c:pt idx="221">
                  <c:v>9.4</c:v>
                </c:pt>
                <c:pt idx="222">
                  <c:v>9.4</c:v>
                </c:pt>
                <c:pt idx="223">
                  <c:v>9.4</c:v>
                </c:pt>
                <c:pt idx="224">
                  <c:v>9.4</c:v>
                </c:pt>
                <c:pt idx="225">
                  <c:v>9.4</c:v>
                </c:pt>
                <c:pt idx="226">
                  <c:v>9.4</c:v>
                </c:pt>
                <c:pt idx="227">
                  <c:v>9.4</c:v>
                </c:pt>
                <c:pt idx="228">
                  <c:v>9.4</c:v>
                </c:pt>
                <c:pt idx="229">
                  <c:v>9.4</c:v>
                </c:pt>
                <c:pt idx="230">
                  <c:v>9.5</c:v>
                </c:pt>
                <c:pt idx="231">
                  <c:v>9.5</c:v>
                </c:pt>
                <c:pt idx="232">
                  <c:v>9.5</c:v>
                </c:pt>
                <c:pt idx="233">
                  <c:v>9.5</c:v>
                </c:pt>
                <c:pt idx="234">
                  <c:v>9.5</c:v>
                </c:pt>
                <c:pt idx="235">
                  <c:v>9.5</c:v>
                </c:pt>
                <c:pt idx="236">
                  <c:v>9.5</c:v>
                </c:pt>
                <c:pt idx="237">
                  <c:v>9.5</c:v>
                </c:pt>
                <c:pt idx="238">
                  <c:v>9.5</c:v>
                </c:pt>
                <c:pt idx="239">
                  <c:v>9.5</c:v>
                </c:pt>
                <c:pt idx="240">
                  <c:v>9.5</c:v>
                </c:pt>
                <c:pt idx="241">
                  <c:v>9.5</c:v>
                </c:pt>
                <c:pt idx="242">
                  <c:v>9.5</c:v>
                </c:pt>
                <c:pt idx="243">
                  <c:v>9.5</c:v>
                </c:pt>
                <c:pt idx="244">
                  <c:v>9.5</c:v>
                </c:pt>
                <c:pt idx="245">
                  <c:v>9.5</c:v>
                </c:pt>
                <c:pt idx="246">
                  <c:v>9.5</c:v>
                </c:pt>
                <c:pt idx="247">
                  <c:v>9.5</c:v>
                </c:pt>
                <c:pt idx="248">
                  <c:v>9.5</c:v>
                </c:pt>
                <c:pt idx="249">
                  <c:v>9.5</c:v>
                </c:pt>
                <c:pt idx="250">
                  <c:v>9.5</c:v>
                </c:pt>
                <c:pt idx="251">
                  <c:v>9.5</c:v>
                </c:pt>
                <c:pt idx="252">
                  <c:v>9.5</c:v>
                </c:pt>
                <c:pt idx="253">
                  <c:v>9.5</c:v>
                </c:pt>
                <c:pt idx="254">
                  <c:v>9.5</c:v>
                </c:pt>
                <c:pt idx="255">
                  <c:v>9.5</c:v>
                </c:pt>
                <c:pt idx="256">
                  <c:v>9.5</c:v>
                </c:pt>
                <c:pt idx="257">
                  <c:v>9.5</c:v>
                </c:pt>
                <c:pt idx="258">
                  <c:v>9.5</c:v>
                </c:pt>
                <c:pt idx="259">
                  <c:v>9.5</c:v>
                </c:pt>
                <c:pt idx="260">
                  <c:v>9.5</c:v>
                </c:pt>
                <c:pt idx="261">
                  <c:v>9.5</c:v>
                </c:pt>
                <c:pt idx="262">
                  <c:v>9.5</c:v>
                </c:pt>
                <c:pt idx="263">
                  <c:v>9.5</c:v>
                </c:pt>
                <c:pt idx="264">
                  <c:v>9.5</c:v>
                </c:pt>
                <c:pt idx="265">
                  <c:v>9.5</c:v>
                </c:pt>
                <c:pt idx="266">
                  <c:v>9.5</c:v>
                </c:pt>
                <c:pt idx="267">
                  <c:v>9.5</c:v>
                </c:pt>
                <c:pt idx="268">
                  <c:v>9.5</c:v>
                </c:pt>
                <c:pt idx="269">
                  <c:v>9.5</c:v>
                </c:pt>
                <c:pt idx="270">
                  <c:v>9.6</c:v>
                </c:pt>
                <c:pt idx="271">
                  <c:v>9.6</c:v>
                </c:pt>
                <c:pt idx="272">
                  <c:v>9.6</c:v>
                </c:pt>
                <c:pt idx="273">
                  <c:v>9.6</c:v>
                </c:pt>
                <c:pt idx="274">
                  <c:v>9.6</c:v>
                </c:pt>
                <c:pt idx="275">
                  <c:v>9.6</c:v>
                </c:pt>
                <c:pt idx="276">
                  <c:v>9.6</c:v>
                </c:pt>
                <c:pt idx="277">
                  <c:v>9.6</c:v>
                </c:pt>
                <c:pt idx="278">
                  <c:v>9.6</c:v>
                </c:pt>
                <c:pt idx="279">
                  <c:v>9.6</c:v>
                </c:pt>
                <c:pt idx="280">
                  <c:v>9.6</c:v>
                </c:pt>
                <c:pt idx="281">
                  <c:v>9.6</c:v>
                </c:pt>
                <c:pt idx="282">
                  <c:v>9.6</c:v>
                </c:pt>
                <c:pt idx="283">
                  <c:v>9.6</c:v>
                </c:pt>
                <c:pt idx="284">
                  <c:v>9.6</c:v>
                </c:pt>
                <c:pt idx="285">
                  <c:v>9.6</c:v>
                </c:pt>
                <c:pt idx="286">
                  <c:v>9.6</c:v>
                </c:pt>
                <c:pt idx="287">
                  <c:v>9.6</c:v>
                </c:pt>
                <c:pt idx="288">
                  <c:v>9.6</c:v>
                </c:pt>
                <c:pt idx="289">
                  <c:v>9.6</c:v>
                </c:pt>
                <c:pt idx="290">
                  <c:v>9.6</c:v>
                </c:pt>
                <c:pt idx="291">
                  <c:v>9.6</c:v>
                </c:pt>
                <c:pt idx="292">
                  <c:v>9.6</c:v>
                </c:pt>
                <c:pt idx="293">
                  <c:v>9.6</c:v>
                </c:pt>
                <c:pt idx="294">
                  <c:v>9.6</c:v>
                </c:pt>
                <c:pt idx="295">
                  <c:v>9.6</c:v>
                </c:pt>
                <c:pt idx="296">
                  <c:v>9.6</c:v>
                </c:pt>
                <c:pt idx="297">
                  <c:v>9.6</c:v>
                </c:pt>
                <c:pt idx="298">
                  <c:v>9.6</c:v>
                </c:pt>
                <c:pt idx="299">
                  <c:v>9.6</c:v>
                </c:pt>
                <c:pt idx="300">
                  <c:v>9.6</c:v>
                </c:pt>
                <c:pt idx="301">
                  <c:v>9.6</c:v>
                </c:pt>
                <c:pt idx="302">
                  <c:v>9.6</c:v>
                </c:pt>
                <c:pt idx="303">
                  <c:v>9.6</c:v>
                </c:pt>
                <c:pt idx="304">
                  <c:v>9.6</c:v>
                </c:pt>
                <c:pt idx="305">
                  <c:v>9.6</c:v>
                </c:pt>
                <c:pt idx="306">
                  <c:v>9.6</c:v>
                </c:pt>
                <c:pt idx="307">
                  <c:v>9.6</c:v>
                </c:pt>
                <c:pt idx="308">
                  <c:v>9.6</c:v>
                </c:pt>
                <c:pt idx="309">
                  <c:v>9.6</c:v>
                </c:pt>
                <c:pt idx="310">
                  <c:v>9.6</c:v>
                </c:pt>
                <c:pt idx="311">
                  <c:v>9.6</c:v>
                </c:pt>
                <c:pt idx="312">
                  <c:v>9.6</c:v>
                </c:pt>
                <c:pt idx="313">
                  <c:v>9.6</c:v>
                </c:pt>
                <c:pt idx="314">
                  <c:v>9.6</c:v>
                </c:pt>
                <c:pt idx="315">
                  <c:v>9.6</c:v>
                </c:pt>
                <c:pt idx="316">
                  <c:v>9.6999999999999993</c:v>
                </c:pt>
                <c:pt idx="317">
                  <c:v>9.6999999999999993</c:v>
                </c:pt>
                <c:pt idx="318">
                  <c:v>9.6999999999999993</c:v>
                </c:pt>
                <c:pt idx="319">
                  <c:v>9.6999999999999993</c:v>
                </c:pt>
                <c:pt idx="320">
                  <c:v>9.6999999999999993</c:v>
                </c:pt>
                <c:pt idx="321">
                  <c:v>9.6999999999999993</c:v>
                </c:pt>
                <c:pt idx="322">
                  <c:v>9.6999999999999993</c:v>
                </c:pt>
                <c:pt idx="323">
                  <c:v>9.6999999999999993</c:v>
                </c:pt>
                <c:pt idx="324">
                  <c:v>9.6999999999999993</c:v>
                </c:pt>
                <c:pt idx="325">
                  <c:v>9.6999999999999993</c:v>
                </c:pt>
                <c:pt idx="326">
                  <c:v>9.6999999999999993</c:v>
                </c:pt>
                <c:pt idx="327">
                  <c:v>9.6999999999999993</c:v>
                </c:pt>
                <c:pt idx="328">
                  <c:v>9.6999999999999993</c:v>
                </c:pt>
                <c:pt idx="329">
                  <c:v>9.6999999999999993</c:v>
                </c:pt>
                <c:pt idx="330">
                  <c:v>9.6999999999999993</c:v>
                </c:pt>
                <c:pt idx="331">
                  <c:v>9.6999999999999993</c:v>
                </c:pt>
                <c:pt idx="332">
                  <c:v>9.6999999999999993</c:v>
                </c:pt>
                <c:pt idx="333">
                  <c:v>9.6999999999999993</c:v>
                </c:pt>
                <c:pt idx="334">
                  <c:v>9.6999999999999993</c:v>
                </c:pt>
                <c:pt idx="335">
                  <c:v>9.6999999999999993</c:v>
                </c:pt>
                <c:pt idx="336">
                  <c:v>9.6999999999999993</c:v>
                </c:pt>
                <c:pt idx="337">
                  <c:v>9.6999999999999993</c:v>
                </c:pt>
                <c:pt idx="338">
                  <c:v>9.6999999999999993</c:v>
                </c:pt>
                <c:pt idx="339">
                  <c:v>9.6999999999999993</c:v>
                </c:pt>
                <c:pt idx="340">
                  <c:v>9.6999999999999993</c:v>
                </c:pt>
                <c:pt idx="341">
                  <c:v>9.6999999999999993</c:v>
                </c:pt>
                <c:pt idx="342">
                  <c:v>9.6999999999999993</c:v>
                </c:pt>
                <c:pt idx="343">
                  <c:v>9.6999999999999993</c:v>
                </c:pt>
                <c:pt idx="344">
                  <c:v>9.6999999999999993</c:v>
                </c:pt>
                <c:pt idx="345">
                  <c:v>9.6999999999999993</c:v>
                </c:pt>
                <c:pt idx="346">
                  <c:v>9.6999999999999993</c:v>
                </c:pt>
                <c:pt idx="347">
                  <c:v>9.6999999999999993</c:v>
                </c:pt>
                <c:pt idx="348">
                  <c:v>9.6999999999999993</c:v>
                </c:pt>
                <c:pt idx="349">
                  <c:v>9.6999999999999993</c:v>
                </c:pt>
                <c:pt idx="350">
                  <c:v>9.6999999999999993</c:v>
                </c:pt>
                <c:pt idx="351">
                  <c:v>9.6999999999999993</c:v>
                </c:pt>
                <c:pt idx="352">
                  <c:v>9.6999999999999993</c:v>
                </c:pt>
                <c:pt idx="353">
                  <c:v>9.6999999999999993</c:v>
                </c:pt>
                <c:pt idx="354">
                  <c:v>9.6999999999999993</c:v>
                </c:pt>
                <c:pt idx="355">
                  <c:v>9.6999999999999993</c:v>
                </c:pt>
                <c:pt idx="356">
                  <c:v>9.6999999999999993</c:v>
                </c:pt>
                <c:pt idx="357">
                  <c:v>9.6999999999999993</c:v>
                </c:pt>
                <c:pt idx="358">
                  <c:v>9.6999999999999993</c:v>
                </c:pt>
                <c:pt idx="359">
                  <c:v>9.6999999999999993</c:v>
                </c:pt>
                <c:pt idx="360">
                  <c:v>9.6999999999999993</c:v>
                </c:pt>
                <c:pt idx="361">
                  <c:v>9.6999999999999993</c:v>
                </c:pt>
                <c:pt idx="362">
                  <c:v>9.6999999999999993</c:v>
                </c:pt>
                <c:pt idx="363">
                  <c:v>9.6999999999999993</c:v>
                </c:pt>
                <c:pt idx="364">
                  <c:v>9.6999999999999993</c:v>
                </c:pt>
                <c:pt idx="365">
                  <c:v>9.6999999999999993</c:v>
                </c:pt>
                <c:pt idx="366">
                  <c:v>9.8000000000000007</c:v>
                </c:pt>
                <c:pt idx="367">
                  <c:v>9.8000000000000007</c:v>
                </c:pt>
                <c:pt idx="368">
                  <c:v>9.8000000000000007</c:v>
                </c:pt>
                <c:pt idx="369">
                  <c:v>9.8000000000000007</c:v>
                </c:pt>
                <c:pt idx="370">
                  <c:v>9.8000000000000007</c:v>
                </c:pt>
                <c:pt idx="371">
                  <c:v>9.8000000000000007</c:v>
                </c:pt>
                <c:pt idx="372">
                  <c:v>9.8000000000000007</c:v>
                </c:pt>
                <c:pt idx="373">
                  <c:v>9.8000000000000007</c:v>
                </c:pt>
                <c:pt idx="374">
                  <c:v>9.8000000000000007</c:v>
                </c:pt>
                <c:pt idx="375">
                  <c:v>9.8000000000000007</c:v>
                </c:pt>
                <c:pt idx="376">
                  <c:v>9.8000000000000007</c:v>
                </c:pt>
                <c:pt idx="377">
                  <c:v>9.8000000000000007</c:v>
                </c:pt>
                <c:pt idx="378">
                  <c:v>9.8000000000000007</c:v>
                </c:pt>
                <c:pt idx="379">
                  <c:v>9.8000000000000007</c:v>
                </c:pt>
                <c:pt idx="380">
                  <c:v>9.8000000000000007</c:v>
                </c:pt>
                <c:pt idx="381">
                  <c:v>9.8000000000000007</c:v>
                </c:pt>
                <c:pt idx="382">
                  <c:v>9.8000000000000007</c:v>
                </c:pt>
                <c:pt idx="383">
                  <c:v>9.8000000000000007</c:v>
                </c:pt>
                <c:pt idx="384">
                  <c:v>9.8000000000000007</c:v>
                </c:pt>
                <c:pt idx="385">
                  <c:v>9.8000000000000007</c:v>
                </c:pt>
                <c:pt idx="386">
                  <c:v>9.8000000000000007</c:v>
                </c:pt>
                <c:pt idx="387">
                  <c:v>9.8000000000000007</c:v>
                </c:pt>
                <c:pt idx="388">
                  <c:v>9.8000000000000007</c:v>
                </c:pt>
                <c:pt idx="389">
                  <c:v>9.8000000000000007</c:v>
                </c:pt>
                <c:pt idx="390">
                  <c:v>9.8000000000000007</c:v>
                </c:pt>
                <c:pt idx="391">
                  <c:v>9.8000000000000007</c:v>
                </c:pt>
                <c:pt idx="392">
                  <c:v>9.8000000000000007</c:v>
                </c:pt>
                <c:pt idx="393">
                  <c:v>9.8000000000000007</c:v>
                </c:pt>
                <c:pt idx="394">
                  <c:v>9.8000000000000007</c:v>
                </c:pt>
                <c:pt idx="395">
                  <c:v>9.8000000000000007</c:v>
                </c:pt>
                <c:pt idx="396">
                  <c:v>9.8000000000000007</c:v>
                </c:pt>
                <c:pt idx="397">
                  <c:v>9.8000000000000007</c:v>
                </c:pt>
                <c:pt idx="398">
                  <c:v>9.8000000000000007</c:v>
                </c:pt>
                <c:pt idx="399">
                  <c:v>9.8000000000000007</c:v>
                </c:pt>
                <c:pt idx="400">
                  <c:v>9.8000000000000007</c:v>
                </c:pt>
                <c:pt idx="401">
                  <c:v>9.8000000000000007</c:v>
                </c:pt>
                <c:pt idx="402">
                  <c:v>9.8000000000000007</c:v>
                </c:pt>
                <c:pt idx="403">
                  <c:v>9.8000000000000007</c:v>
                </c:pt>
                <c:pt idx="404">
                  <c:v>9.8000000000000007</c:v>
                </c:pt>
                <c:pt idx="405">
                  <c:v>9.8000000000000007</c:v>
                </c:pt>
                <c:pt idx="406">
                  <c:v>9.8000000000000007</c:v>
                </c:pt>
                <c:pt idx="407">
                  <c:v>9.8000000000000007</c:v>
                </c:pt>
                <c:pt idx="408">
                  <c:v>9.8000000000000007</c:v>
                </c:pt>
                <c:pt idx="409">
                  <c:v>9.8000000000000007</c:v>
                </c:pt>
                <c:pt idx="410">
                  <c:v>9.8000000000000007</c:v>
                </c:pt>
                <c:pt idx="411">
                  <c:v>9.9</c:v>
                </c:pt>
                <c:pt idx="412">
                  <c:v>9.9</c:v>
                </c:pt>
                <c:pt idx="413">
                  <c:v>9.9</c:v>
                </c:pt>
                <c:pt idx="414">
                  <c:v>9.9</c:v>
                </c:pt>
                <c:pt idx="415">
                  <c:v>9.9</c:v>
                </c:pt>
                <c:pt idx="416">
                  <c:v>9.9</c:v>
                </c:pt>
                <c:pt idx="417">
                  <c:v>9.9</c:v>
                </c:pt>
                <c:pt idx="418">
                  <c:v>9.9</c:v>
                </c:pt>
                <c:pt idx="419">
                  <c:v>9.9</c:v>
                </c:pt>
                <c:pt idx="420">
                  <c:v>9.9</c:v>
                </c:pt>
                <c:pt idx="421">
                  <c:v>9.9</c:v>
                </c:pt>
                <c:pt idx="422">
                  <c:v>9.9</c:v>
                </c:pt>
                <c:pt idx="423">
                  <c:v>9.9</c:v>
                </c:pt>
                <c:pt idx="424">
                  <c:v>9.9</c:v>
                </c:pt>
                <c:pt idx="425">
                  <c:v>9.9</c:v>
                </c:pt>
                <c:pt idx="426">
                  <c:v>9.9</c:v>
                </c:pt>
                <c:pt idx="427">
                  <c:v>9.9</c:v>
                </c:pt>
                <c:pt idx="428">
                  <c:v>9.9</c:v>
                </c:pt>
                <c:pt idx="429">
                  <c:v>9.9</c:v>
                </c:pt>
                <c:pt idx="430">
                  <c:v>9.9</c:v>
                </c:pt>
                <c:pt idx="431">
                  <c:v>9.9</c:v>
                </c:pt>
                <c:pt idx="432">
                  <c:v>9.9</c:v>
                </c:pt>
                <c:pt idx="433">
                  <c:v>9.9</c:v>
                </c:pt>
                <c:pt idx="434">
                  <c:v>9.9</c:v>
                </c:pt>
                <c:pt idx="435">
                  <c:v>9.9</c:v>
                </c:pt>
                <c:pt idx="436">
                  <c:v>9.9</c:v>
                </c:pt>
                <c:pt idx="437">
                  <c:v>9.9</c:v>
                </c:pt>
                <c:pt idx="438">
                  <c:v>9.9</c:v>
                </c:pt>
                <c:pt idx="439">
                  <c:v>9.9</c:v>
                </c:pt>
                <c:pt idx="440">
                  <c:v>9.9</c:v>
                </c:pt>
                <c:pt idx="441">
                  <c:v>9.9</c:v>
                </c:pt>
                <c:pt idx="442">
                  <c:v>9.9</c:v>
                </c:pt>
                <c:pt idx="443">
                  <c:v>9.9</c:v>
                </c:pt>
                <c:pt idx="444">
                  <c:v>10</c:v>
                </c:pt>
                <c:pt idx="445">
                  <c:v>10</c:v>
                </c:pt>
                <c:pt idx="446">
                  <c:v>10</c:v>
                </c:pt>
                <c:pt idx="447">
                  <c:v>10</c:v>
                </c:pt>
                <c:pt idx="448">
                  <c:v>10</c:v>
                </c:pt>
                <c:pt idx="449">
                  <c:v>10</c:v>
                </c:pt>
                <c:pt idx="450">
                  <c:v>10</c:v>
                </c:pt>
                <c:pt idx="451">
                  <c:v>10</c:v>
                </c:pt>
                <c:pt idx="452">
                  <c:v>10</c:v>
                </c:pt>
                <c:pt idx="453">
                  <c:v>10</c:v>
                </c:pt>
                <c:pt idx="454">
                  <c:v>10</c:v>
                </c:pt>
                <c:pt idx="455">
                  <c:v>10</c:v>
                </c:pt>
                <c:pt idx="456">
                  <c:v>10</c:v>
                </c:pt>
                <c:pt idx="457">
                  <c:v>10</c:v>
                </c:pt>
                <c:pt idx="458">
                  <c:v>10</c:v>
                </c:pt>
                <c:pt idx="459">
                  <c:v>10</c:v>
                </c:pt>
                <c:pt idx="460">
                  <c:v>10</c:v>
                </c:pt>
                <c:pt idx="461">
                  <c:v>10</c:v>
                </c:pt>
                <c:pt idx="462">
                  <c:v>10</c:v>
                </c:pt>
                <c:pt idx="463">
                  <c:v>10</c:v>
                </c:pt>
                <c:pt idx="464">
                  <c:v>10</c:v>
                </c:pt>
                <c:pt idx="465">
                  <c:v>10</c:v>
                </c:pt>
                <c:pt idx="466">
                  <c:v>10</c:v>
                </c:pt>
                <c:pt idx="467">
                  <c:v>10</c:v>
                </c:pt>
                <c:pt idx="468">
                  <c:v>10</c:v>
                </c:pt>
                <c:pt idx="469">
                  <c:v>10</c:v>
                </c:pt>
                <c:pt idx="470">
                  <c:v>10</c:v>
                </c:pt>
                <c:pt idx="471">
                  <c:v>10</c:v>
                </c:pt>
                <c:pt idx="472">
                  <c:v>10</c:v>
                </c:pt>
                <c:pt idx="473">
                  <c:v>10</c:v>
                </c:pt>
                <c:pt idx="474">
                  <c:v>10</c:v>
                </c:pt>
                <c:pt idx="475">
                  <c:v>10</c:v>
                </c:pt>
                <c:pt idx="476">
                  <c:v>10</c:v>
                </c:pt>
                <c:pt idx="477">
                  <c:v>10</c:v>
                </c:pt>
                <c:pt idx="478">
                  <c:v>10</c:v>
                </c:pt>
                <c:pt idx="479">
                  <c:v>10</c:v>
                </c:pt>
                <c:pt idx="480">
                  <c:v>10</c:v>
                </c:pt>
                <c:pt idx="481">
                  <c:v>10</c:v>
                </c:pt>
                <c:pt idx="482">
                  <c:v>10</c:v>
                </c:pt>
                <c:pt idx="483">
                  <c:v>10</c:v>
                </c:pt>
                <c:pt idx="484">
                  <c:v>10</c:v>
                </c:pt>
                <c:pt idx="485">
                  <c:v>10</c:v>
                </c:pt>
                <c:pt idx="486">
                  <c:v>10</c:v>
                </c:pt>
                <c:pt idx="487">
                  <c:v>10</c:v>
                </c:pt>
                <c:pt idx="488">
                  <c:v>10</c:v>
                </c:pt>
                <c:pt idx="489">
                  <c:v>10</c:v>
                </c:pt>
                <c:pt idx="490">
                  <c:v>10</c:v>
                </c:pt>
                <c:pt idx="491">
                  <c:v>10.1</c:v>
                </c:pt>
                <c:pt idx="492">
                  <c:v>10.1</c:v>
                </c:pt>
                <c:pt idx="493">
                  <c:v>10.1</c:v>
                </c:pt>
                <c:pt idx="494">
                  <c:v>10.1</c:v>
                </c:pt>
                <c:pt idx="495">
                  <c:v>10.1</c:v>
                </c:pt>
                <c:pt idx="496">
                  <c:v>10.1</c:v>
                </c:pt>
                <c:pt idx="497">
                  <c:v>10.1</c:v>
                </c:pt>
                <c:pt idx="498">
                  <c:v>10.1</c:v>
                </c:pt>
                <c:pt idx="499">
                  <c:v>10.1</c:v>
                </c:pt>
                <c:pt idx="500">
                  <c:v>10.1</c:v>
                </c:pt>
                <c:pt idx="501">
                  <c:v>10.1</c:v>
                </c:pt>
                <c:pt idx="502">
                  <c:v>10.1</c:v>
                </c:pt>
                <c:pt idx="503">
                  <c:v>10.1</c:v>
                </c:pt>
                <c:pt idx="504">
                  <c:v>10.1</c:v>
                </c:pt>
                <c:pt idx="505">
                  <c:v>10.1</c:v>
                </c:pt>
                <c:pt idx="506">
                  <c:v>10.1</c:v>
                </c:pt>
                <c:pt idx="507">
                  <c:v>10.1</c:v>
                </c:pt>
                <c:pt idx="508">
                  <c:v>10.1</c:v>
                </c:pt>
                <c:pt idx="509">
                  <c:v>10.1</c:v>
                </c:pt>
                <c:pt idx="510">
                  <c:v>10.1</c:v>
                </c:pt>
                <c:pt idx="511">
                  <c:v>10.1</c:v>
                </c:pt>
                <c:pt idx="512">
                  <c:v>10.1</c:v>
                </c:pt>
                <c:pt idx="513">
                  <c:v>10.1</c:v>
                </c:pt>
                <c:pt idx="514">
                  <c:v>10.1</c:v>
                </c:pt>
                <c:pt idx="515">
                  <c:v>10.1</c:v>
                </c:pt>
                <c:pt idx="516">
                  <c:v>10.1</c:v>
                </c:pt>
                <c:pt idx="517">
                  <c:v>10.1</c:v>
                </c:pt>
                <c:pt idx="518">
                  <c:v>10.1</c:v>
                </c:pt>
                <c:pt idx="519">
                  <c:v>10.1</c:v>
                </c:pt>
                <c:pt idx="520">
                  <c:v>10.1</c:v>
                </c:pt>
                <c:pt idx="521">
                  <c:v>10.1</c:v>
                </c:pt>
                <c:pt idx="522">
                  <c:v>10.1</c:v>
                </c:pt>
                <c:pt idx="523">
                  <c:v>10.1</c:v>
                </c:pt>
                <c:pt idx="524">
                  <c:v>10.1</c:v>
                </c:pt>
                <c:pt idx="525">
                  <c:v>10.1</c:v>
                </c:pt>
                <c:pt idx="526">
                  <c:v>10.1</c:v>
                </c:pt>
                <c:pt idx="527">
                  <c:v>10.1</c:v>
                </c:pt>
                <c:pt idx="528">
                  <c:v>10.1</c:v>
                </c:pt>
                <c:pt idx="529">
                  <c:v>10.1</c:v>
                </c:pt>
                <c:pt idx="530">
                  <c:v>10.1</c:v>
                </c:pt>
                <c:pt idx="531">
                  <c:v>10.1</c:v>
                </c:pt>
                <c:pt idx="532">
                  <c:v>10.1</c:v>
                </c:pt>
                <c:pt idx="533">
                  <c:v>10.1</c:v>
                </c:pt>
                <c:pt idx="534">
                  <c:v>10.1</c:v>
                </c:pt>
                <c:pt idx="535">
                  <c:v>10.1</c:v>
                </c:pt>
                <c:pt idx="536">
                  <c:v>10.1</c:v>
                </c:pt>
                <c:pt idx="537">
                  <c:v>10.1</c:v>
                </c:pt>
                <c:pt idx="538">
                  <c:v>10.1</c:v>
                </c:pt>
                <c:pt idx="539">
                  <c:v>10.1</c:v>
                </c:pt>
                <c:pt idx="540">
                  <c:v>10.1</c:v>
                </c:pt>
                <c:pt idx="541">
                  <c:v>10.1</c:v>
                </c:pt>
                <c:pt idx="542">
                  <c:v>10.1</c:v>
                </c:pt>
                <c:pt idx="543">
                  <c:v>10.1</c:v>
                </c:pt>
                <c:pt idx="544">
                  <c:v>10.1</c:v>
                </c:pt>
                <c:pt idx="545">
                  <c:v>10.1</c:v>
                </c:pt>
                <c:pt idx="546">
                  <c:v>10.1</c:v>
                </c:pt>
                <c:pt idx="547">
                  <c:v>10.1</c:v>
                </c:pt>
                <c:pt idx="548">
                  <c:v>10.1</c:v>
                </c:pt>
                <c:pt idx="549">
                  <c:v>10.1</c:v>
                </c:pt>
                <c:pt idx="550">
                  <c:v>10.1</c:v>
                </c:pt>
                <c:pt idx="551">
                  <c:v>10.1</c:v>
                </c:pt>
                <c:pt idx="552">
                  <c:v>10.1</c:v>
                </c:pt>
                <c:pt idx="553">
                  <c:v>10.1</c:v>
                </c:pt>
                <c:pt idx="554">
                  <c:v>10.1</c:v>
                </c:pt>
                <c:pt idx="555">
                  <c:v>10.1</c:v>
                </c:pt>
                <c:pt idx="556">
                  <c:v>10.1</c:v>
                </c:pt>
                <c:pt idx="557">
                  <c:v>10.1</c:v>
                </c:pt>
                <c:pt idx="558">
                  <c:v>10.1</c:v>
                </c:pt>
                <c:pt idx="559">
                  <c:v>10.1</c:v>
                </c:pt>
                <c:pt idx="560">
                  <c:v>10.1</c:v>
                </c:pt>
                <c:pt idx="561">
                  <c:v>10.1</c:v>
                </c:pt>
                <c:pt idx="562">
                  <c:v>10.1</c:v>
                </c:pt>
                <c:pt idx="563">
                  <c:v>10.1</c:v>
                </c:pt>
              </c:numCache>
            </c:numRef>
          </c:yVal>
          <c:smooth val="0"/>
        </c:ser>
        <c:ser>
          <c:idx val="2"/>
          <c:order val="1"/>
          <c:tx>
            <c:v>140gmm</c:v>
          </c:tx>
          <c:spPr>
            <a:ln w="38100" cap="rnd">
              <a:solidFill>
                <a:schemeClr val="accent1"/>
              </a:solidFill>
              <a:prstDash val="sysDash"/>
              <a:round/>
            </a:ln>
            <a:effectLst/>
          </c:spPr>
          <c:marker>
            <c:symbol val="none"/>
          </c:marker>
          <c:xVal>
            <c:numRef>
              <c:f>[1]ThermRot_140gmm!$A$2:$A$124</c:f>
              <c:numCache>
                <c:formatCode>General</c:formatCode>
                <c:ptCount val="123"/>
                <c:pt idx="0">
                  <c:v>0</c:v>
                </c:pt>
                <c:pt idx="1">
                  <c:v>0.4</c:v>
                </c:pt>
                <c:pt idx="2">
                  <c:v>0.8</c:v>
                </c:pt>
                <c:pt idx="3">
                  <c:v>1.2</c:v>
                </c:pt>
                <c:pt idx="4">
                  <c:v>1.6</c:v>
                </c:pt>
                <c:pt idx="5">
                  <c:v>2</c:v>
                </c:pt>
                <c:pt idx="6">
                  <c:v>2.4</c:v>
                </c:pt>
                <c:pt idx="7">
                  <c:v>2.8</c:v>
                </c:pt>
                <c:pt idx="8">
                  <c:v>3.2</c:v>
                </c:pt>
                <c:pt idx="9">
                  <c:v>3.6</c:v>
                </c:pt>
                <c:pt idx="10">
                  <c:v>4</c:v>
                </c:pt>
                <c:pt idx="11">
                  <c:v>4.4000000000000004</c:v>
                </c:pt>
                <c:pt idx="12">
                  <c:v>4.8</c:v>
                </c:pt>
                <c:pt idx="13">
                  <c:v>5.2</c:v>
                </c:pt>
                <c:pt idx="14">
                  <c:v>5.6</c:v>
                </c:pt>
                <c:pt idx="15">
                  <c:v>6</c:v>
                </c:pt>
                <c:pt idx="16">
                  <c:v>6.4</c:v>
                </c:pt>
                <c:pt idx="17">
                  <c:v>6.8</c:v>
                </c:pt>
                <c:pt idx="18">
                  <c:v>7.2</c:v>
                </c:pt>
                <c:pt idx="19">
                  <c:v>7.6</c:v>
                </c:pt>
                <c:pt idx="20">
                  <c:v>8</c:v>
                </c:pt>
                <c:pt idx="21">
                  <c:v>8.4</c:v>
                </c:pt>
                <c:pt idx="22">
                  <c:v>8.8000000000000007</c:v>
                </c:pt>
                <c:pt idx="23">
                  <c:v>9.1999999999999993</c:v>
                </c:pt>
                <c:pt idx="24">
                  <c:v>9.6</c:v>
                </c:pt>
                <c:pt idx="25">
                  <c:v>10</c:v>
                </c:pt>
                <c:pt idx="26">
                  <c:v>10.4</c:v>
                </c:pt>
                <c:pt idx="27">
                  <c:v>10.8</c:v>
                </c:pt>
                <c:pt idx="28">
                  <c:v>11.2</c:v>
                </c:pt>
                <c:pt idx="29">
                  <c:v>11.6</c:v>
                </c:pt>
                <c:pt idx="30">
                  <c:v>12</c:v>
                </c:pt>
                <c:pt idx="31">
                  <c:v>12.4</c:v>
                </c:pt>
                <c:pt idx="32">
                  <c:v>12.8</c:v>
                </c:pt>
                <c:pt idx="33">
                  <c:v>13.2</c:v>
                </c:pt>
                <c:pt idx="34">
                  <c:v>13.6</c:v>
                </c:pt>
                <c:pt idx="35">
                  <c:v>14</c:v>
                </c:pt>
                <c:pt idx="36">
                  <c:v>14.4</c:v>
                </c:pt>
                <c:pt idx="37">
                  <c:v>14.8</c:v>
                </c:pt>
                <c:pt idx="38">
                  <c:v>15.2</c:v>
                </c:pt>
                <c:pt idx="39">
                  <c:v>15.6</c:v>
                </c:pt>
                <c:pt idx="40">
                  <c:v>16</c:v>
                </c:pt>
                <c:pt idx="41">
                  <c:v>16.399999999999999</c:v>
                </c:pt>
                <c:pt idx="42">
                  <c:v>16.8</c:v>
                </c:pt>
                <c:pt idx="43">
                  <c:v>17.2</c:v>
                </c:pt>
                <c:pt idx="44">
                  <c:v>17.600000000000001</c:v>
                </c:pt>
                <c:pt idx="45">
                  <c:v>18</c:v>
                </c:pt>
                <c:pt idx="46">
                  <c:v>18.399999999999999</c:v>
                </c:pt>
                <c:pt idx="47">
                  <c:v>18.8</c:v>
                </c:pt>
                <c:pt idx="48">
                  <c:v>19.2</c:v>
                </c:pt>
                <c:pt idx="49">
                  <c:v>19.600000000000001</c:v>
                </c:pt>
                <c:pt idx="50">
                  <c:v>20</c:v>
                </c:pt>
                <c:pt idx="51">
                  <c:v>20.399999999999999</c:v>
                </c:pt>
                <c:pt idx="52">
                  <c:v>20.8</c:v>
                </c:pt>
                <c:pt idx="53">
                  <c:v>21.2</c:v>
                </c:pt>
                <c:pt idx="54">
                  <c:v>21.6</c:v>
                </c:pt>
                <c:pt idx="55">
                  <c:v>22</c:v>
                </c:pt>
                <c:pt idx="56">
                  <c:v>22.4</c:v>
                </c:pt>
                <c:pt idx="57">
                  <c:v>22.8</c:v>
                </c:pt>
                <c:pt idx="58">
                  <c:v>23.2</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30</c:v>
                </c:pt>
                <c:pt idx="76">
                  <c:v>30.4</c:v>
                </c:pt>
                <c:pt idx="77">
                  <c:v>30.8</c:v>
                </c:pt>
                <c:pt idx="78">
                  <c:v>31.2</c:v>
                </c:pt>
                <c:pt idx="79">
                  <c:v>31.6</c:v>
                </c:pt>
                <c:pt idx="80">
                  <c:v>32</c:v>
                </c:pt>
                <c:pt idx="81">
                  <c:v>32.4</c:v>
                </c:pt>
                <c:pt idx="82">
                  <c:v>32.799999999999997</c:v>
                </c:pt>
                <c:pt idx="83">
                  <c:v>33.200000000000003</c:v>
                </c:pt>
                <c:pt idx="84">
                  <c:v>33.6</c:v>
                </c:pt>
                <c:pt idx="85">
                  <c:v>34</c:v>
                </c:pt>
                <c:pt idx="86">
                  <c:v>34.4</c:v>
                </c:pt>
                <c:pt idx="87">
                  <c:v>34.799999999999997</c:v>
                </c:pt>
                <c:pt idx="88">
                  <c:v>35.200000000000003</c:v>
                </c:pt>
                <c:pt idx="89">
                  <c:v>35.6</c:v>
                </c:pt>
                <c:pt idx="90">
                  <c:v>36</c:v>
                </c:pt>
                <c:pt idx="91">
                  <c:v>36.4</c:v>
                </c:pt>
                <c:pt idx="92">
                  <c:v>36.799999999999997</c:v>
                </c:pt>
                <c:pt idx="93">
                  <c:v>37.200000000000003</c:v>
                </c:pt>
                <c:pt idx="94">
                  <c:v>37.6</c:v>
                </c:pt>
                <c:pt idx="95">
                  <c:v>38</c:v>
                </c:pt>
                <c:pt idx="96">
                  <c:v>38.4</c:v>
                </c:pt>
                <c:pt idx="97">
                  <c:v>38.799999999999997</c:v>
                </c:pt>
                <c:pt idx="98">
                  <c:v>39.200000000000003</c:v>
                </c:pt>
                <c:pt idx="99">
                  <c:v>39.6</c:v>
                </c:pt>
                <c:pt idx="100">
                  <c:v>40</c:v>
                </c:pt>
                <c:pt idx="101">
                  <c:v>40.4</c:v>
                </c:pt>
                <c:pt idx="102">
                  <c:v>40.799999999999997</c:v>
                </c:pt>
                <c:pt idx="103">
                  <c:v>41.2</c:v>
                </c:pt>
                <c:pt idx="104">
                  <c:v>41.6</c:v>
                </c:pt>
                <c:pt idx="105">
                  <c:v>42</c:v>
                </c:pt>
                <c:pt idx="106">
                  <c:v>42.4</c:v>
                </c:pt>
                <c:pt idx="107">
                  <c:v>42.8</c:v>
                </c:pt>
                <c:pt idx="108">
                  <c:v>43.2</c:v>
                </c:pt>
                <c:pt idx="109">
                  <c:v>43.6</c:v>
                </c:pt>
                <c:pt idx="110">
                  <c:v>44</c:v>
                </c:pt>
                <c:pt idx="111">
                  <c:v>44.4</c:v>
                </c:pt>
                <c:pt idx="112">
                  <c:v>44.8</c:v>
                </c:pt>
                <c:pt idx="113">
                  <c:v>45.2</c:v>
                </c:pt>
                <c:pt idx="114">
                  <c:v>45.6</c:v>
                </c:pt>
                <c:pt idx="115">
                  <c:v>46</c:v>
                </c:pt>
                <c:pt idx="116">
                  <c:v>46.4</c:v>
                </c:pt>
                <c:pt idx="117">
                  <c:v>46.8</c:v>
                </c:pt>
                <c:pt idx="118">
                  <c:v>47.2</c:v>
                </c:pt>
                <c:pt idx="119">
                  <c:v>47.6</c:v>
                </c:pt>
                <c:pt idx="120">
                  <c:v>48</c:v>
                </c:pt>
                <c:pt idx="121">
                  <c:v>48.4</c:v>
                </c:pt>
                <c:pt idx="122">
                  <c:v>48.8</c:v>
                </c:pt>
              </c:numCache>
            </c:numRef>
          </c:xVal>
          <c:yVal>
            <c:numRef>
              <c:f>[1]ThermRot_140gmm!$B$2:$B$124</c:f>
              <c:numCache>
                <c:formatCode>General</c:formatCode>
                <c:ptCount val="123"/>
                <c:pt idx="0">
                  <c:v>4.0999999999999996</c:v>
                </c:pt>
                <c:pt idx="1">
                  <c:v>4.3</c:v>
                </c:pt>
                <c:pt idx="2">
                  <c:v>4.5</c:v>
                </c:pt>
                <c:pt idx="3">
                  <c:v>4.7</c:v>
                </c:pt>
                <c:pt idx="4">
                  <c:v>4.9000000000000004</c:v>
                </c:pt>
                <c:pt idx="5">
                  <c:v>5.0999999999999996</c:v>
                </c:pt>
                <c:pt idx="6">
                  <c:v>5.3</c:v>
                </c:pt>
                <c:pt idx="7">
                  <c:v>5.5</c:v>
                </c:pt>
                <c:pt idx="8">
                  <c:v>5.7</c:v>
                </c:pt>
                <c:pt idx="9">
                  <c:v>5.8</c:v>
                </c:pt>
                <c:pt idx="10">
                  <c:v>6</c:v>
                </c:pt>
                <c:pt idx="11">
                  <c:v>6.2</c:v>
                </c:pt>
                <c:pt idx="12">
                  <c:v>6.3</c:v>
                </c:pt>
                <c:pt idx="13">
                  <c:v>6.5</c:v>
                </c:pt>
                <c:pt idx="14">
                  <c:v>6.6</c:v>
                </c:pt>
                <c:pt idx="15">
                  <c:v>6.8</c:v>
                </c:pt>
                <c:pt idx="16">
                  <c:v>6.9</c:v>
                </c:pt>
                <c:pt idx="17">
                  <c:v>7.1</c:v>
                </c:pt>
                <c:pt idx="18">
                  <c:v>7.2</c:v>
                </c:pt>
                <c:pt idx="19">
                  <c:v>7.3</c:v>
                </c:pt>
                <c:pt idx="20">
                  <c:v>7.5</c:v>
                </c:pt>
                <c:pt idx="21">
                  <c:v>7.6</c:v>
                </c:pt>
                <c:pt idx="22">
                  <c:v>7.7</c:v>
                </c:pt>
                <c:pt idx="23">
                  <c:v>7.8</c:v>
                </c:pt>
                <c:pt idx="24">
                  <c:v>7.9</c:v>
                </c:pt>
                <c:pt idx="25">
                  <c:v>8.1</c:v>
                </c:pt>
                <c:pt idx="26">
                  <c:v>8.1999999999999993</c:v>
                </c:pt>
                <c:pt idx="27">
                  <c:v>8.3000000000000007</c:v>
                </c:pt>
                <c:pt idx="28">
                  <c:v>8.4</c:v>
                </c:pt>
                <c:pt idx="29">
                  <c:v>8.5</c:v>
                </c:pt>
                <c:pt idx="30">
                  <c:v>8.6</c:v>
                </c:pt>
                <c:pt idx="31">
                  <c:v>8.6999999999999993</c:v>
                </c:pt>
                <c:pt idx="32">
                  <c:v>8.8000000000000007</c:v>
                </c:pt>
                <c:pt idx="33">
                  <c:v>8.8000000000000007</c:v>
                </c:pt>
                <c:pt idx="34">
                  <c:v>8.9</c:v>
                </c:pt>
                <c:pt idx="35">
                  <c:v>9</c:v>
                </c:pt>
                <c:pt idx="36">
                  <c:v>9.1</c:v>
                </c:pt>
                <c:pt idx="37">
                  <c:v>9.1999999999999993</c:v>
                </c:pt>
                <c:pt idx="38">
                  <c:v>9.1999999999999993</c:v>
                </c:pt>
                <c:pt idx="39">
                  <c:v>9.3000000000000007</c:v>
                </c:pt>
                <c:pt idx="40">
                  <c:v>9.4</c:v>
                </c:pt>
                <c:pt idx="41">
                  <c:v>9.5</c:v>
                </c:pt>
                <c:pt idx="42">
                  <c:v>9.5</c:v>
                </c:pt>
                <c:pt idx="43">
                  <c:v>9.6</c:v>
                </c:pt>
                <c:pt idx="44">
                  <c:v>9.6999999999999993</c:v>
                </c:pt>
                <c:pt idx="45">
                  <c:v>9.6999999999999993</c:v>
                </c:pt>
                <c:pt idx="46">
                  <c:v>9.8000000000000007</c:v>
                </c:pt>
                <c:pt idx="47">
                  <c:v>9.8000000000000007</c:v>
                </c:pt>
                <c:pt idx="48">
                  <c:v>9.9</c:v>
                </c:pt>
                <c:pt idx="49">
                  <c:v>9.9</c:v>
                </c:pt>
                <c:pt idx="50">
                  <c:v>10</c:v>
                </c:pt>
                <c:pt idx="51">
                  <c:v>10.1</c:v>
                </c:pt>
                <c:pt idx="52">
                  <c:v>10.1</c:v>
                </c:pt>
                <c:pt idx="53">
                  <c:v>10.1</c:v>
                </c:pt>
                <c:pt idx="54">
                  <c:v>10.199999999999999</c:v>
                </c:pt>
                <c:pt idx="55">
                  <c:v>10.199999999999999</c:v>
                </c:pt>
                <c:pt idx="56">
                  <c:v>10.3</c:v>
                </c:pt>
                <c:pt idx="57">
                  <c:v>10.3</c:v>
                </c:pt>
                <c:pt idx="58">
                  <c:v>10.4</c:v>
                </c:pt>
                <c:pt idx="59">
                  <c:v>10.4</c:v>
                </c:pt>
                <c:pt idx="60">
                  <c:v>10.4</c:v>
                </c:pt>
                <c:pt idx="61">
                  <c:v>10.5</c:v>
                </c:pt>
                <c:pt idx="62">
                  <c:v>10.5</c:v>
                </c:pt>
                <c:pt idx="63">
                  <c:v>10.6</c:v>
                </c:pt>
                <c:pt idx="64">
                  <c:v>10.6</c:v>
                </c:pt>
                <c:pt idx="65">
                  <c:v>10.6</c:v>
                </c:pt>
                <c:pt idx="66">
                  <c:v>10.7</c:v>
                </c:pt>
                <c:pt idx="67">
                  <c:v>10.7</c:v>
                </c:pt>
                <c:pt idx="68">
                  <c:v>10.7</c:v>
                </c:pt>
                <c:pt idx="69">
                  <c:v>10.8</c:v>
                </c:pt>
                <c:pt idx="70">
                  <c:v>10.8</c:v>
                </c:pt>
                <c:pt idx="71">
                  <c:v>10.8</c:v>
                </c:pt>
                <c:pt idx="72">
                  <c:v>10.9</c:v>
                </c:pt>
                <c:pt idx="73">
                  <c:v>10.9</c:v>
                </c:pt>
                <c:pt idx="74">
                  <c:v>10.9</c:v>
                </c:pt>
                <c:pt idx="75">
                  <c:v>11</c:v>
                </c:pt>
                <c:pt idx="76">
                  <c:v>11</c:v>
                </c:pt>
                <c:pt idx="77">
                  <c:v>11</c:v>
                </c:pt>
                <c:pt idx="78">
                  <c:v>11</c:v>
                </c:pt>
                <c:pt idx="79">
                  <c:v>11.1</c:v>
                </c:pt>
                <c:pt idx="80">
                  <c:v>11.1</c:v>
                </c:pt>
                <c:pt idx="81">
                  <c:v>11.1</c:v>
                </c:pt>
                <c:pt idx="82">
                  <c:v>11.2</c:v>
                </c:pt>
                <c:pt idx="83">
                  <c:v>11.2</c:v>
                </c:pt>
                <c:pt idx="84">
                  <c:v>11.2</c:v>
                </c:pt>
                <c:pt idx="85">
                  <c:v>11.3</c:v>
                </c:pt>
                <c:pt idx="86">
                  <c:v>11.3</c:v>
                </c:pt>
                <c:pt idx="87">
                  <c:v>11.3</c:v>
                </c:pt>
                <c:pt idx="88">
                  <c:v>11.4</c:v>
                </c:pt>
                <c:pt idx="89">
                  <c:v>11.4</c:v>
                </c:pt>
                <c:pt idx="90">
                  <c:v>11.4</c:v>
                </c:pt>
                <c:pt idx="91">
                  <c:v>11.5</c:v>
                </c:pt>
                <c:pt idx="92">
                  <c:v>11.5</c:v>
                </c:pt>
                <c:pt idx="93">
                  <c:v>11.5</c:v>
                </c:pt>
                <c:pt idx="94">
                  <c:v>11.6</c:v>
                </c:pt>
                <c:pt idx="95">
                  <c:v>11.6</c:v>
                </c:pt>
                <c:pt idx="96">
                  <c:v>11.6</c:v>
                </c:pt>
                <c:pt idx="97">
                  <c:v>11.7</c:v>
                </c:pt>
                <c:pt idx="98">
                  <c:v>11.7</c:v>
                </c:pt>
                <c:pt idx="99">
                  <c:v>11.8</c:v>
                </c:pt>
                <c:pt idx="100">
                  <c:v>11.8</c:v>
                </c:pt>
                <c:pt idx="101">
                  <c:v>11.9</c:v>
                </c:pt>
                <c:pt idx="102">
                  <c:v>11.9</c:v>
                </c:pt>
                <c:pt idx="103">
                  <c:v>11.9</c:v>
                </c:pt>
                <c:pt idx="104">
                  <c:v>12</c:v>
                </c:pt>
                <c:pt idx="105">
                  <c:v>12</c:v>
                </c:pt>
                <c:pt idx="106">
                  <c:v>12.1</c:v>
                </c:pt>
                <c:pt idx="107">
                  <c:v>12.1</c:v>
                </c:pt>
                <c:pt idx="108">
                  <c:v>12.2</c:v>
                </c:pt>
                <c:pt idx="109">
                  <c:v>12.3</c:v>
                </c:pt>
                <c:pt idx="110">
                  <c:v>12.3</c:v>
                </c:pt>
                <c:pt idx="111">
                  <c:v>12.4</c:v>
                </c:pt>
                <c:pt idx="112">
                  <c:v>12.4</c:v>
                </c:pt>
                <c:pt idx="113">
                  <c:v>12.5</c:v>
                </c:pt>
                <c:pt idx="114">
                  <c:v>12.6</c:v>
                </c:pt>
                <c:pt idx="115">
                  <c:v>12.6</c:v>
                </c:pt>
                <c:pt idx="116">
                  <c:v>12.7</c:v>
                </c:pt>
                <c:pt idx="117">
                  <c:v>12.8</c:v>
                </c:pt>
                <c:pt idx="118">
                  <c:v>12.8</c:v>
                </c:pt>
                <c:pt idx="119">
                  <c:v>12.9</c:v>
                </c:pt>
                <c:pt idx="120">
                  <c:v>13</c:v>
                </c:pt>
                <c:pt idx="121">
                  <c:v>13.1</c:v>
                </c:pt>
                <c:pt idx="122">
                  <c:v>13.2</c:v>
                </c:pt>
              </c:numCache>
            </c:numRef>
          </c:yVal>
          <c:smooth val="0"/>
        </c:ser>
        <c:dLbls>
          <c:showLegendKey val="0"/>
          <c:showVal val="0"/>
          <c:showCatName val="0"/>
          <c:showSerName val="0"/>
          <c:showPercent val="0"/>
          <c:showBubbleSize val="0"/>
        </c:dLbls>
        <c:axId val="208148544"/>
        <c:axId val="208148152"/>
        <c:extLst/>
      </c:scatterChart>
      <c:valAx>
        <c:axId val="208148544"/>
        <c:scaling>
          <c:orientation val="minMax"/>
          <c:max val="3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08148152"/>
        <c:crosses val="autoZero"/>
        <c:crossBetween val="midCat"/>
      </c:valAx>
      <c:valAx>
        <c:axId val="208148152"/>
        <c:scaling>
          <c:orientation val="minMax"/>
          <c:max val="15"/>
          <c:min val="3.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a:t>Temperature [°C]</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208148544"/>
        <c:crosses val="autoZero"/>
        <c:crossBetween val="midCat"/>
        <c:majorUnit val="2.5"/>
      </c:valAx>
      <c:spPr>
        <a:noFill/>
        <a:ln>
          <a:noFill/>
        </a:ln>
        <a:effectLst/>
      </c:spPr>
    </c:plotArea>
    <c:legend>
      <c:legendPos val="t"/>
      <c:layout>
        <c:manualLayout>
          <c:xMode val="edge"/>
          <c:yMode val="edge"/>
          <c:x val="0.45285780906676759"/>
          <c:y val="0.20806170818280631"/>
          <c:w val="0.39712357028358425"/>
          <c:h val="8.5459733524996875E-2"/>
        </c:manualLayout>
      </c:layout>
      <c:overlay val="0"/>
      <c:spPr>
        <a:solidFill>
          <a:schemeClr val="bg1"/>
        </a:solidFill>
        <a:ln>
          <a:solidFill>
            <a:schemeClr val="tx1"/>
          </a:solid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sz="1600">
          <a:solidFill>
            <a:schemeClr val="tx1"/>
          </a:solidFill>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F136B5-A618-4C70-A2EE-CC198472EDCA}" type="datetimeFigureOut">
              <a:rPr lang="fr-FR" smtClean="0"/>
              <a:t>18/03/2019</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804967-E590-4836-AAD9-E2D7654ED9FD}" type="slidenum">
              <a:rPr lang="fr-FR" smtClean="0"/>
              <a:t>‹N°›</a:t>
            </a:fld>
            <a:endParaRPr lang="fr-FR"/>
          </a:p>
        </p:txBody>
      </p:sp>
    </p:spTree>
    <p:extLst>
      <p:ext uri="{BB962C8B-B14F-4D97-AF65-F5344CB8AC3E}">
        <p14:creationId xmlns:p14="http://schemas.microsoft.com/office/powerpoint/2010/main" val="4951074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CBFA51-AAF0-4DFD-8850-373D7EC21B24}" type="datetimeFigureOut">
              <a:rPr lang="en-US" smtClean="0"/>
              <a:t>3/18/2019</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F78808-A8C0-4AE8-B04E-F4FD0799794E}" type="slidenum">
              <a:rPr lang="en-US" smtClean="0"/>
              <a:t>‹N°›</a:t>
            </a:fld>
            <a:endParaRPr lang="en-US"/>
          </a:p>
        </p:txBody>
      </p:sp>
    </p:spTree>
    <p:extLst>
      <p:ext uri="{BB962C8B-B14F-4D97-AF65-F5344CB8AC3E}">
        <p14:creationId xmlns:p14="http://schemas.microsoft.com/office/powerpoint/2010/main" val="159664644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 Bonjour à toute et à tous, </a:t>
            </a:r>
            <a:r>
              <a:rPr lang="fr-FR" b="1" dirty="0" smtClean="0"/>
              <a:t>merci</a:t>
            </a:r>
            <a:r>
              <a:rPr lang="fr-FR" dirty="0" smtClean="0"/>
              <a:t> d’être</a:t>
            </a:r>
            <a:r>
              <a:rPr lang="fr-FR" baseline="0" dirty="0" smtClean="0"/>
              <a:t> venu pour </a:t>
            </a:r>
            <a:r>
              <a:rPr lang="fr-FR" b="1" baseline="0" dirty="0" smtClean="0"/>
              <a:t>participer</a:t>
            </a:r>
            <a:r>
              <a:rPr lang="fr-FR" baseline="0" dirty="0" smtClean="0"/>
              <a:t> à ma soutenance ; </a:t>
            </a:r>
          </a:p>
          <a:p>
            <a:r>
              <a:rPr lang="fr-FR" dirty="0" smtClean="0"/>
              <a:t>* </a:t>
            </a:r>
            <a:r>
              <a:rPr lang="fr-FR" i="1" dirty="0" smtClean="0"/>
              <a:t>Pendant</a:t>
            </a:r>
            <a:r>
              <a:rPr lang="fr-FR" i="1" baseline="0" dirty="0" smtClean="0"/>
              <a:t> les 45mins</a:t>
            </a:r>
            <a:r>
              <a:rPr lang="fr-FR" baseline="0" dirty="0" smtClean="0"/>
              <a:t>, je vais vous </a:t>
            </a:r>
            <a:r>
              <a:rPr lang="fr-FR" b="1" baseline="0" dirty="0" smtClean="0"/>
              <a:t>présenter</a:t>
            </a:r>
            <a:r>
              <a:rPr lang="fr-FR" baseline="0" dirty="0" smtClean="0"/>
              <a:t> mes travaux de thèse sur le sujet : «  »</a:t>
            </a:r>
          </a:p>
          <a:p>
            <a:r>
              <a:rPr lang="fr-FR" baseline="0" dirty="0" smtClean="0"/>
              <a:t>*</a:t>
            </a:r>
          </a:p>
          <a:p>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a:t>
            </a:fld>
            <a:endParaRPr lang="en-US" dirty="0"/>
          </a:p>
        </p:txBody>
      </p:sp>
    </p:spTree>
    <p:extLst>
      <p:ext uri="{BB962C8B-B14F-4D97-AF65-F5344CB8AC3E}">
        <p14:creationId xmlns:p14="http://schemas.microsoft.com/office/powerpoint/2010/main" val="2757246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Tx/>
              <a:buNone/>
            </a:pPr>
            <a:r>
              <a:rPr lang="fr-FR" b="1" dirty="0" smtClean="0"/>
              <a:t>Dans la</a:t>
            </a:r>
            <a:r>
              <a:rPr lang="fr-FR" b="1" baseline="0" dirty="0" smtClean="0"/>
              <a:t> littérature,  une des modélisations le plus intéressante est proposé par Lorenz et Murphy. Qui est basé sur un point de vu système à partir des coefficients ABC.</a:t>
            </a:r>
          </a:p>
          <a:p>
            <a:pPr marL="0" indent="0">
              <a:buFontTx/>
              <a:buNone/>
            </a:pPr>
            <a:endParaRPr lang="fr-FR" b="1" baseline="0" dirty="0" smtClean="0"/>
          </a:p>
          <a:p>
            <a:pPr marL="0" indent="0">
              <a:buFontTx/>
              <a:buNone/>
            </a:pPr>
            <a:r>
              <a:rPr lang="fr-FR" b="1" baseline="0" dirty="0" smtClean="0"/>
              <a:t>Ces coefficients décrit les effets principaux englobé dans l’effet Morton est présenté dans la suite. </a:t>
            </a:r>
          </a:p>
          <a:p>
            <a:pPr marL="0" indent="0">
              <a:buFontTx/>
              <a:buNone/>
            </a:pPr>
            <a:r>
              <a:rPr lang="fr-FR" b="1" baseline="0" dirty="0" smtClean="0"/>
              <a:t>Le A</a:t>
            </a:r>
          </a:p>
          <a:p>
            <a:pPr marL="0" indent="0">
              <a:buFontTx/>
              <a:buNone/>
            </a:pPr>
            <a:r>
              <a:rPr lang="fr-FR" b="1" baseline="0" dirty="0" smtClean="0"/>
              <a:t>Le B</a:t>
            </a:r>
          </a:p>
          <a:p>
            <a:pPr marL="0" indent="0">
              <a:buFontTx/>
              <a:buNone/>
            </a:pPr>
            <a:r>
              <a:rPr lang="fr-FR" b="1" baseline="0" dirty="0" smtClean="0"/>
              <a:t>Le C</a:t>
            </a:r>
          </a:p>
          <a:p>
            <a:pPr marL="0" indent="0">
              <a:buFontTx/>
              <a:buNone/>
            </a:pPr>
            <a:endParaRPr lang="fr-FR" b="1" baseline="0" dirty="0" smtClean="0"/>
          </a:p>
          <a:p>
            <a:pPr marL="0" indent="0">
              <a:buFontTx/>
              <a:buNone/>
            </a:pPr>
            <a:r>
              <a:rPr lang="fr-FR" b="1" i="1" u="sng" baseline="0" dirty="0" smtClean="0"/>
              <a:t>Comme ces effets peuvent être relié et chainé par les paramètres physiques, on peut le voir par cette vision système. </a:t>
            </a:r>
          </a:p>
          <a:p>
            <a:pPr marL="0" indent="0">
              <a:buFontTx/>
              <a:buNone/>
            </a:pPr>
            <a:r>
              <a:rPr lang="fr-FR" b="0" i="0" u="none" baseline="0" dirty="0" smtClean="0"/>
              <a:t>Description de l’effet Morton par système. </a:t>
            </a:r>
          </a:p>
          <a:p>
            <a:pPr marL="0" indent="0">
              <a:buFontTx/>
              <a:buNone/>
            </a:pPr>
            <a:r>
              <a:rPr lang="fr-FR" b="1" i="0" u="none" baseline="0" dirty="0" smtClean="0"/>
              <a:t>Générer, engendrer, créer ; s’ajouter et la boucle </a:t>
            </a:r>
            <a:r>
              <a:rPr lang="fr-FR" b="1" i="0" u="none" baseline="0" dirty="0" err="1" smtClean="0"/>
              <a:t>recomme</a:t>
            </a:r>
            <a:r>
              <a:rPr lang="fr-FR" b="1" i="0" u="none" baseline="0" dirty="0" smtClean="0"/>
              <a:t> et ainsi de suite.  </a:t>
            </a:r>
          </a:p>
          <a:p>
            <a:pPr marL="0" indent="0">
              <a:buFontTx/>
              <a:buNone/>
            </a:pPr>
            <a:endParaRPr lang="fr-FR" b="1" i="0" u="none" baseline="0" dirty="0" smtClean="0"/>
          </a:p>
          <a:p>
            <a:pPr marL="0" indent="0">
              <a:buFontTx/>
              <a:buNone/>
            </a:pPr>
            <a:r>
              <a:rPr lang="fr-FR" b="1" i="1" u="sng" baseline="0" dirty="0" smtClean="0"/>
              <a:t>À partir du point de vue système, </a:t>
            </a:r>
            <a:r>
              <a:rPr lang="fr-FR" b="1" i="1" u="sng" baseline="0" dirty="0" err="1" smtClean="0"/>
              <a:t>lorenz</a:t>
            </a:r>
            <a:r>
              <a:rPr lang="fr-FR" b="1" i="1" u="sng" baseline="0" dirty="0" smtClean="0"/>
              <a:t> propose également un critère de stabilité.  </a:t>
            </a:r>
          </a:p>
          <a:p>
            <a:pPr marL="0" indent="0">
              <a:buFontTx/>
              <a:buNone/>
            </a:pPr>
            <a:r>
              <a:rPr lang="fr-FR" b="1" i="0" u="none" baseline="0" dirty="0" smtClean="0"/>
              <a:t>Introduire l’indicateur de l’effet Morton</a:t>
            </a:r>
          </a:p>
          <a:p>
            <a:pPr marL="0" indent="0">
              <a:buFontTx/>
              <a:buNone/>
            </a:pPr>
            <a:endParaRPr lang="fr-FR" b="1" baseline="0" dirty="0" smtClean="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10</a:t>
            </a:fld>
            <a:endParaRPr lang="en-US" dirty="0"/>
          </a:p>
        </p:txBody>
      </p:sp>
    </p:spTree>
    <p:extLst>
      <p:ext uri="{BB962C8B-B14F-4D97-AF65-F5344CB8AC3E}">
        <p14:creationId xmlns:p14="http://schemas.microsoft.com/office/powerpoint/2010/main" val="29112852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baseline="0" dirty="0" smtClean="0"/>
              <a:t>Basée sur la description « système » de l’effet Morton</a:t>
            </a:r>
            <a:r>
              <a:rPr lang="fr-FR" baseline="0" dirty="0" smtClean="0"/>
              <a:t>, on peut décortiquer les modèles nécessaires pour intervenir dans chaque l’effet représenté par le coefficients d’influence correspondant. </a:t>
            </a:r>
          </a:p>
          <a:p>
            <a:pPr marL="0" indent="0">
              <a:buFont typeface="Arial" panose="020B0604020202020204" pitchFamily="34" charset="0"/>
              <a:buNone/>
            </a:pPr>
            <a:endParaRPr lang="fr-FR" baseline="0" dirty="0" smtClean="0"/>
          </a:p>
          <a:p>
            <a:pPr marL="171450" indent="-171450">
              <a:buFont typeface="Arial" panose="020B0604020202020204" pitchFamily="34" charset="0"/>
              <a:buChar char="•"/>
            </a:pPr>
            <a:r>
              <a:rPr lang="fr-FR" baseline="0" dirty="0" smtClean="0"/>
              <a:t>L’effet A</a:t>
            </a:r>
          </a:p>
          <a:p>
            <a:pPr marL="171450" indent="-171450">
              <a:buFont typeface="Arial" panose="020B0604020202020204" pitchFamily="34" charset="0"/>
              <a:buChar char="•"/>
            </a:pPr>
            <a:r>
              <a:rPr lang="fr-FR" baseline="0" dirty="0" smtClean="0"/>
              <a:t>L’effet B</a:t>
            </a:r>
          </a:p>
          <a:p>
            <a:pPr marL="171450" indent="-171450">
              <a:buFont typeface="Arial" panose="020B0604020202020204" pitchFamily="34" charset="0"/>
              <a:buChar char="•"/>
            </a:pPr>
            <a:r>
              <a:rPr lang="fr-FR" baseline="0" dirty="0" smtClean="0"/>
              <a:t>L’effet C</a:t>
            </a:r>
          </a:p>
          <a:p>
            <a:pPr marL="171450" indent="-171450">
              <a:buFont typeface="Arial" panose="020B0604020202020204" pitchFamily="34" charset="0"/>
              <a:buChar char="•"/>
            </a:pPr>
            <a:r>
              <a:rPr lang="fr-FR" baseline="0" dirty="0" smtClean="0"/>
              <a:t>Intérêt de cette stratégie de modélisation</a:t>
            </a: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r>
              <a:rPr lang="fr-FR" baseline="0" dirty="0" smtClean="0"/>
              <a:t>Pour la suite je vais vous présenter ces modèles utilisée en fonction de chaque l’effet. </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11</a:t>
            </a:fld>
            <a:endParaRPr lang="en-US" dirty="0"/>
          </a:p>
        </p:txBody>
      </p:sp>
    </p:spTree>
    <p:extLst>
      <p:ext uri="{BB962C8B-B14F-4D97-AF65-F5344CB8AC3E}">
        <p14:creationId xmlns:p14="http://schemas.microsoft.com/office/powerpoint/2010/main" val="3650211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Dans</a:t>
            </a:r>
            <a:r>
              <a:rPr lang="fr-FR" b="1" baseline="0" dirty="0" smtClean="0"/>
              <a:t> le cadre de cette thèse, on a eu recours à deux modèles pour modéliser la dynamique des rotors.</a:t>
            </a:r>
            <a:endParaRPr lang="fr-FR" b="1" baseline="0" dirty="0"/>
          </a:p>
          <a:p>
            <a:pPr marL="171450" indent="-171450">
              <a:buFont typeface="Arial" panose="020B0604020202020204" pitchFamily="34" charset="0"/>
              <a:buChar char="•"/>
            </a:pPr>
            <a:r>
              <a:rPr lang="fr-FR" b="1" baseline="0" dirty="0" smtClean="0"/>
              <a:t>Un modèle à 4DDL, lors que le rotor est considéré rigide. Et le deuxième, lors que le rotor est flexible à NDDL en utilisant le poutre de Timoshenko </a:t>
            </a:r>
          </a:p>
          <a:p>
            <a:pPr marL="171450" indent="-171450">
              <a:buFont typeface="Arial" panose="020B0604020202020204" pitchFamily="34" charset="0"/>
              <a:buChar char="•"/>
            </a:pPr>
            <a:r>
              <a:rPr lang="fr-FR" b="1" baseline="0" dirty="0" smtClean="0"/>
              <a:t>Dans le deux cas, l’équation de mouvement peut être exprimée sous cette forme. </a:t>
            </a: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12</a:t>
            </a:fld>
            <a:endParaRPr lang="en-US" dirty="0"/>
          </a:p>
        </p:txBody>
      </p:sp>
    </p:spTree>
    <p:extLst>
      <p:ext uri="{BB962C8B-B14F-4D97-AF65-F5344CB8AC3E}">
        <p14:creationId xmlns:p14="http://schemas.microsoft.com/office/powerpoint/2010/main" val="16016089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Se pose </a:t>
            </a:r>
            <a:r>
              <a:rPr lang="fr-FR" b="1" baseline="0" dirty="0" smtClean="0"/>
              <a:t>maintenant </a:t>
            </a:r>
            <a:r>
              <a:rPr lang="fr-FR" b="1" dirty="0" smtClean="0"/>
              <a:t>la question</a:t>
            </a:r>
            <a:r>
              <a:rPr lang="fr-FR" b="1" baseline="0" dirty="0" smtClean="0"/>
              <a:t> commet modéliser l’effort venant du palier, il y en a deux. </a:t>
            </a:r>
          </a:p>
          <a:p>
            <a:pPr marL="171450" indent="-171450">
              <a:buFont typeface="Arial" panose="020B0604020202020204" pitchFamily="34" charset="0"/>
              <a:buChar char="•"/>
            </a:pPr>
            <a:r>
              <a:rPr lang="fr-FR" dirty="0" smtClean="0"/>
              <a:t>Soit une approche linéaire</a:t>
            </a:r>
          </a:p>
          <a:p>
            <a:pPr marL="0" indent="0">
              <a:buFont typeface="Arial" panose="020B0604020202020204" pitchFamily="34" charset="0"/>
              <a:buNone/>
            </a:pPr>
            <a:endParaRPr lang="fr-FR" dirty="0" smtClean="0"/>
          </a:p>
          <a:p>
            <a:pPr marL="171450" indent="-171450">
              <a:buFont typeface="Arial" panose="020B0604020202020204" pitchFamily="34" charset="0"/>
              <a:buChar char="•"/>
            </a:pPr>
            <a:r>
              <a:rPr lang="fr-FR" dirty="0" smtClean="0"/>
              <a:t>Soit</a:t>
            </a:r>
            <a:r>
              <a:rPr lang="fr-FR" baseline="0" dirty="0" smtClean="0"/>
              <a:t> une approche non linéaire. </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13</a:t>
            </a:fld>
            <a:endParaRPr lang="en-US" dirty="0"/>
          </a:p>
        </p:txBody>
      </p:sp>
    </p:spTree>
    <p:extLst>
      <p:ext uri="{BB962C8B-B14F-4D97-AF65-F5344CB8AC3E}">
        <p14:creationId xmlns:p14="http://schemas.microsoft.com/office/powerpoint/2010/main" val="1195624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 typeface="Arial" panose="020B0604020202020204" pitchFamily="34" charset="0"/>
              <a:buNone/>
            </a:pPr>
            <a:r>
              <a:rPr lang="fr-FR" b="1" dirty="0" smtClean="0"/>
              <a:t>Dans le cadre de cette thèse, pour résoudre l’équation de mouvement non linéaire, </a:t>
            </a:r>
            <a:r>
              <a:rPr lang="fr-FR" dirty="0" smtClean="0"/>
              <a:t>on a choisi un  étant donné</a:t>
            </a:r>
            <a:r>
              <a:rPr lang="fr-FR" baseline="0" dirty="0" smtClean="0"/>
              <a:t> le problème est non linéaire</a:t>
            </a:r>
            <a:r>
              <a:rPr lang="fr-FR" dirty="0" smtClean="0"/>
              <a:t>.</a:t>
            </a:r>
          </a:p>
          <a:p>
            <a:pPr marL="0" indent="0">
              <a:buFont typeface="Arial" panose="020B0604020202020204" pitchFamily="34" charset="0"/>
              <a:buNone/>
            </a:pPr>
            <a:endParaRPr lang="fr-FR" dirty="0" smtClean="0"/>
          </a:p>
          <a:p>
            <a:pPr marL="0" indent="0">
              <a:buFont typeface="Arial" panose="020B0604020202020204" pitchFamily="34" charset="0"/>
              <a:buNone/>
            </a:pPr>
            <a:r>
              <a:rPr lang="fr-FR" b="1" dirty="0" smtClean="0"/>
              <a:t>Vue que on s’intéresse uniquement aux solutions périodiques,</a:t>
            </a:r>
            <a:r>
              <a:rPr lang="fr-FR" b="1" baseline="0" dirty="0" smtClean="0"/>
              <a:t> on a fait les deux choix. </a:t>
            </a:r>
          </a:p>
          <a:p>
            <a:pPr marL="0" indent="0">
              <a:buFont typeface="Arial" panose="020B0604020202020204" pitchFamily="34" charset="0"/>
              <a:buNone/>
            </a:pPr>
            <a:r>
              <a:rPr lang="fr-FR" baseline="0" dirty="0" smtClean="0"/>
              <a:t>Soit, utiliser la méthode de tire dite shooting, pour chercher automatiquement la solution périodique. Elle était utilisé dans le rotor à 4DDL. </a:t>
            </a:r>
          </a:p>
          <a:p>
            <a:pPr marL="0" indent="0">
              <a:buFont typeface="Arial" panose="020B0604020202020204" pitchFamily="34" charset="0"/>
              <a:buNone/>
            </a:pPr>
            <a:r>
              <a:rPr lang="fr-FR" baseline="0" dirty="0" smtClean="0"/>
              <a:t>Aussi une méthode classique, c’est-à-dire on l’intègre dans le temps jusqu’à la solution soit périodique. Il s’est avéré que cette méthode pourrait être </a:t>
            </a:r>
            <a:r>
              <a:rPr lang="fr-FR" baseline="0" dirty="0" err="1" smtClean="0"/>
              <a:t>bcp</a:t>
            </a:r>
            <a:r>
              <a:rPr lang="fr-FR" baseline="0" dirty="0" smtClean="0"/>
              <a:t> plus rapide que la méthode de shooting dans le cas où le rotor est très amorti. </a:t>
            </a: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14</a:t>
            </a:fld>
            <a:endParaRPr lang="en-US" dirty="0"/>
          </a:p>
        </p:txBody>
      </p:sp>
    </p:spTree>
    <p:extLst>
      <p:ext uri="{BB962C8B-B14F-4D97-AF65-F5344CB8AC3E}">
        <p14:creationId xmlns:p14="http://schemas.microsoft.com/office/powerpoint/2010/main" val="23705887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Pour calculer correctement la différence de la température au rotor, le</a:t>
                </a:r>
                <a:r>
                  <a:rPr lang="fr-FR" b="1" baseline="0" dirty="0" smtClean="0"/>
                  <a:t> cisaillement visqueux devrait être bien déterminé.</a:t>
                </a:r>
              </a:p>
              <a:p>
                <a:pPr marL="0" indent="0">
                  <a:buFont typeface="Arial" panose="020B0604020202020204" pitchFamily="34" charset="0"/>
                  <a:buNone/>
                </a:pPr>
                <a:r>
                  <a:rPr lang="fr-FR" b="1" baseline="0" dirty="0" smtClean="0"/>
                  <a:t>Ceci fait appeler un modèle du palier, qui résout simultanément l’équation de l’énergie et l’équation de Reynolds. </a:t>
                </a:r>
              </a:p>
              <a:p>
                <a:pPr marL="0" indent="0">
                  <a:buFont typeface="Arial" panose="020B0604020202020204" pitchFamily="34" charset="0"/>
                  <a:buNone/>
                </a:pPr>
                <a:endParaRPr lang="fr-FR" b="1" baseline="0" dirty="0" smtClean="0"/>
              </a:p>
              <a:p>
                <a:pPr marL="0" indent="0">
                  <a:buFont typeface="Arial" panose="020B0604020202020204" pitchFamily="34" charset="0"/>
                  <a:buNone/>
                </a:pPr>
                <a:r>
                  <a:rPr lang="fr-FR" b="1" baseline="0" dirty="0" smtClean="0"/>
                  <a:t>Equation de Reynolds dans le cas du palier cylindrique s’écrit sous forme ceci. </a:t>
                </a:r>
              </a:p>
              <a:p>
                <a:pPr marL="0" indent="0">
                  <a:buFont typeface="Arial" panose="020B0604020202020204" pitchFamily="34" charset="0"/>
                  <a:buNone/>
                </a:pPr>
                <a:r>
                  <a:rPr lang="fr-FR" b="1" baseline="0" dirty="0" smtClean="0"/>
                  <a:t>Pour prendre en compte la rupture du film dans le palier, une fraction de remplissage </a:t>
                </a:r>
                <a14:m>
                  <m:oMath xmlns:m="http://schemas.openxmlformats.org/officeDocument/2006/math">
                    <m:r>
                      <a:rPr lang="fr-FR" b="1" i="1" baseline="0" smtClean="0">
                        <a:latin typeface="Cambria Math" panose="02040503050406030204" pitchFamily="18" charset="0"/>
                      </a:rPr>
                      <m:t>𝜽</m:t>
                    </m:r>
                  </m:oMath>
                </a14:m>
                <a:r>
                  <a:rPr lang="fr-FR" b="1" dirty="0" smtClean="0"/>
                  <a:t> est introduit dans l’équation.</a:t>
                </a:r>
              </a:p>
              <a:p>
                <a:pPr marL="0" indent="0">
                  <a:buFont typeface="Arial" panose="020B0604020202020204" pitchFamily="34" charset="0"/>
                  <a:buNone/>
                </a:pPr>
                <a:r>
                  <a:rPr lang="fr-FR" b="1" dirty="0" smtClean="0"/>
                  <a:t>qui représente le taux de mélange entre le lubrifiant et l’air dans le film. </a:t>
                </a:r>
              </a:p>
              <a:p>
                <a:pPr marL="0" indent="0">
                  <a:buFont typeface="Arial" panose="020B0604020202020204" pitchFamily="34" charset="0"/>
                  <a:buNone/>
                </a:pPr>
                <a:r>
                  <a:rPr lang="fr-FR" b="1" dirty="0" smtClean="0"/>
                  <a:t>Pour</a:t>
                </a:r>
                <a:r>
                  <a:rPr lang="fr-FR" b="1" baseline="0" dirty="0" smtClean="0"/>
                  <a:t> résoudre cette équation, une contrainte supplémentaire a été introduit. </a:t>
                </a:r>
              </a:p>
              <a:p>
                <a:pPr marL="0" indent="0">
                  <a:buFont typeface="Arial" panose="020B0604020202020204" pitchFamily="34" charset="0"/>
                  <a:buNone/>
                </a:pPr>
                <a:r>
                  <a:rPr lang="fr-FR" b="1" baseline="0" dirty="0" smtClean="0"/>
                  <a:t>Cette contrainte est écrit par Fisher sous cette équation pour déterminer la zone cavitante.</a:t>
                </a:r>
              </a:p>
              <a:p>
                <a:pPr marL="0" indent="0">
                  <a:buFont typeface="Arial" panose="020B0604020202020204" pitchFamily="34" charset="0"/>
                  <a:buNone/>
                </a:pPr>
                <a:endParaRPr lang="fr-FR" b="1" baseline="0" dirty="0" smtClean="0"/>
              </a:p>
              <a:p>
                <a:pPr marL="0" indent="0">
                  <a:buFont typeface="Arial" panose="020B0604020202020204" pitchFamily="34" charset="0"/>
                  <a:buNone/>
                </a:pPr>
                <a:r>
                  <a:rPr lang="fr-FR" b="1" baseline="0" dirty="0" smtClean="0"/>
                  <a:t>Quand , </a:t>
                </a:r>
              </a:p>
              <a:p>
                <a:pPr marL="0" indent="0">
                  <a:buFont typeface="Arial" panose="020B0604020202020204" pitchFamily="34" charset="0"/>
                  <a:buNone/>
                </a:pPr>
                <a:r>
                  <a:rPr lang="fr-FR" b="1" baseline="0" dirty="0" smtClean="0"/>
                  <a:t>Enfin, </a:t>
                </a:r>
                <a:endParaRPr lang="fr-FR" b="1" dirty="0" smtClean="0"/>
              </a:p>
            </p:txBody>
          </p:sp>
        </mc:Choice>
        <mc:Fallback xmlns="">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Pour calculer correctement la différence de la température au rotor, le</a:t>
                </a:r>
                <a:r>
                  <a:rPr lang="fr-FR" b="1" baseline="0" dirty="0" smtClean="0"/>
                  <a:t> cisaillement visqueux devrait être bien déterminé.</a:t>
                </a:r>
              </a:p>
              <a:p>
                <a:pPr marL="0" indent="0">
                  <a:buFont typeface="Arial" panose="020B0604020202020204" pitchFamily="34" charset="0"/>
                  <a:buNone/>
                </a:pPr>
                <a:r>
                  <a:rPr lang="fr-FR" b="1" baseline="0" dirty="0" smtClean="0"/>
                  <a:t>Ceci fait appeler un modèle du palier, qui résout simultanément l’équation de l’énergie et l’équation de Reynolds. </a:t>
                </a:r>
              </a:p>
              <a:p>
                <a:pPr marL="0" indent="0">
                  <a:buFont typeface="Arial" panose="020B0604020202020204" pitchFamily="34" charset="0"/>
                  <a:buNone/>
                </a:pPr>
                <a:endParaRPr lang="fr-FR" b="1" baseline="0" dirty="0" smtClean="0"/>
              </a:p>
              <a:p>
                <a:pPr marL="0" indent="0">
                  <a:buFont typeface="Arial" panose="020B0604020202020204" pitchFamily="34" charset="0"/>
                  <a:buNone/>
                </a:pPr>
                <a:r>
                  <a:rPr lang="fr-FR" b="1" baseline="0" dirty="0" smtClean="0"/>
                  <a:t>Equation de Reynolds dans le cas du palier cylindrique s’écrit sous forme ceci. </a:t>
                </a:r>
              </a:p>
              <a:p>
                <a:pPr marL="0" indent="0">
                  <a:buFont typeface="Arial" panose="020B0604020202020204" pitchFamily="34" charset="0"/>
                  <a:buNone/>
                </a:pPr>
                <a:r>
                  <a:rPr lang="fr-FR" b="1" baseline="0" dirty="0" smtClean="0"/>
                  <a:t>Pour prendre en compte la rupture du film dans le palier, une fraction de remplissage </a:t>
                </a:r>
                <a:r>
                  <a:rPr lang="fr-FR" b="1" i="0" baseline="0" smtClean="0">
                    <a:latin typeface="Cambria Math" panose="02040503050406030204" pitchFamily="18" charset="0"/>
                  </a:rPr>
                  <a:t>𝜽</a:t>
                </a:r>
                <a:r>
                  <a:rPr lang="fr-FR" b="1" dirty="0" smtClean="0"/>
                  <a:t> est introduit dans l’équation.</a:t>
                </a:r>
              </a:p>
              <a:p>
                <a:pPr marL="0" indent="0">
                  <a:buFont typeface="Arial" panose="020B0604020202020204" pitchFamily="34" charset="0"/>
                  <a:buNone/>
                </a:pPr>
                <a:r>
                  <a:rPr lang="fr-FR" b="1" dirty="0" smtClean="0"/>
                  <a:t>qui représente le taux de mélange entre le lubrifiant et l’air dans le film. </a:t>
                </a:r>
              </a:p>
              <a:p>
                <a:pPr marL="0" indent="0">
                  <a:buFont typeface="Arial" panose="020B0604020202020204" pitchFamily="34" charset="0"/>
                  <a:buNone/>
                </a:pPr>
                <a:r>
                  <a:rPr lang="fr-FR" b="1" dirty="0" smtClean="0"/>
                  <a:t>Pour</a:t>
                </a:r>
                <a:r>
                  <a:rPr lang="fr-FR" b="1" baseline="0" dirty="0" smtClean="0"/>
                  <a:t> résoudre cette équation, une contrainte supplémentaire a été introduit. </a:t>
                </a:r>
              </a:p>
              <a:p>
                <a:pPr marL="0" indent="0">
                  <a:buFont typeface="Arial" panose="020B0604020202020204" pitchFamily="34" charset="0"/>
                  <a:buNone/>
                </a:pPr>
                <a:r>
                  <a:rPr lang="fr-FR" b="1" baseline="0" dirty="0" smtClean="0"/>
                  <a:t>Cette contrainte est écrit par Fisher sous cette équation pour déterminer la zone cavitante.</a:t>
                </a:r>
              </a:p>
              <a:p>
                <a:pPr marL="0" indent="0">
                  <a:buFont typeface="Arial" panose="020B0604020202020204" pitchFamily="34" charset="0"/>
                  <a:buNone/>
                </a:pPr>
                <a:endParaRPr lang="fr-FR" b="1" baseline="0" dirty="0" smtClean="0"/>
              </a:p>
              <a:p>
                <a:pPr marL="0" indent="0">
                  <a:buFont typeface="Arial" panose="020B0604020202020204" pitchFamily="34" charset="0"/>
                  <a:buNone/>
                </a:pPr>
                <a:r>
                  <a:rPr lang="fr-FR" b="1" baseline="0" dirty="0" smtClean="0"/>
                  <a:t>Quand , </a:t>
                </a:r>
              </a:p>
              <a:p>
                <a:pPr marL="0" indent="0">
                  <a:buFont typeface="Arial" panose="020B0604020202020204" pitchFamily="34" charset="0"/>
                  <a:buNone/>
                </a:pPr>
                <a:r>
                  <a:rPr lang="fr-FR" b="1" baseline="0" dirty="0" smtClean="0"/>
                  <a:t>Enfin, </a:t>
                </a:r>
                <a:endParaRPr lang="fr-FR" b="1" dirty="0" smtClean="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15</a:t>
            </a:fld>
            <a:endParaRPr lang="en-US" dirty="0"/>
          </a:p>
        </p:txBody>
      </p:sp>
    </p:spTree>
    <p:extLst>
      <p:ext uri="{BB962C8B-B14F-4D97-AF65-F5344CB8AC3E}">
        <p14:creationId xmlns:p14="http://schemas.microsoft.com/office/powerpoint/2010/main" val="1568323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Étant donnée que la méthode est</a:t>
                </a:r>
                <a:r>
                  <a:rPr lang="fr-FR" b="1" baseline="0" dirty="0" smtClean="0"/>
                  <a:t> d’ordre élevé, elle permet d’atteindre une précision avec très peu de points. Ainsi, réduire le nombre des inconnus et l’efforts des calculs. </a:t>
                </a:r>
                <a:endParaRPr lang="fr-FR" b="1" dirty="0"/>
              </a:p>
            </p:txBody>
          </p:sp>
        </mc:Choice>
        <mc:Fallback xmlns="">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Module le plus difficile à modéliser </a:t>
                </a:r>
                <a:r>
                  <a:rPr lang="fr-FR" b="1" i="0" dirty="0" smtClean="0">
                    <a:latin typeface="Cambria Math" panose="02040503050406030204" pitchFamily="18" charset="0"/>
                  </a:rPr>
                  <a:t>𝑩</a:t>
                </a:r>
                <a:endParaRPr lang="fr-FR" b="1" dirty="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16</a:t>
            </a:fld>
            <a:endParaRPr lang="en-US" dirty="0"/>
          </a:p>
        </p:txBody>
      </p:sp>
    </p:spTree>
    <p:extLst>
      <p:ext uri="{BB962C8B-B14F-4D97-AF65-F5344CB8AC3E}">
        <p14:creationId xmlns:p14="http://schemas.microsoft.com/office/powerpoint/2010/main" val="901511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Le</a:t>
                </a:r>
                <a:r>
                  <a:rPr lang="fr-FR" b="1" baseline="0" dirty="0" smtClean="0"/>
                  <a:t> modèle du palier a été validé par les données d’essai d’un palier à deux lobe présentées dans la thèse de Célia Giraudeau. </a:t>
                </a:r>
              </a:p>
              <a:p>
                <a:pPr marL="0" indent="0">
                  <a:buFont typeface="Arial" panose="020B0604020202020204" pitchFamily="34" charset="0"/>
                  <a:buNone/>
                </a:pPr>
                <a:r>
                  <a:rPr lang="fr-FR" b="1" baseline="0" dirty="0" smtClean="0"/>
                  <a:t>Cette thèse </a:t>
                </a:r>
              </a:p>
              <a:p>
                <a:pPr marL="171450" indent="-171450">
                  <a:buFont typeface="Arial" panose="020B0604020202020204" pitchFamily="34" charset="0"/>
                  <a:buChar char="•"/>
                </a:pPr>
                <a:r>
                  <a:rPr lang="fr-FR" b="1" baseline="0" dirty="0" smtClean="0"/>
                  <a:t>On a utilisé le cas d’effet thermique est plus important parmi les essais. C’est-à-dire la vitesse de rotation est 3500 tr/min et la charge est 6KN.</a:t>
                </a:r>
              </a:p>
              <a:p>
                <a:pPr marL="171450" indent="-171450">
                  <a:buFont typeface="Arial" panose="020B0604020202020204" pitchFamily="34" charset="0"/>
                  <a:buChar char="•"/>
                </a:pPr>
                <a:r>
                  <a:rPr lang="fr-FR" b="1" baseline="0" dirty="0" smtClean="0"/>
                  <a:t>La confrontation </a:t>
                </a:r>
                <a:r>
                  <a:rPr lang="fr-FR" b="1" baseline="0" dirty="0" err="1" smtClean="0"/>
                  <a:t>num</a:t>
                </a:r>
                <a:r>
                  <a:rPr lang="fr-FR" b="1" baseline="0" dirty="0" smtClean="0"/>
                  <a:t>/</a:t>
                </a:r>
                <a:r>
                  <a:rPr lang="fr-FR" b="1" baseline="0" dirty="0" err="1" smtClean="0"/>
                  <a:t>exp</a:t>
                </a:r>
                <a:r>
                  <a:rPr lang="fr-FR" b="1" baseline="0" dirty="0" smtClean="0"/>
                  <a:t> montre une bonne cohérence sur la température et sur la pression. </a:t>
                </a:r>
              </a:p>
              <a:p>
                <a:pPr marL="171450" indent="-171450">
                  <a:buFont typeface="Arial" panose="020B0604020202020204" pitchFamily="34" charset="0"/>
                  <a:buChar char="•"/>
                </a:pPr>
                <a:r>
                  <a:rPr lang="fr-FR" b="1" baseline="0" dirty="0" smtClean="0"/>
                  <a:t>Ces résultats permet de valider le modèle de palier à utiliser dans le cadre de cette thèse. </a:t>
                </a:r>
                <a:endParaRPr lang="fr-FR" b="1" dirty="0"/>
              </a:p>
            </p:txBody>
          </p:sp>
        </mc:Choice>
        <mc:Fallback xmlns="">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Module le plus difficile à modéliser </a:t>
                </a:r>
                <a:r>
                  <a:rPr lang="fr-FR" b="1" i="0" dirty="0" smtClean="0">
                    <a:latin typeface="Cambria Math" panose="02040503050406030204" pitchFamily="18" charset="0"/>
                  </a:rPr>
                  <a:t>𝑩</a:t>
                </a:r>
                <a:endParaRPr lang="fr-FR" b="1" dirty="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17</a:t>
            </a:fld>
            <a:endParaRPr lang="en-US" dirty="0"/>
          </a:p>
        </p:txBody>
      </p:sp>
    </p:spTree>
    <p:extLst>
      <p:ext uri="{BB962C8B-B14F-4D97-AF65-F5344CB8AC3E}">
        <p14:creationId xmlns:p14="http://schemas.microsoft.com/office/powerpoint/2010/main" val="4265802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smtClean="0"/>
              <a:t>Dans la suite,</a:t>
            </a:r>
            <a:r>
              <a:rPr lang="fr-FR" b="1" baseline="0" dirty="0" smtClean="0"/>
              <a:t> </a:t>
            </a:r>
            <a:r>
              <a:rPr lang="fr-FR" b="0" baseline="0" dirty="0" smtClean="0"/>
              <a:t>le flux thermique aux interface fluide-structure obtenu par le modèle de palier va être injecté dans un modèle thermomécanique du rotor en 3D, construit en utilisant le code_aster, pour calculer la déformation thermique.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b="0" baseline="0" dirty="0" smtClean="0"/>
          </a:p>
          <a:p>
            <a:pPr marL="171450" indent="-171450">
              <a:buFont typeface="Arial" panose="020B0604020202020204" pitchFamily="34" charset="0"/>
              <a:buChar char="•"/>
            </a:pPr>
            <a:r>
              <a:rPr lang="fr-FR" b="0" baseline="0" dirty="0" smtClean="0"/>
              <a:t>Pour introduire les conditions aux limite mécanique représenté par la force du palier, l’élément RBE3 dans code aster a été utilisé. cette liaison a pour ramener le </a:t>
            </a:r>
            <a:r>
              <a:rPr lang="fr-FR" b="0" baseline="0" dirty="0" err="1" smtClean="0"/>
              <a:t>mouvenet</a:t>
            </a:r>
            <a:r>
              <a:rPr lang="fr-FR" b="0" baseline="0" dirty="0" smtClean="0"/>
              <a:t> de l’ensemble des nœuds dans la section, au nœuds du modèle de la dynamique des rotors. </a:t>
            </a:r>
          </a:p>
          <a:p>
            <a:pPr marL="171450" indent="-171450">
              <a:buFont typeface="Arial" panose="020B0604020202020204" pitchFamily="34" charset="0"/>
              <a:buChar char="•"/>
            </a:pPr>
            <a:endParaRPr lang="fr-FR" b="0" baseline="0" dirty="0" smtClean="0"/>
          </a:p>
          <a:p>
            <a:pPr marL="171450" indent="-171450">
              <a:buFont typeface="Arial" panose="020B0604020202020204" pitchFamily="34" charset="0"/>
              <a:buChar char="•"/>
            </a:pPr>
            <a:r>
              <a:rPr lang="fr-FR" b="0" baseline="0" dirty="0" smtClean="0"/>
              <a:t>Une fois la déformation thermique obtenue,   moyen du </a:t>
            </a:r>
            <a:r>
              <a:rPr lang="fr-FR" b="0" baseline="0" dirty="0" err="1" smtClean="0"/>
              <a:t>déplacmeent</a:t>
            </a:r>
            <a:r>
              <a:rPr lang="fr-FR" b="0" baseline="0" dirty="0" smtClean="0"/>
              <a:t> ….</a:t>
            </a:r>
          </a:p>
          <a:p>
            <a:pPr marL="171450" indent="-171450">
              <a:buFont typeface="Arial" panose="020B0604020202020204" pitchFamily="34" charset="0"/>
              <a:buChar char="•"/>
            </a:pPr>
            <a:endParaRPr lang="fr-FR" b="0" baseline="0" dirty="0" smtClean="0"/>
          </a:p>
          <a:p>
            <a:pPr marL="171450" indent="-171450">
              <a:buFont typeface="Arial" panose="020B0604020202020204" pitchFamily="34" charset="0"/>
              <a:buChar char="•"/>
            </a:pPr>
            <a:r>
              <a:rPr lang="fr-FR" b="0" baseline="0" dirty="0" smtClean="0"/>
              <a:t> </a:t>
            </a:r>
            <a:endParaRPr lang="fr-FR" b="0"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18</a:t>
            </a:fld>
            <a:endParaRPr lang="en-US" dirty="0"/>
          </a:p>
        </p:txBody>
      </p:sp>
    </p:spTree>
    <p:extLst>
      <p:ext uri="{BB962C8B-B14F-4D97-AF65-F5344CB8AC3E}">
        <p14:creationId xmlns:p14="http://schemas.microsoft.com/office/powerpoint/2010/main" val="3165690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Dans la littérature, le balourd thermique peut être calculée</a:t>
            </a:r>
            <a:r>
              <a:rPr lang="fr-FR" b="1" baseline="0" dirty="0" smtClean="0"/>
              <a:t> </a:t>
            </a:r>
            <a:r>
              <a:rPr lang="fr-FR" b="1" dirty="0" smtClean="0"/>
              <a:t>par deux approche.</a:t>
            </a:r>
            <a:r>
              <a:rPr lang="fr-FR" b="1" baseline="0" dirty="0" smtClean="0"/>
              <a:t> </a:t>
            </a:r>
            <a:endParaRPr lang="fr-FR" b="1"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19</a:t>
            </a:fld>
            <a:endParaRPr lang="en-US" dirty="0"/>
          </a:p>
        </p:txBody>
      </p:sp>
    </p:spTree>
    <p:extLst>
      <p:ext uri="{BB962C8B-B14F-4D97-AF65-F5344CB8AC3E}">
        <p14:creationId xmlns:p14="http://schemas.microsoft.com/office/powerpoint/2010/main" val="4195032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Tout</a:t>
            </a:r>
            <a:r>
              <a:rPr lang="fr-FR" baseline="0" dirty="0" smtClean="0"/>
              <a:t> d’abord, je vais </a:t>
            </a:r>
            <a:r>
              <a:rPr lang="fr-FR" b="1" baseline="0" dirty="0" smtClean="0"/>
              <a:t>introduire</a:t>
            </a:r>
            <a:r>
              <a:rPr lang="fr-FR" baseline="0" dirty="0" smtClean="0"/>
              <a:t> le plan de cette prés, </a:t>
            </a:r>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a:t>
            </a:fld>
            <a:endParaRPr lang="en-US" dirty="0"/>
          </a:p>
        </p:txBody>
      </p:sp>
    </p:spTree>
    <p:extLst>
      <p:ext uri="{BB962C8B-B14F-4D97-AF65-F5344CB8AC3E}">
        <p14:creationId xmlns:p14="http://schemas.microsoft.com/office/powerpoint/2010/main" val="41759741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b="1" dirty="0" smtClean="0"/>
              <a:t>Une fois tous les modèles concerné expliqué, je vous propose de regarder l’algorithme en régime transitoire de l’effet Morton</a:t>
            </a:r>
            <a:r>
              <a:rPr lang="fr-FR" b="0" dirty="0" smtClean="0"/>
              <a:t>. </a:t>
            </a:r>
          </a:p>
          <a:p>
            <a:pPr marL="171450" indent="-171450">
              <a:buFont typeface="Arial" panose="020B0604020202020204" pitchFamily="34" charset="0"/>
              <a:buChar char="•"/>
            </a:pPr>
            <a:r>
              <a:rPr lang="fr-FR" b="0" dirty="0" smtClean="0"/>
              <a:t>Le modèle thermomécanique </a:t>
            </a:r>
            <a:endParaRPr lang="fr-FR" b="0"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20</a:t>
            </a:fld>
            <a:endParaRPr lang="en-US" dirty="0"/>
          </a:p>
        </p:txBody>
      </p:sp>
    </p:spTree>
    <p:extLst>
      <p:ext uri="{BB962C8B-B14F-4D97-AF65-F5344CB8AC3E}">
        <p14:creationId xmlns:p14="http://schemas.microsoft.com/office/powerpoint/2010/main" val="1278208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1" dirty="0"/>
              </a:p>
            </p:txBody>
          </p:sp>
        </mc:Choice>
        <mc:Fallback xmlns="">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Module le plus difficile à modéliser </a:t>
                </a:r>
                <a:r>
                  <a:rPr lang="fr-FR" b="1" i="0" dirty="0" smtClean="0">
                    <a:latin typeface="Cambria Math" panose="02040503050406030204" pitchFamily="18" charset="0"/>
                  </a:rPr>
                  <a:t>𝑩</a:t>
                </a:r>
                <a:endParaRPr lang="fr-FR" b="1" dirty="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21</a:t>
            </a:fld>
            <a:endParaRPr lang="en-US" dirty="0"/>
          </a:p>
        </p:txBody>
      </p:sp>
    </p:spTree>
    <p:extLst>
      <p:ext uri="{BB962C8B-B14F-4D97-AF65-F5344CB8AC3E}">
        <p14:creationId xmlns:p14="http://schemas.microsoft.com/office/powerpoint/2010/main" val="20206664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fr-FR" dirty="0" smtClean="0"/>
              <a:t>Description</a:t>
            </a:r>
            <a:r>
              <a:rPr lang="fr-FR" baseline="0" dirty="0" smtClean="0"/>
              <a:t> du rotor, le palier et le système d’ acquisition. </a:t>
            </a:r>
            <a:endParaRPr lang="fr-FR" baseline="0" dirty="0" smtClean="0"/>
          </a:p>
          <a:p>
            <a:pPr marL="0" indent="0">
              <a:buFontTx/>
              <a:buNone/>
            </a:pPr>
            <a:r>
              <a:rPr lang="fr-FR" baseline="0" dirty="0" smtClean="0"/>
              <a:t>Le banc d’essai est conçu dans le cadre d’une autre thèse réalisée à Poitiers.  Ce</a:t>
            </a:r>
          </a:p>
          <a:p>
            <a:pPr marL="0" indent="0">
              <a:buFontTx/>
              <a:buNone/>
            </a:pPr>
            <a:endParaRPr lang="fr-FR" baseline="0" dirty="0" smtClean="0"/>
          </a:p>
          <a:p>
            <a:pPr marL="0" indent="0">
              <a:buFontTx/>
              <a:buNone/>
            </a:pPr>
            <a:endParaRPr lang="fr-FR" baseline="0" dirty="0" smtClean="0"/>
          </a:p>
          <a:p>
            <a:pPr marL="0" indent="0">
              <a:buFontTx/>
              <a:buNone/>
            </a:pPr>
            <a:endParaRPr lang="fr-FR" dirty="0" smtClean="0"/>
          </a:p>
          <a:p>
            <a:pPr marL="171450" indent="-171450">
              <a:buFontTx/>
              <a:buChar char="-"/>
            </a:pPr>
            <a:r>
              <a:rPr lang="fr-FR" dirty="0" smtClean="0"/>
              <a:t>Rotor</a:t>
            </a:r>
            <a:r>
              <a:rPr lang="fr-FR" baseline="0" dirty="0" smtClean="0"/>
              <a:t> a une longueur de 430 m. il est guidé par un roulement à bille à l’extrémité du moteur et un palier </a:t>
            </a:r>
            <a:r>
              <a:rPr lang="fr-FR" baseline="0" dirty="0" err="1" smtClean="0"/>
              <a:t>hyrdoyanmqiue</a:t>
            </a:r>
            <a:r>
              <a:rPr lang="fr-FR" baseline="0" dirty="0" smtClean="0"/>
              <a:t> </a:t>
            </a:r>
          </a:p>
          <a:p>
            <a:pPr marL="0" indent="0">
              <a:buFontTx/>
              <a:buNone/>
            </a:pPr>
            <a:r>
              <a:rPr lang="fr-FR" baseline="0" dirty="0" smtClean="0"/>
              <a:t>On a proposé une configuration creuse pour avoir un différent de température plus important possible.</a:t>
            </a:r>
          </a:p>
          <a:p>
            <a:pPr marL="0" indent="0">
              <a:buFontTx/>
              <a:buNone/>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23</a:t>
            </a:fld>
            <a:endParaRPr lang="en-US" dirty="0"/>
          </a:p>
        </p:txBody>
      </p:sp>
    </p:spTree>
    <p:extLst>
      <p:ext uri="{BB962C8B-B14F-4D97-AF65-F5344CB8AC3E}">
        <p14:creationId xmlns:p14="http://schemas.microsoft.com/office/powerpoint/2010/main" val="16326979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24</a:t>
            </a:fld>
            <a:endParaRPr lang="en-US" dirty="0"/>
          </a:p>
        </p:txBody>
      </p:sp>
    </p:spTree>
    <p:extLst>
      <p:ext uri="{BB962C8B-B14F-4D97-AF65-F5344CB8AC3E}">
        <p14:creationId xmlns:p14="http://schemas.microsoft.com/office/powerpoint/2010/main" val="10667215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r>
              <a:rPr lang="fr-FR" dirty="0" smtClean="0"/>
              <a:t>Concerné les conditions aux limites</a:t>
            </a:r>
            <a:r>
              <a:rPr lang="fr-FR" baseline="0" dirty="0" smtClean="0"/>
              <a:t> dans les modèles thermiques,  (roulement, palier, parois adiabatique  et convection )</a:t>
            </a: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r>
              <a:rPr lang="fr-FR" baseline="0" dirty="0" smtClean="0"/>
              <a:t>Un modèle thermique du coussinet simplifié a été également utilisé dans la simulation.</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25</a:t>
            </a:fld>
            <a:endParaRPr lang="en-US" dirty="0"/>
          </a:p>
        </p:txBody>
      </p:sp>
    </p:spTree>
    <p:extLst>
      <p:ext uri="{BB962C8B-B14F-4D97-AF65-F5344CB8AC3E}">
        <p14:creationId xmlns:p14="http://schemas.microsoft.com/office/powerpoint/2010/main" val="1139144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r>
              <a:rPr lang="fr-FR" dirty="0" smtClean="0"/>
              <a:t>Les résultats des comparaisons</a:t>
            </a:r>
            <a:r>
              <a:rPr lang="fr-FR" baseline="0" dirty="0" smtClean="0"/>
              <a:t> des amplitudes sont présenté ici. </a:t>
            </a:r>
          </a:p>
          <a:p>
            <a:pPr marL="171450" indent="-171450">
              <a:buFont typeface="Arial" panose="020B0604020202020204" pitchFamily="34" charset="0"/>
              <a:buChar char="•"/>
            </a:pPr>
            <a:r>
              <a:rPr lang="fr-FR" baseline="0" dirty="0" smtClean="0"/>
              <a:t>Globalement, les résultats expérimentaux et numériques sont cohérence en grandeur en </a:t>
            </a:r>
            <a:r>
              <a:rPr lang="fr-FR" baseline="0" dirty="0" err="1" smtClean="0"/>
              <a:t>tendence</a:t>
            </a:r>
            <a:r>
              <a:rPr lang="fr-FR" baseline="0" dirty="0" smtClean="0"/>
              <a:t>..  </a:t>
            </a:r>
          </a:p>
          <a:p>
            <a:pPr marL="0" indent="0">
              <a:buFont typeface="Arial" panose="020B0604020202020204" pitchFamily="34" charset="0"/>
              <a:buNone/>
            </a:pPr>
            <a:r>
              <a:rPr lang="fr-FR" baseline="0" dirty="0" smtClean="0"/>
              <a:t>Il existe des différence entre le modèle à</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26</a:t>
            </a:fld>
            <a:endParaRPr lang="en-US" dirty="0"/>
          </a:p>
        </p:txBody>
      </p:sp>
    </p:spTree>
    <p:extLst>
      <p:ext uri="{BB962C8B-B14F-4D97-AF65-F5344CB8AC3E}">
        <p14:creationId xmlns:p14="http://schemas.microsoft.com/office/powerpoint/2010/main" val="801090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27</a:t>
            </a:fld>
            <a:endParaRPr lang="en-US" dirty="0"/>
          </a:p>
        </p:txBody>
      </p:sp>
    </p:spTree>
    <p:extLst>
      <p:ext uri="{BB962C8B-B14F-4D97-AF65-F5344CB8AC3E}">
        <p14:creationId xmlns:p14="http://schemas.microsoft.com/office/powerpoint/2010/main" val="7021327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28</a:t>
            </a:fld>
            <a:endParaRPr lang="en-US" dirty="0"/>
          </a:p>
        </p:txBody>
      </p:sp>
    </p:spTree>
    <p:extLst>
      <p:ext uri="{BB962C8B-B14F-4D97-AF65-F5344CB8AC3E}">
        <p14:creationId xmlns:p14="http://schemas.microsoft.com/office/powerpoint/2010/main" val="39786615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29</a:t>
            </a:fld>
            <a:endParaRPr lang="en-US" dirty="0"/>
          </a:p>
        </p:txBody>
      </p:sp>
    </p:spTree>
    <p:extLst>
      <p:ext uri="{BB962C8B-B14F-4D97-AF65-F5344CB8AC3E}">
        <p14:creationId xmlns:p14="http://schemas.microsoft.com/office/powerpoint/2010/main" val="20815941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pPr marL="0" indent="0">
                  <a:buFont typeface="Arial" panose="020B0604020202020204" pitchFamily="34" charset="0"/>
                  <a:buNone/>
                </a:pPr>
                <a:r>
                  <a:rPr lang="fr-FR" baseline="0" dirty="0" smtClean="0"/>
                  <a:t>* Le coefficient </a:t>
                </a:r>
                <a14:m>
                  <m:oMath xmlns:m="http://schemas.openxmlformats.org/officeDocument/2006/math">
                    <m:r>
                      <a:rPr lang="fr-FR" i="1" baseline="0" dirty="0" smtClean="0">
                        <a:latin typeface="Cambria Math" panose="02040503050406030204" pitchFamily="18" charset="0"/>
                      </a:rPr>
                      <m:t>𝐶</m:t>
                    </m:r>
                  </m:oMath>
                </a14:m>
                <a:r>
                  <a:rPr lang="fr-FR" baseline="0" dirty="0" smtClean="0"/>
                  <a:t> est lié directement avec la masse du disque en porte à faux</a:t>
                </a:r>
              </a:p>
            </p:txBody>
          </p:sp>
        </mc:Choice>
        <mc:Fallback xmlns="">
          <p:sp>
            <p:nvSpPr>
              <p:cNvPr id="3" name="Espace réservé des commentaires 2"/>
              <p:cNvSpPr>
                <a:spLocks noGrp="1"/>
              </p:cNvSpPr>
              <p:nvPr>
                <p:ph type="body" idx="1"/>
              </p:nvPr>
            </p:nvSpPr>
            <p:spPr/>
            <p:txBody>
              <a:bodyPr/>
              <a:lstStyle/>
              <a:p>
                <a:pPr marL="0" indent="0">
                  <a:buFont typeface="Arial" panose="020B0604020202020204" pitchFamily="34" charset="0"/>
                  <a:buNone/>
                </a:pPr>
                <a:r>
                  <a:rPr lang="fr-FR" baseline="0" dirty="0" smtClean="0"/>
                  <a:t>* Le coefficient </a:t>
                </a:r>
                <a:r>
                  <a:rPr lang="fr-FR" i="0" baseline="0" dirty="0" smtClean="0">
                    <a:latin typeface="Cambria Math" panose="02040503050406030204" pitchFamily="18" charset="0"/>
                  </a:rPr>
                  <a:t>𝐶</a:t>
                </a:r>
                <a:r>
                  <a:rPr lang="fr-FR" baseline="0" dirty="0" smtClean="0"/>
                  <a:t> est lié directement avec la masse du disque en porte à faux</a:t>
                </a:r>
                <a:endParaRPr lang="fr-FR" baseline="0" dirty="0" smtClean="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30</a:t>
            </a:fld>
            <a:endParaRPr lang="en-US" dirty="0"/>
          </a:p>
        </p:txBody>
      </p:sp>
    </p:spTree>
    <p:extLst>
      <p:ext uri="{BB962C8B-B14F-4D97-AF65-F5344CB8AC3E}">
        <p14:creationId xmlns:p14="http://schemas.microsoft.com/office/powerpoint/2010/main" val="3646999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fr-FR" baseline="0" dirty="0" smtClean="0"/>
              <a:t>Description du rotor </a:t>
            </a:r>
          </a:p>
          <a:p>
            <a:pPr marL="0" indent="0">
              <a:buFontTx/>
              <a:buNone/>
            </a:pPr>
            <a:r>
              <a:rPr lang="fr-FR" baseline="0" dirty="0" smtClean="0"/>
              <a:t>	compresseur centrifuge utilisé dans les applications offshore; paliers à patins oscillants, </a:t>
            </a:r>
          </a:p>
          <a:p>
            <a:pPr marL="171450" indent="-171450">
              <a:buFontTx/>
              <a:buChar char="-"/>
            </a:pPr>
            <a:endParaRPr lang="fr-FR" baseline="0" dirty="0" smtClean="0"/>
          </a:p>
          <a:p>
            <a:pPr marL="171450" indent="-171450">
              <a:buFontTx/>
              <a:buChar char="-"/>
            </a:pPr>
            <a:r>
              <a:rPr lang="fr-FR" baseline="0" dirty="0" smtClean="0"/>
              <a:t>Description du problème </a:t>
            </a:r>
          </a:p>
          <a:p>
            <a:pPr marL="628650" lvl="1" indent="-171450">
              <a:buFont typeface="Wingdings" panose="05000000000000000000" pitchFamily="2" charset="2"/>
              <a:buChar char="ü"/>
            </a:pPr>
            <a:r>
              <a:rPr lang="fr-FR" baseline="0" dirty="0" smtClean="0"/>
              <a:t>Pendant un test unitaire de ce compresseur , le rotor n’arrivait pas à atteindre la vitesse maximale nominale de fonctionnement vers 12000rpm. Alors que sa vitesse critique se trouve vers 14000rpm.</a:t>
            </a:r>
          </a:p>
          <a:p>
            <a:pPr marL="628650" lvl="1" indent="-171450">
              <a:buFont typeface="Wingdings" panose="05000000000000000000" pitchFamily="2" charset="2"/>
              <a:buChar char="ü"/>
            </a:pPr>
            <a:r>
              <a:rPr lang="fr-FR" baseline="0" dirty="0" smtClean="0"/>
              <a:t>Cette figure illustre l’évolution de l’amplitudes et la phase durant la montée en vitesse.  L’amplitude devient soudain très important à partir de 9000 tr/min. Quand l’amplitude dans le palier atteint 50% du jeu de palier, la vitesse a été réduit à 10000 tr/min.  On retrouve un phénomène d’hystérésis qui est un des signature de l’effet Morton</a:t>
            </a:r>
          </a:p>
          <a:p>
            <a:pPr marL="914400" lvl="2" indent="0">
              <a:buFontTx/>
              <a:buNone/>
            </a:pPr>
            <a:endParaRPr lang="fr-FR" baseline="0" dirty="0" smtClean="0"/>
          </a:p>
          <a:p>
            <a:pPr marL="171450" indent="-171450">
              <a:buFontTx/>
              <a:buChar char="-"/>
            </a:pPr>
            <a:r>
              <a:rPr lang="fr-FR" baseline="0" dirty="0" smtClean="0"/>
              <a:t>Solutions :</a:t>
            </a:r>
          </a:p>
          <a:p>
            <a:pPr marL="914400" lvl="2" indent="0">
              <a:buFontTx/>
              <a:buNone/>
            </a:pPr>
            <a:r>
              <a:rPr lang="fr-FR" baseline="0" dirty="0" smtClean="0"/>
              <a:t>*</a:t>
            </a:r>
            <a:r>
              <a:rPr lang="fr-FR" b="1" baseline="0" dirty="0" smtClean="0"/>
              <a:t>L’investigation approfondie a été réalisée, </a:t>
            </a:r>
            <a:r>
              <a:rPr lang="fr-FR" baseline="0" dirty="0" smtClean="0"/>
              <a:t>La solution finale trouvée était la réduction de masse en porte à faux.</a:t>
            </a:r>
          </a:p>
          <a:p>
            <a:pPr marL="171450" indent="-171450">
              <a:buFontTx/>
              <a:buChar char="-"/>
            </a:pPr>
            <a:endParaRPr lang="fr-FR" baseline="0" dirty="0" smtClean="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a:t>
            </a:fld>
            <a:endParaRPr lang="en-US" dirty="0"/>
          </a:p>
        </p:txBody>
      </p:sp>
    </p:spTree>
    <p:extLst>
      <p:ext uri="{BB962C8B-B14F-4D97-AF65-F5344CB8AC3E}">
        <p14:creationId xmlns:p14="http://schemas.microsoft.com/office/powerpoint/2010/main" val="41760096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31</a:t>
            </a:fld>
            <a:endParaRPr lang="en-US" dirty="0"/>
          </a:p>
        </p:txBody>
      </p:sp>
    </p:spTree>
    <p:extLst>
      <p:ext uri="{BB962C8B-B14F-4D97-AF65-F5344CB8AC3E}">
        <p14:creationId xmlns:p14="http://schemas.microsoft.com/office/powerpoint/2010/main" val="30192953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34</a:t>
            </a:fld>
            <a:endParaRPr lang="en-US"/>
          </a:p>
        </p:txBody>
      </p:sp>
    </p:spTree>
    <p:extLst>
      <p:ext uri="{BB962C8B-B14F-4D97-AF65-F5344CB8AC3E}">
        <p14:creationId xmlns:p14="http://schemas.microsoft.com/office/powerpoint/2010/main" val="24356226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Effet</a:t>
            </a:r>
            <a:r>
              <a:rPr lang="fr-FR" baseline="0" dirty="0" smtClean="0"/>
              <a:t> Morton est un phénomène multi physique : effet dominant dans l’effet Morton reste à déterminer dans le cas particulier. </a:t>
            </a:r>
            <a:r>
              <a:rPr lang="fr-FR" baseline="0" dirty="0" smtClean="0">
                <a:sym typeface="Wingdings" panose="05000000000000000000" pitchFamily="2" charset="2"/>
              </a:rPr>
              <a:t> pas de solution générale, il faut justifier le choix du geste de corrections</a:t>
            </a:r>
          </a:p>
          <a:p>
            <a:pPr marL="171450" indent="-171450">
              <a:buFont typeface="Arial" panose="020B0604020202020204" pitchFamily="34" charset="0"/>
              <a:buChar char="•"/>
            </a:pPr>
            <a:endParaRPr lang="fr-FR" baseline="0" dirty="0" smtClean="0">
              <a:sym typeface="Wingdings" panose="05000000000000000000" pitchFamily="2" charset="2"/>
            </a:endParaRPr>
          </a:p>
          <a:p>
            <a:pPr marL="171450" indent="-171450">
              <a:buFont typeface="Arial" panose="020B0604020202020204" pitchFamily="34" charset="0"/>
              <a:buChar char="•"/>
            </a:pPr>
            <a:r>
              <a:rPr lang="fr-FR" baseline="0" dirty="0" smtClean="0">
                <a:sym typeface="Wingdings" panose="05000000000000000000" pitchFamily="2" charset="2"/>
              </a:rPr>
              <a:t>Mettre des flèches pour montrer que c’est divergent</a:t>
            </a:r>
            <a:endParaRPr lang="fr-FR" baseline="0" dirty="0" smtClean="0"/>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36</a:t>
            </a:fld>
            <a:endParaRPr lang="en-US" dirty="0"/>
          </a:p>
        </p:txBody>
      </p:sp>
    </p:spTree>
    <p:extLst>
      <p:ext uri="{BB962C8B-B14F-4D97-AF65-F5344CB8AC3E}">
        <p14:creationId xmlns:p14="http://schemas.microsoft.com/office/powerpoint/2010/main" val="519973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285750" indent="-285750">
              <a:buFont typeface="Arial" panose="020B0604020202020204" pitchFamily="34" charset="0"/>
              <a:buChar char="•"/>
            </a:pPr>
            <a:r>
              <a:rPr lang="fr-FR" dirty="0" smtClean="0">
                <a:cs typeface="Times New Roman" panose="02020603050405020304" pitchFamily="18" charset="0"/>
              </a:rPr>
              <a:t>Corrélation : </a:t>
            </a:r>
          </a:p>
          <a:p>
            <a:pPr marL="0" indent="0">
              <a:buFont typeface="Arial" panose="020B0604020202020204" pitchFamily="34" charset="0"/>
              <a:buNone/>
            </a:pPr>
            <a:r>
              <a:rPr lang="fr-FR" dirty="0" smtClean="0">
                <a:cs typeface="Times New Roman" panose="02020603050405020304" pitchFamily="18" charset="0"/>
              </a:rPr>
              <a:t>	Les différence de la température corrélées avec les amplitudes</a:t>
            </a:r>
          </a:p>
          <a:p>
            <a:pPr marL="171450" indent="-171450">
              <a:buFont typeface="Arial" panose="020B0604020202020204" pitchFamily="34" charset="0"/>
              <a:buChar char="•"/>
            </a:pPr>
            <a:r>
              <a:rPr lang="fr-FR" dirty="0" smtClean="0">
                <a:cs typeface="Times New Roman" panose="02020603050405020304" pitchFamily="18" charset="0"/>
              </a:rPr>
              <a:t>Déclenchement pour 140g.mm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smtClean="0">
                <a:cs typeface="Times New Roman" panose="02020603050405020304" pitchFamily="18" charset="0"/>
              </a:rPr>
              <a:t>	Déclenchement de l’effet Morton pour le balourd mécanique 140g.mm imposé</a:t>
            </a:r>
            <a:endParaRPr lang="fr-FR" dirty="0" smtClean="0"/>
          </a:p>
          <a:p>
            <a:pPr marL="0" indent="0">
              <a:buFont typeface="Arial" panose="020B0604020202020204" pitchFamily="34" charset="0"/>
              <a:buNone/>
            </a:pPr>
            <a:endParaRPr lang="fr-FR" dirty="0" smtClean="0"/>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37</a:t>
            </a:fld>
            <a:endParaRPr lang="en-US" dirty="0"/>
          </a:p>
        </p:txBody>
      </p:sp>
    </p:spTree>
    <p:extLst>
      <p:ext uri="{BB962C8B-B14F-4D97-AF65-F5344CB8AC3E}">
        <p14:creationId xmlns:p14="http://schemas.microsoft.com/office/powerpoint/2010/main" val="14474571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Effet</a:t>
            </a:r>
            <a:r>
              <a:rPr lang="fr-FR" baseline="0" dirty="0" smtClean="0"/>
              <a:t> Morton est un phénomène multi physique : effet dominant dans l’effet Morton reste à déterminer dans le cas particulier. </a:t>
            </a:r>
            <a:r>
              <a:rPr lang="fr-FR" baseline="0" dirty="0" smtClean="0">
                <a:sym typeface="Wingdings" panose="05000000000000000000" pitchFamily="2" charset="2"/>
              </a:rPr>
              <a:t> pas de solution générale, il faut justifier le choix du geste de corrections</a:t>
            </a:r>
            <a:endParaRPr lang="fr-FR" baseline="0" dirty="0" smtClean="0"/>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38</a:t>
            </a:fld>
            <a:endParaRPr lang="en-US" dirty="0"/>
          </a:p>
        </p:txBody>
      </p:sp>
    </p:spTree>
    <p:extLst>
      <p:ext uri="{BB962C8B-B14F-4D97-AF65-F5344CB8AC3E}">
        <p14:creationId xmlns:p14="http://schemas.microsoft.com/office/powerpoint/2010/main" val="9143256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Après </a:t>
            </a: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39</a:t>
            </a:fld>
            <a:endParaRPr lang="en-US"/>
          </a:p>
        </p:txBody>
      </p:sp>
    </p:spTree>
    <p:extLst>
      <p:ext uri="{BB962C8B-B14F-4D97-AF65-F5344CB8AC3E}">
        <p14:creationId xmlns:p14="http://schemas.microsoft.com/office/powerpoint/2010/main" val="31733821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40</a:t>
            </a:fld>
            <a:endParaRPr lang="en-US" dirty="0"/>
          </a:p>
        </p:txBody>
      </p:sp>
    </p:spTree>
    <p:extLst>
      <p:ext uri="{BB962C8B-B14F-4D97-AF65-F5344CB8AC3E}">
        <p14:creationId xmlns:p14="http://schemas.microsoft.com/office/powerpoint/2010/main" val="30478559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41</a:t>
            </a:fld>
            <a:endParaRPr lang="en-US" dirty="0"/>
          </a:p>
        </p:txBody>
      </p:sp>
    </p:spTree>
    <p:extLst>
      <p:ext uri="{BB962C8B-B14F-4D97-AF65-F5344CB8AC3E}">
        <p14:creationId xmlns:p14="http://schemas.microsoft.com/office/powerpoint/2010/main" val="36174886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 typeface="Arial" panose="020B0604020202020204" pitchFamily="34" charset="0"/>
              <a:buNone/>
            </a:pPr>
            <a:endParaRPr lang="fr-FR" baseline="0" dirty="0" smtClean="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42</a:t>
            </a:fld>
            <a:endParaRPr lang="en-US" dirty="0"/>
          </a:p>
        </p:txBody>
      </p:sp>
    </p:spTree>
    <p:extLst>
      <p:ext uri="{BB962C8B-B14F-4D97-AF65-F5344CB8AC3E}">
        <p14:creationId xmlns:p14="http://schemas.microsoft.com/office/powerpoint/2010/main" val="38979302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43</a:t>
            </a:fld>
            <a:endParaRPr lang="en-US" dirty="0"/>
          </a:p>
        </p:txBody>
      </p:sp>
    </p:spTree>
    <p:extLst>
      <p:ext uri="{BB962C8B-B14F-4D97-AF65-F5344CB8AC3E}">
        <p14:creationId xmlns:p14="http://schemas.microsoft.com/office/powerpoint/2010/main" val="2222636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fr-FR" baseline="0" dirty="0" smtClean="0"/>
              <a:t>Description du </a:t>
            </a:r>
            <a:r>
              <a:rPr lang="fr-FR" baseline="0" dirty="0" err="1" smtClean="0"/>
              <a:t>TurboDétendeur</a:t>
            </a:r>
            <a:r>
              <a:rPr lang="fr-FR" baseline="0" dirty="0" smtClean="0"/>
              <a:t> </a:t>
            </a:r>
          </a:p>
          <a:p>
            <a:pPr marL="0" indent="0">
              <a:buFontTx/>
              <a:buNone/>
            </a:pPr>
            <a:r>
              <a:rPr lang="fr-FR" baseline="0" dirty="0" smtClean="0"/>
              <a:t>	rotor </a:t>
            </a:r>
            <a:r>
              <a:rPr lang="fr-FR" baseline="0" dirty="0" err="1" smtClean="0"/>
              <a:t>rigid</a:t>
            </a:r>
            <a:r>
              <a:rPr lang="fr-FR" baseline="0" dirty="0" smtClean="0"/>
              <a:t> (28000rpm) </a:t>
            </a:r>
            <a:r>
              <a:rPr lang="fr-FR" b="1" baseline="0" dirty="0" smtClean="0"/>
              <a:t>supporté</a:t>
            </a:r>
            <a:r>
              <a:rPr lang="fr-FR" baseline="0" dirty="0" smtClean="0"/>
              <a:t> par deux paliers, </a:t>
            </a:r>
            <a:r>
              <a:rPr lang="fr-FR" b="1" baseline="0" dirty="0" smtClean="0"/>
              <a:t>équipé</a:t>
            </a:r>
            <a:r>
              <a:rPr lang="fr-FR" baseline="0" dirty="0" smtClean="0"/>
              <a:t> deux disques massives qui représentant le roue détendeur et compresseur,</a:t>
            </a:r>
          </a:p>
          <a:p>
            <a:pPr marL="0" indent="0">
              <a:buFontTx/>
              <a:buNone/>
            </a:pPr>
            <a:endParaRPr lang="fr-FR" baseline="0" dirty="0" smtClean="0"/>
          </a:p>
          <a:p>
            <a:pPr marL="171450" indent="-171450">
              <a:buFontTx/>
              <a:buChar char="-"/>
            </a:pPr>
            <a:r>
              <a:rPr lang="fr-FR" baseline="0" dirty="0" smtClean="0"/>
              <a:t>Description du problème </a:t>
            </a:r>
          </a:p>
          <a:p>
            <a:pPr marL="628650" lvl="1" indent="-171450">
              <a:buFont typeface="Wingdings" panose="05000000000000000000" pitchFamily="2" charset="2"/>
              <a:buChar char="ü"/>
            </a:pPr>
            <a:r>
              <a:rPr lang="fr-FR" baseline="0" dirty="0" smtClean="0"/>
              <a:t> fonctionnait à la vitesse élevé à 18600tr/min,  </a:t>
            </a:r>
            <a:r>
              <a:rPr lang="fr-FR" b="1" baseline="0" dirty="0" smtClean="0"/>
              <a:t>exhiber une augmentation lente du niveau vibratoire de manière spirale divergente </a:t>
            </a:r>
            <a:r>
              <a:rPr lang="fr-FR" baseline="0" dirty="0" smtClean="0"/>
              <a:t>; </a:t>
            </a:r>
          </a:p>
          <a:p>
            <a:pPr marL="628650" lvl="1" indent="-171450">
              <a:buFont typeface="Wingdings" panose="05000000000000000000" pitchFamily="2" charset="2"/>
              <a:buChar char="ü"/>
            </a:pPr>
            <a:r>
              <a:rPr lang="fr-FR" baseline="0" dirty="0" smtClean="0"/>
              <a:t> la mesure des vibrations pendant la monté en vitesse a souligné cette augmentation importante et enregistre une diminution progressive des amplitudes avec la diminution de vitesse.  la différence entre ces deux trajectoire montre un phénomène d’hystérésis du niveau vibratoire par rapport à la vitesse de rotation. </a:t>
            </a:r>
          </a:p>
          <a:p>
            <a:pPr marL="457200" lvl="1" indent="0">
              <a:buFontTx/>
              <a:buNone/>
            </a:pPr>
            <a:endParaRPr lang="fr-FR" baseline="0" dirty="0" smtClean="0">
              <a:sym typeface="Wingdings" panose="05000000000000000000" pitchFamily="2" charset="2"/>
            </a:endParaRPr>
          </a:p>
          <a:p>
            <a:pPr marL="171450" indent="-171450">
              <a:buFontTx/>
              <a:buChar char="-"/>
            </a:pPr>
            <a:r>
              <a:rPr lang="fr-FR" baseline="0" dirty="0" smtClean="0"/>
              <a:t>Cause des phénomène :  </a:t>
            </a:r>
          </a:p>
          <a:p>
            <a:pPr marL="0" indent="0">
              <a:buFontTx/>
              <a:buNone/>
            </a:pPr>
            <a:r>
              <a:rPr lang="fr-FR" baseline="0" dirty="0" smtClean="0"/>
              <a:t>	Compte tenu de la lenteur des vibrations spirales et le phénomène d’hystérésis</a:t>
            </a:r>
            <a:r>
              <a:rPr lang="fr-FR" baseline="0" dirty="0" smtClean="0">
                <a:sym typeface="Wingdings" panose="05000000000000000000" pitchFamily="2" charset="2"/>
              </a:rPr>
              <a:t> l’effet thermique</a:t>
            </a:r>
          </a:p>
          <a:p>
            <a:pPr marL="0" indent="0">
              <a:buFontTx/>
              <a:buNone/>
            </a:pPr>
            <a:endParaRPr lang="fr-FR" baseline="0" dirty="0" smtClean="0">
              <a:sym typeface="Wingdings" panose="05000000000000000000" pitchFamily="2" charset="2"/>
            </a:endParaRPr>
          </a:p>
          <a:p>
            <a:pPr marL="171450" indent="-171450">
              <a:buFontTx/>
              <a:buChar char="-"/>
            </a:pPr>
            <a:r>
              <a:rPr lang="fr-FR" baseline="0" dirty="0" smtClean="0">
                <a:sym typeface="Wingdings" panose="05000000000000000000" pitchFamily="2" charset="2"/>
              </a:rPr>
              <a:t>Résolution du problème </a:t>
            </a:r>
          </a:p>
          <a:p>
            <a:pPr marL="457200" lvl="1" indent="0">
              <a:buFontTx/>
              <a:buNone/>
            </a:pPr>
            <a:r>
              <a:rPr lang="fr-FR" baseline="0" dirty="0" smtClean="0">
                <a:sym typeface="Wingdings" panose="05000000000000000000" pitchFamily="2" charset="2"/>
              </a:rPr>
              <a:t>	par la réduction de la longueur du palier et en utilisant une huile moins visqueuse. </a:t>
            </a:r>
            <a:r>
              <a:rPr lang="fr-FR" b="1" baseline="0" dirty="0" smtClean="0">
                <a:sym typeface="Wingdings" panose="05000000000000000000" pitchFamily="2" charset="2"/>
              </a:rPr>
              <a:t>( on revient vers ces solutions à la fin de la présentation)</a:t>
            </a:r>
          </a:p>
          <a:p>
            <a:pPr marL="0" indent="0">
              <a:buFontTx/>
              <a:buNone/>
            </a:pPr>
            <a:endParaRPr lang="fr-FR" baseline="0" dirty="0" smtClean="0">
              <a:sym typeface="Wingdings" panose="05000000000000000000" pitchFamily="2" charset="2"/>
            </a:endParaRPr>
          </a:p>
          <a:p>
            <a:pPr marL="457200" lvl="1" indent="0">
              <a:buFontTx/>
              <a:buNone/>
            </a:pPr>
            <a:endParaRPr lang="fr-FR" baseline="0" dirty="0" smtClean="0">
              <a:sym typeface="Wingdings" panose="05000000000000000000" pitchFamily="2" charset="2"/>
            </a:endParaRP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a:t>
            </a:fld>
            <a:endParaRPr lang="en-US" dirty="0"/>
          </a:p>
        </p:txBody>
      </p:sp>
    </p:spTree>
    <p:extLst>
      <p:ext uri="{BB962C8B-B14F-4D97-AF65-F5344CB8AC3E}">
        <p14:creationId xmlns:p14="http://schemas.microsoft.com/office/powerpoint/2010/main" val="6428530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45</a:t>
            </a:fld>
            <a:endParaRPr lang="en-US" dirty="0"/>
          </a:p>
        </p:txBody>
      </p:sp>
    </p:spTree>
    <p:extLst>
      <p:ext uri="{BB962C8B-B14F-4D97-AF65-F5344CB8AC3E}">
        <p14:creationId xmlns:p14="http://schemas.microsoft.com/office/powerpoint/2010/main" val="39824474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46</a:t>
            </a:fld>
            <a:endParaRPr lang="en-US" dirty="0"/>
          </a:p>
        </p:txBody>
      </p:sp>
    </p:spTree>
    <p:extLst>
      <p:ext uri="{BB962C8B-B14F-4D97-AF65-F5344CB8AC3E}">
        <p14:creationId xmlns:p14="http://schemas.microsoft.com/office/powerpoint/2010/main" val="1449642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47</a:t>
            </a:fld>
            <a:endParaRPr lang="en-US"/>
          </a:p>
        </p:txBody>
      </p:sp>
    </p:spTree>
    <p:extLst>
      <p:ext uri="{BB962C8B-B14F-4D97-AF65-F5344CB8AC3E}">
        <p14:creationId xmlns:p14="http://schemas.microsoft.com/office/powerpoint/2010/main" val="404071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48</a:t>
            </a:fld>
            <a:endParaRPr lang="en-US"/>
          </a:p>
        </p:txBody>
      </p:sp>
    </p:spTree>
    <p:extLst>
      <p:ext uri="{BB962C8B-B14F-4D97-AF65-F5344CB8AC3E}">
        <p14:creationId xmlns:p14="http://schemas.microsoft.com/office/powerpoint/2010/main" val="41463343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À enlever</a:t>
            </a:r>
            <a:endParaRPr lang="fr-FR" baseline="0" dirty="0" smtClean="0"/>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52</a:t>
            </a:fld>
            <a:endParaRPr lang="en-US" dirty="0"/>
          </a:p>
        </p:txBody>
      </p:sp>
    </p:spTree>
    <p:extLst>
      <p:ext uri="{BB962C8B-B14F-4D97-AF65-F5344CB8AC3E}">
        <p14:creationId xmlns:p14="http://schemas.microsoft.com/office/powerpoint/2010/main" val="26399578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À enlever ou</a:t>
            </a:r>
            <a:r>
              <a:rPr lang="fr-FR" baseline="0" dirty="0" smtClean="0"/>
              <a:t> mettre après la présentation</a:t>
            </a:r>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53</a:t>
            </a:fld>
            <a:endParaRPr lang="en-US" dirty="0"/>
          </a:p>
        </p:txBody>
      </p:sp>
    </p:spTree>
    <p:extLst>
      <p:ext uri="{BB962C8B-B14F-4D97-AF65-F5344CB8AC3E}">
        <p14:creationId xmlns:p14="http://schemas.microsoft.com/office/powerpoint/2010/main" val="5786032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Effet</a:t>
            </a:r>
            <a:r>
              <a:rPr lang="fr-FR" baseline="0" dirty="0" smtClean="0"/>
              <a:t> Morton est un phénomène multi physique : effet dominant dans l’effet Morton reste à déterminer dans le cas particulier. </a:t>
            </a:r>
            <a:r>
              <a:rPr lang="fr-FR" baseline="0" dirty="0" smtClean="0">
                <a:sym typeface="Wingdings" panose="05000000000000000000" pitchFamily="2" charset="2"/>
              </a:rPr>
              <a:t> pas de solution générale, il faut justifier le choix du geste de corrections</a:t>
            </a:r>
          </a:p>
          <a:p>
            <a:pPr marL="171450" indent="-171450">
              <a:buFont typeface="Arial" panose="020B0604020202020204" pitchFamily="34" charset="0"/>
              <a:buChar char="•"/>
            </a:pPr>
            <a:endParaRPr lang="fr-FR" baseline="0" dirty="0" smtClean="0">
              <a:sym typeface="Wingdings" panose="05000000000000000000" pitchFamily="2" charset="2"/>
            </a:endParaRPr>
          </a:p>
          <a:p>
            <a:pPr marL="171450" indent="-171450">
              <a:buFont typeface="Arial" panose="020B0604020202020204" pitchFamily="34" charset="0"/>
              <a:buChar char="•"/>
            </a:pPr>
            <a:r>
              <a:rPr lang="fr-FR" sz="1200" dirty="0" smtClean="0"/>
              <a:t>préparer le chemin pour maitriser l’effet Morton</a:t>
            </a: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55</a:t>
            </a:fld>
            <a:endParaRPr lang="en-US" dirty="0"/>
          </a:p>
        </p:txBody>
      </p:sp>
    </p:spTree>
    <p:extLst>
      <p:ext uri="{BB962C8B-B14F-4D97-AF65-F5344CB8AC3E}">
        <p14:creationId xmlns:p14="http://schemas.microsoft.com/office/powerpoint/2010/main" val="36989213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56</a:t>
            </a:fld>
            <a:endParaRPr lang="en-US" dirty="0"/>
          </a:p>
        </p:txBody>
      </p:sp>
    </p:spTree>
    <p:extLst>
      <p:ext uri="{BB962C8B-B14F-4D97-AF65-F5344CB8AC3E}">
        <p14:creationId xmlns:p14="http://schemas.microsoft.com/office/powerpoint/2010/main" val="25781712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 typeface="Arial" panose="020B0604020202020204" pitchFamily="34" charset="0"/>
              <a:buChar char="•"/>
            </a:pPr>
            <a:r>
              <a:rPr lang="fr-FR" dirty="0" smtClean="0"/>
              <a:t>Effet</a:t>
            </a:r>
            <a:r>
              <a:rPr lang="fr-FR" baseline="0" dirty="0" smtClean="0"/>
              <a:t> Morton est un phénomène multi physique : effet dominant dans l’effet Morton reste à déterminer dans le cas particulier. </a:t>
            </a:r>
            <a:r>
              <a:rPr lang="fr-FR" baseline="0" dirty="0" smtClean="0">
                <a:sym typeface="Wingdings" panose="05000000000000000000" pitchFamily="2" charset="2"/>
              </a:rPr>
              <a:t> pas de solution générale, il faut justifier le choix du geste de corrections</a:t>
            </a:r>
            <a:endParaRPr lang="fr-FR" baseline="0" dirty="0" smtClean="0"/>
          </a:p>
          <a:p>
            <a:pPr marL="171450" indent="-171450">
              <a:buFont typeface="Arial" panose="020B0604020202020204" pitchFamily="34" charset="0"/>
              <a:buChar char="•"/>
            </a:pPr>
            <a:endParaRPr lang="fr-FR" baseline="0" dirty="0" smtClean="0"/>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58</a:t>
            </a:fld>
            <a:endParaRPr lang="en-US" dirty="0"/>
          </a:p>
        </p:txBody>
      </p:sp>
    </p:spTree>
    <p:extLst>
      <p:ext uri="{BB962C8B-B14F-4D97-AF65-F5344CB8AC3E}">
        <p14:creationId xmlns:p14="http://schemas.microsoft.com/office/powerpoint/2010/main" val="536922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smtClean="0"/>
              <a:t>Dans la littérature,</a:t>
            </a:r>
            <a:r>
              <a:rPr lang="fr-FR" b="1" baseline="0" dirty="0" smtClean="0"/>
              <a:t> il existe deux types de l’effet qui regroupe les instabilité vibratoire à l’origine thermique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baseline="0" dirty="0" smtClean="0"/>
              <a:t>Il partage le mécanisme similaire , qui est la création du balourd thermique par un point chaud. Mais la source de chaleur est différente.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1"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b="1" u="sng" baseline="0" dirty="0" smtClean="0"/>
              <a:t>l’effet NewKirk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u="sng" baseline="0" dirty="0" smtClean="0"/>
              <a:t>Effet Morton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b="1" baseline="0" dirty="0" smtClean="0"/>
              <a:t>Ce point chaud va déformer de manière non uniforme le rotor qui engendre une source d’excitation synchrone, appelé souvent balourd thermique;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baseline="0" dirty="0" smtClean="0"/>
              <a:t>Comment ce balourd thermique influence progressivement le comportement dynamique du rotor? </a:t>
            </a: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5</a:t>
            </a:fld>
            <a:endParaRPr lang="en-US" dirty="0"/>
          </a:p>
        </p:txBody>
      </p:sp>
    </p:spTree>
    <p:extLst>
      <p:ext uri="{BB962C8B-B14F-4D97-AF65-F5344CB8AC3E}">
        <p14:creationId xmlns:p14="http://schemas.microsoft.com/office/powerpoint/2010/main" val="2010306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commentaires 2"/>
              <p:cNvSpPr>
                <a:spLocks noGrp="1"/>
              </p:cNvSpPr>
              <p:nvPr>
                <p:ph type="body" idx="1"/>
              </p:nvPr>
            </p:nvSpPr>
            <p:spPr/>
            <p:txBody>
              <a:bodyPr/>
              <a:lstStyle/>
              <a:p>
                <a:r>
                  <a:rPr lang="fr-FR" b="1" dirty="0" smtClean="0"/>
                  <a:t>Ici on a un rotor qui a une orbite </a:t>
                </a:r>
                <a:r>
                  <a:rPr lang="fr-FR" b="1" baseline="0" dirty="0" smtClean="0"/>
                  <a:t>synchrone (avec précession) directe sous l’effet du balourd mécanique.</a:t>
                </a:r>
              </a:p>
              <a:p>
                <a:r>
                  <a:rPr lang="fr-FR" b="0" baseline="0" dirty="0" smtClean="0"/>
                  <a:t>Définition du point haut : </a:t>
                </a:r>
                <a:r>
                  <a:rPr lang="fr-FR" b="1" baseline="0" dirty="0" smtClean="0"/>
                  <a:t> </a:t>
                </a:r>
              </a:p>
              <a:p>
                <a:pPr marL="628650" lvl="1" indent="-171450">
                  <a:buFont typeface="Arial" panose="020B0604020202020204" pitchFamily="34" charset="0"/>
                  <a:buChar char="•"/>
                </a:pPr>
                <a:r>
                  <a:rPr lang="fr-FR" b="1" dirty="0" smtClean="0"/>
                  <a:t>À la surface du rotor, l’endroit</a:t>
                </a:r>
                <a:r>
                  <a:rPr lang="fr-FR" b="1" baseline="0" dirty="0" smtClean="0"/>
                  <a:t> où </a:t>
                </a:r>
                <a:r>
                  <a:rPr lang="fr-FR" b="1" dirty="0" smtClean="0"/>
                  <a:t>l’épaisseur</a:t>
                </a:r>
                <a:r>
                  <a:rPr lang="fr-FR" b="1" baseline="0" dirty="0" smtClean="0"/>
                  <a:t> du film le plus petit est défini comme le point haut. </a:t>
                </a:r>
              </a:p>
              <a:p>
                <a:pPr marL="628650" lvl="1" indent="-171450">
                  <a:buFont typeface="Arial" panose="020B0604020202020204" pitchFamily="34" charset="0"/>
                  <a:buChar char="•"/>
                </a:pPr>
                <a:r>
                  <a:rPr lang="fr-FR" b="1" baseline="0" dirty="0" smtClean="0"/>
                  <a:t>L’angle entre la force du balourd et le point haut est tjrs le même marqué par </a:t>
                </a:r>
                <a14:m>
                  <m:oMath xmlns:m="http://schemas.openxmlformats.org/officeDocument/2006/math">
                    <m:r>
                      <a:rPr lang="fr-FR" b="1" i="1" baseline="0" smtClean="0">
                        <a:latin typeface="Cambria Math" panose="02040503050406030204" pitchFamily="18" charset="0"/>
                      </a:rPr>
                      <m:t>𝜷</m:t>
                    </m:r>
                  </m:oMath>
                </a14:m>
                <a:endParaRPr lang="fr-FR" b="0" baseline="0" dirty="0" smtClean="0"/>
              </a:p>
              <a:p>
                <a:r>
                  <a:rPr lang="fr-FR" b="0" baseline="0" dirty="0" smtClean="0"/>
                  <a:t>Définition du point chaud :  </a:t>
                </a:r>
              </a:p>
              <a:p>
                <a:pPr marL="628650" lvl="1" indent="-171450">
                  <a:buFont typeface="Arial" panose="020B0604020202020204" pitchFamily="34" charset="0"/>
                  <a:buChar char="•"/>
                </a:pPr>
                <a:r>
                  <a:rPr lang="fr-FR" b="1" baseline="0" dirty="0" smtClean="0"/>
                  <a:t>En même temps, à cause du cisaillement visqueux du lubrifiant, et de la convection thermique, un point chaud va être généré</a:t>
                </a:r>
              </a:p>
              <a:p>
                <a:r>
                  <a:rPr lang="fr-FR" b="0" baseline="0" dirty="0" smtClean="0"/>
                  <a:t>Introduire la force du balourd mécanique :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baseline="0" dirty="0" smtClean="0"/>
                  <a:t>Une force du balourd thermique va être créée et sommé vectoriellement avec la force du balourd mécanique initial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baseline="0" dirty="0" smtClean="0"/>
                  <a:t>Qui donne la force du balourd total </a:t>
                </a:r>
                <a:endParaRPr lang="fr-FR" b="0" baseline="0" dirty="0" smtClean="0"/>
              </a:p>
              <a:p>
                <a:endParaRPr lang="fr-FR" b="0" baseline="0" dirty="0" smtClean="0"/>
              </a:p>
              <a:p>
                <a:r>
                  <a:rPr lang="fr-FR" b="1" baseline="0" dirty="0" smtClean="0"/>
                  <a:t>Sous l’effet de la nouvelle force du balourd total, une nouvelle orbite synchrone est créée.</a:t>
                </a:r>
              </a:p>
              <a:p>
                <a:r>
                  <a:rPr lang="fr-FR" b="1" baseline="0" dirty="0" smtClean="0"/>
                  <a:t>Cette orbite donne un nouveau point haut et la phase entre ce point et la nouvelle force du balourd reste à </a:t>
                </a:r>
                <a14:m>
                  <m:oMath xmlns:m="http://schemas.openxmlformats.org/officeDocument/2006/math">
                    <m:r>
                      <a:rPr lang="fr-FR" b="1" i="1" baseline="0" smtClean="0">
                        <a:latin typeface="Cambria Math" panose="02040503050406030204" pitchFamily="18" charset="0"/>
                      </a:rPr>
                      <m:t>𝜷</m:t>
                    </m:r>
                  </m:oMath>
                </a14:m>
                <a:endParaRPr lang="fr-FR" b="1" baseline="0" dirty="0" smtClean="0"/>
              </a:p>
              <a:p>
                <a:r>
                  <a:rPr lang="fr-FR" b="1" baseline="0" dirty="0" smtClean="0"/>
                  <a:t>Ensuite, le nouveau point chaud est créé, ainsi que la nouvelle force du balourd thermique. </a:t>
                </a:r>
              </a:p>
              <a:p>
                <a:r>
                  <a:rPr lang="fr-FR" b="1" baseline="0" dirty="0" smtClean="0"/>
                  <a:t>Ce nouveau balourd thermique donne la nouvelle force du balourd total et ainsi de suite.</a:t>
                </a:r>
              </a:p>
              <a:p>
                <a:endParaRPr lang="fr-FR" b="1" baseline="0" dirty="0" smtClean="0"/>
              </a:p>
              <a:p>
                <a:r>
                  <a:rPr lang="fr-FR" b="1" baseline="0" dirty="0" smtClean="0"/>
                  <a:t>La génération du balourd thermique change de manière continue l’amplitude et la phase des vibrations synchrones. </a:t>
                </a:r>
              </a:p>
              <a:p>
                <a:r>
                  <a:rPr lang="fr-FR" b="1" baseline="0" dirty="0" smtClean="0"/>
                  <a:t>Qui pourrait traduit par une courbe spirale dans le diagramme polaire.  </a:t>
                </a:r>
              </a:p>
              <a:p>
                <a:endParaRPr lang="fr-FR" b="1" baseline="0" dirty="0" smtClean="0"/>
              </a:p>
              <a:p>
                <a:endParaRPr lang="fr-FR" b="1" baseline="0" dirty="0" smtClean="0"/>
              </a:p>
              <a:p>
                <a:endParaRPr lang="fr-FR" b="1" baseline="0" dirty="0" smtClean="0"/>
              </a:p>
              <a:p>
                <a:endParaRPr lang="fr-FR" b="0" baseline="0" dirty="0" smtClean="0"/>
              </a:p>
              <a:p>
                <a:endParaRPr lang="fr-FR" b="0" baseline="0" dirty="0" smtClean="0"/>
              </a:p>
              <a:p>
                <a:pPr marL="457200" lvl="1" indent="0" algn="l">
                  <a:buFont typeface="Arial" panose="020B0604020202020204" pitchFamily="34" charset="0"/>
                  <a:buNone/>
                </a:pPr>
                <a:endParaRPr lang="fr-FR" b="0" baseline="0" dirty="0" smtClean="0"/>
              </a:p>
            </p:txBody>
          </p:sp>
        </mc:Choice>
        <mc:Fallback xmlns="">
          <p:sp>
            <p:nvSpPr>
              <p:cNvPr id="3" name="Espace réservé des commentaires 2"/>
              <p:cNvSpPr>
                <a:spLocks noGrp="1"/>
              </p:cNvSpPr>
              <p:nvPr>
                <p:ph type="body" idx="1"/>
              </p:nvPr>
            </p:nvSpPr>
            <p:spPr/>
            <p:txBody>
              <a:bodyPr/>
              <a:lstStyle/>
              <a:p>
                <a:r>
                  <a:rPr lang="fr-FR" b="1" dirty="0" smtClean="0"/>
                  <a:t>Ici on a un rotor qui a une orbite </a:t>
                </a:r>
                <a:r>
                  <a:rPr lang="fr-FR" b="1" baseline="0" dirty="0" smtClean="0"/>
                  <a:t>synchrone (avec précession) directe sous l’effet du balourd mécanique.</a:t>
                </a:r>
              </a:p>
              <a:p>
                <a:r>
                  <a:rPr lang="fr-FR" b="0" baseline="0" dirty="0" smtClean="0"/>
                  <a:t>Définition du point haut : </a:t>
                </a:r>
                <a:r>
                  <a:rPr lang="fr-FR" b="1" baseline="0" dirty="0" smtClean="0"/>
                  <a:t> </a:t>
                </a:r>
              </a:p>
              <a:p>
                <a:pPr marL="628650" lvl="1" indent="-171450">
                  <a:buFont typeface="Arial" panose="020B0604020202020204" pitchFamily="34" charset="0"/>
                  <a:buChar char="•"/>
                </a:pPr>
                <a:r>
                  <a:rPr lang="fr-FR" b="1" dirty="0" smtClean="0"/>
                  <a:t>À la surface du rotor, l’endroit</a:t>
                </a:r>
                <a:r>
                  <a:rPr lang="fr-FR" b="1" baseline="0" dirty="0" smtClean="0"/>
                  <a:t> où </a:t>
                </a:r>
                <a:r>
                  <a:rPr lang="fr-FR" b="1" dirty="0" smtClean="0"/>
                  <a:t>l’épaisseur</a:t>
                </a:r>
                <a:r>
                  <a:rPr lang="fr-FR" b="1" baseline="0" dirty="0" smtClean="0"/>
                  <a:t> du film le plus petit est défini comme le point haut. </a:t>
                </a:r>
              </a:p>
              <a:p>
                <a:pPr marL="628650" lvl="1" indent="-171450">
                  <a:buFont typeface="Arial" panose="020B0604020202020204" pitchFamily="34" charset="0"/>
                  <a:buChar char="•"/>
                </a:pPr>
                <a:r>
                  <a:rPr lang="fr-FR" b="1" baseline="0" dirty="0" smtClean="0"/>
                  <a:t>L’angle entre la force du balourd et le point haut est tjrs le même marqué par </a:t>
                </a:r>
                <a:r>
                  <a:rPr lang="fr-FR" b="1" i="0" baseline="0" smtClean="0">
                    <a:latin typeface="Cambria Math" panose="02040503050406030204" pitchFamily="18" charset="0"/>
                  </a:rPr>
                  <a:t>𝜷</a:t>
                </a:r>
                <a:endParaRPr lang="fr-FR" b="0" baseline="0" dirty="0" smtClean="0"/>
              </a:p>
              <a:p>
                <a:r>
                  <a:rPr lang="fr-FR" b="0" baseline="0" dirty="0" smtClean="0"/>
                  <a:t>Définition du point chaud :  </a:t>
                </a:r>
              </a:p>
              <a:p>
                <a:pPr marL="628650" lvl="1" indent="-171450">
                  <a:buFont typeface="Arial" panose="020B0604020202020204" pitchFamily="34" charset="0"/>
                  <a:buChar char="•"/>
                </a:pPr>
                <a:r>
                  <a:rPr lang="fr-FR" b="1" baseline="0" dirty="0" smtClean="0"/>
                  <a:t>En même temps, à cause du cisaillement visqueux du lubrifiant, et de la convection thermique, un point chaud va être généré</a:t>
                </a:r>
              </a:p>
              <a:p>
                <a:r>
                  <a:rPr lang="fr-FR" b="0" baseline="0" dirty="0" smtClean="0"/>
                  <a:t>Introduire la force du balourd mécanique :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baseline="0" dirty="0" smtClean="0"/>
                  <a:t>Une force du balourd thermique va être créée et sommé vectoriellement avec la force du balourd mécanique initial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baseline="0" dirty="0" smtClean="0"/>
                  <a:t>Qui donne la force du balourd total </a:t>
                </a:r>
                <a:endParaRPr lang="fr-FR" b="0" baseline="0" dirty="0" smtClean="0"/>
              </a:p>
              <a:p>
                <a:endParaRPr lang="fr-FR" b="0" baseline="0" dirty="0" smtClean="0"/>
              </a:p>
              <a:p>
                <a:r>
                  <a:rPr lang="fr-FR" b="1" baseline="0" dirty="0" smtClean="0"/>
                  <a:t>Sous l’effet de la nouvelle force du balourd total, une nouvelle orbite synchrone est créée.</a:t>
                </a:r>
              </a:p>
              <a:p>
                <a:r>
                  <a:rPr lang="fr-FR" b="1" baseline="0" dirty="0" smtClean="0"/>
                  <a:t>Cette orbite donne un nouveau point haut et la phase entre ce point et la nouvelle force du balourd reste à </a:t>
                </a:r>
                <a:r>
                  <a:rPr lang="fr-FR" b="1" i="0" baseline="0" smtClean="0">
                    <a:latin typeface="Cambria Math" panose="02040503050406030204" pitchFamily="18" charset="0"/>
                  </a:rPr>
                  <a:t>𝜷</a:t>
                </a:r>
                <a:endParaRPr lang="fr-FR" b="1" baseline="0" dirty="0" smtClean="0"/>
              </a:p>
              <a:p>
                <a:r>
                  <a:rPr lang="fr-FR" b="1" baseline="0" dirty="0" smtClean="0"/>
                  <a:t>Ensuite, le nouveau point chaud est créé, ainsi que la nouvelle force du balourd thermique. </a:t>
                </a:r>
              </a:p>
              <a:p>
                <a:r>
                  <a:rPr lang="fr-FR" b="1" baseline="0" dirty="0" smtClean="0"/>
                  <a:t>Ce nouveau balourd thermique donne la nouvelle force du balourd total et ainsi de suite.</a:t>
                </a:r>
              </a:p>
              <a:p>
                <a:endParaRPr lang="fr-FR" b="1" baseline="0" dirty="0" smtClean="0"/>
              </a:p>
              <a:p>
                <a:r>
                  <a:rPr lang="fr-FR" b="1" baseline="0" dirty="0" smtClean="0"/>
                  <a:t>La génération du balourd thermique change de manière continue l’amplitude et la phase des vibrations synchrones. </a:t>
                </a:r>
              </a:p>
              <a:p>
                <a:r>
                  <a:rPr lang="fr-FR" b="1" baseline="0" dirty="0" smtClean="0"/>
                  <a:t>Qui pourrait traduit par une courbe spirale dans le diagramme polaire.  </a:t>
                </a:r>
              </a:p>
              <a:p>
                <a:endParaRPr lang="fr-FR" b="1" baseline="0" dirty="0" smtClean="0"/>
              </a:p>
              <a:p>
                <a:endParaRPr lang="fr-FR" b="1" baseline="0" dirty="0" smtClean="0"/>
              </a:p>
              <a:p>
                <a:endParaRPr lang="fr-FR" b="1" baseline="0" dirty="0" smtClean="0"/>
              </a:p>
              <a:p>
                <a:endParaRPr lang="fr-FR" b="0" baseline="0" dirty="0" smtClean="0"/>
              </a:p>
              <a:p>
                <a:endParaRPr lang="fr-FR" b="0" baseline="0" dirty="0" smtClean="0"/>
              </a:p>
              <a:p>
                <a:pPr marL="457200" lvl="1" indent="0" algn="l">
                  <a:buFont typeface="Arial" panose="020B0604020202020204" pitchFamily="34" charset="0"/>
                  <a:buNone/>
                </a:pPr>
                <a:endParaRPr lang="fr-FR" b="0" baseline="0" dirty="0" smtClean="0"/>
              </a:p>
            </p:txBody>
          </p:sp>
        </mc:Fallback>
      </mc:AlternateContent>
      <p:sp>
        <p:nvSpPr>
          <p:cNvPr id="4" name="Espace réservé du numéro de diapositive 3"/>
          <p:cNvSpPr>
            <a:spLocks noGrp="1"/>
          </p:cNvSpPr>
          <p:nvPr>
            <p:ph type="sldNum" sz="quarter" idx="10"/>
          </p:nvPr>
        </p:nvSpPr>
        <p:spPr/>
        <p:txBody>
          <a:bodyPr/>
          <a:lstStyle/>
          <a:p>
            <a:fld id="{5DF78808-A8C0-4AE8-B04E-F4FD0799794E}" type="slidenum">
              <a:rPr lang="en-US" smtClean="0"/>
              <a:t>6</a:t>
            </a:fld>
            <a:endParaRPr lang="en-US" dirty="0"/>
          </a:p>
        </p:txBody>
      </p:sp>
    </p:spTree>
    <p:extLst>
      <p:ext uri="{BB962C8B-B14F-4D97-AF65-F5344CB8AC3E}">
        <p14:creationId xmlns:p14="http://schemas.microsoft.com/office/powerpoint/2010/main" val="1052137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smtClean="0"/>
              <a:t>À nos jours, l’origine de l’effet Morton a</a:t>
            </a:r>
            <a:r>
              <a:rPr lang="fr-FR" b="1" baseline="0" dirty="0" smtClean="0"/>
              <a:t> été bien identifiée comme expliqué précédemment. </a:t>
            </a:r>
          </a:p>
          <a:p>
            <a:pPr marL="0" indent="0">
              <a:buFontTx/>
              <a:buNone/>
            </a:pPr>
            <a:r>
              <a:rPr lang="fr-FR" b="1" baseline="0" dirty="0" smtClean="0"/>
              <a:t>Mais les paramètres déclencheurs de l’instabilité et les solutions efficaces ne sont pas encore maitrisé.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baseline="0" dirty="0" smtClean="0"/>
              <a:t>Il existe des méthodes simplifiées qui manque de précision.  (Je vais évoquer plus tard)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1" baseline="0" dirty="0" smtClean="0"/>
          </a:p>
          <a:p>
            <a:pPr marL="0" indent="0">
              <a:buFontTx/>
              <a:buNone/>
            </a:pPr>
            <a:r>
              <a:rPr lang="fr-FR" b="1" baseline="0" dirty="0" smtClean="0"/>
              <a:t>Ceux-ci sont à cause de l’aspect multiphysique de l’effet Morton, qui regroupe …</a:t>
            </a:r>
          </a:p>
          <a:p>
            <a:pPr marL="0" indent="0">
              <a:buFontTx/>
              <a:buNone/>
            </a:pPr>
            <a:r>
              <a:rPr lang="fr-FR" b="1" baseline="0" dirty="0" smtClean="0"/>
              <a:t>Ces phénomènes sont couplé avec deux échelles de temps très différentes, qui constitue </a:t>
            </a:r>
            <a:r>
              <a:rPr lang="fr-FR" b="1" i="1" u="sng" baseline="0" dirty="0" smtClean="0"/>
              <a:t>un verrou </a:t>
            </a:r>
            <a:r>
              <a:rPr lang="fr-FR" b="1" baseline="0" dirty="0" smtClean="0"/>
              <a:t>qui rend la simulation très couteuse. </a:t>
            </a:r>
          </a:p>
          <a:p>
            <a:pPr marL="0" indent="0">
              <a:buFontTx/>
              <a:buNone/>
            </a:pPr>
            <a:endParaRPr lang="fr-FR" b="1" baseline="0" dirty="0" smtClean="0"/>
          </a:p>
          <a:p>
            <a:pPr marL="0" indent="0">
              <a:buFontTx/>
              <a:buNone/>
            </a:pPr>
            <a:r>
              <a:rPr lang="fr-FR" b="1" baseline="0" dirty="0" smtClean="0"/>
              <a:t>C’est à partir de ce problématique, j’introduits les objectifs de la thèse.</a:t>
            </a:r>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7</a:t>
            </a:fld>
            <a:endParaRPr lang="en-US" dirty="0"/>
          </a:p>
        </p:txBody>
      </p:sp>
    </p:spTree>
    <p:extLst>
      <p:ext uri="{BB962C8B-B14F-4D97-AF65-F5344CB8AC3E}">
        <p14:creationId xmlns:p14="http://schemas.microsoft.com/office/powerpoint/2010/main" val="4207917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 typeface="Arial" panose="020B0604020202020204" pitchFamily="34" charset="0"/>
              <a:buNone/>
            </a:pPr>
            <a:r>
              <a:rPr lang="fr-FR" b="1" dirty="0" smtClean="0"/>
              <a:t>Du point de vue EDF,</a:t>
            </a:r>
            <a:r>
              <a:rPr lang="fr-FR" b="1" baseline="0" dirty="0" smtClean="0"/>
              <a:t> </a:t>
            </a:r>
            <a:endParaRPr lang="fr-FR" b="1" dirty="0" smtClean="0"/>
          </a:p>
          <a:p>
            <a:pPr marL="0" indent="0">
              <a:buFont typeface="Arial" panose="020B0604020202020204" pitchFamily="34" charset="0"/>
              <a:buNone/>
            </a:pPr>
            <a:r>
              <a:rPr lang="fr-FR" b="1" dirty="0" smtClean="0"/>
              <a:t>D’abord,</a:t>
            </a:r>
            <a:r>
              <a:rPr lang="fr-FR" b="1" baseline="0" dirty="0" smtClean="0"/>
              <a:t> </a:t>
            </a:r>
            <a:endParaRPr lang="fr-FR" b="1" dirty="0" smtClean="0"/>
          </a:p>
          <a:p>
            <a:pPr marL="0" indent="0">
              <a:buFont typeface="Arial" panose="020B0604020202020204" pitchFamily="34" charset="0"/>
              <a:buNone/>
            </a:pPr>
            <a:endParaRPr lang="fr-FR" dirty="0" smtClean="0"/>
          </a:p>
          <a:p>
            <a:pPr marL="0" indent="0">
              <a:buFont typeface="Arial" panose="020B0604020202020204" pitchFamily="34" charset="0"/>
              <a:buNone/>
            </a:pPr>
            <a:r>
              <a:rPr lang="fr-FR" b="1" dirty="0" smtClean="0"/>
              <a:t>En même temps, EDF voudrais maitriser la problématique des</a:t>
            </a:r>
            <a:r>
              <a:rPr lang="fr-FR" b="1" baseline="0" dirty="0" smtClean="0"/>
              <a:t> effets thermiques dans les machines tournantes.( comme turbine à vapeur, GMPP ). Pour cela, EDF va profiter du modèle développé pour l’effet Morton afin de réaliser le </a:t>
            </a:r>
            <a:r>
              <a:rPr lang="fr-FR" b="1" baseline="0" dirty="0" err="1" smtClean="0"/>
              <a:t>diagonostic</a:t>
            </a:r>
            <a:r>
              <a:rPr lang="fr-FR" b="1" baseline="0" dirty="0" smtClean="0"/>
              <a:t> en lien avec l’effet thermique et proposer des solutions </a:t>
            </a:r>
            <a:r>
              <a:rPr lang="fr-FR" sz="1200" b="1" dirty="0" smtClean="0"/>
              <a:t>palliatives si jamais il</a:t>
            </a:r>
            <a:r>
              <a:rPr lang="fr-FR" sz="1200" b="1" baseline="0" dirty="0" smtClean="0"/>
              <a:t> y un problème de ce type apparait. </a:t>
            </a:r>
            <a:endParaRPr lang="fr-FR" b="1" baseline="0" dirty="0" smtClean="0"/>
          </a:p>
          <a:p>
            <a:pPr marL="0" indent="0">
              <a:buFont typeface="Arial" panose="020B0604020202020204" pitchFamily="34" charset="0"/>
              <a:buNone/>
            </a:pPr>
            <a:endParaRPr lang="fr-FR" b="1" baseline="0" dirty="0" smtClean="0"/>
          </a:p>
          <a:p>
            <a:pPr marL="0" indent="0">
              <a:buFont typeface="Arial" panose="020B0604020202020204" pitchFamily="34" charset="0"/>
              <a:buNone/>
            </a:pPr>
            <a:r>
              <a:rPr lang="fr-FR" b="1" baseline="0" dirty="0" smtClean="0"/>
              <a:t>Du point de vue scientifique, </a:t>
            </a:r>
            <a:endParaRPr lang="fr-FR" b="1" dirty="0" smtClean="0"/>
          </a:p>
          <a:p>
            <a:pPr marL="0" indent="0">
              <a:buFont typeface="Arial" panose="020B0604020202020204" pitchFamily="34" charset="0"/>
              <a:buNone/>
            </a:pPr>
            <a:endParaRPr lang="fr-FR" b="1"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8</a:t>
            </a:fld>
            <a:endParaRPr lang="en-US" dirty="0"/>
          </a:p>
        </p:txBody>
      </p:sp>
    </p:spTree>
    <p:extLst>
      <p:ext uri="{BB962C8B-B14F-4D97-AF65-F5344CB8AC3E}">
        <p14:creationId xmlns:p14="http://schemas.microsoft.com/office/powerpoint/2010/main" val="20944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Maintenant on</a:t>
            </a:r>
            <a:r>
              <a:rPr lang="fr-FR" baseline="0" dirty="0" smtClean="0"/>
              <a:t> passe à la partie modélisation numérique</a:t>
            </a:r>
          </a:p>
          <a:p>
            <a:endParaRPr lang="fr-FR" dirty="0"/>
          </a:p>
        </p:txBody>
      </p:sp>
      <p:sp>
        <p:nvSpPr>
          <p:cNvPr id="4" name="Espace réservé du numéro de diapositive 3"/>
          <p:cNvSpPr>
            <a:spLocks noGrp="1"/>
          </p:cNvSpPr>
          <p:nvPr>
            <p:ph type="sldNum" sz="quarter" idx="10"/>
          </p:nvPr>
        </p:nvSpPr>
        <p:spPr/>
        <p:txBody>
          <a:bodyPr/>
          <a:lstStyle/>
          <a:p>
            <a:fld id="{5DF78808-A8C0-4AE8-B04E-F4FD0799794E}" type="slidenum">
              <a:rPr lang="en-US" smtClean="0"/>
              <a:t>9</a:t>
            </a:fld>
            <a:endParaRPr lang="en-US"/>
          </a:p>
        </p:txBody>
      </p:sp>
    </p:spTree>
    <p:extLst>
      <p:ext uri="{BB962C8B-B14F-4D97-AF65-F5344CB8AC3E}">
        <p14:creationId xmlns:p14="http://schemas.microsoft.com/office/powerpoint/2010/main" val="1382241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en-US"/>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Modifiez le style des sous-titres du masque</a:t>
            </a:r>
            <a:endParaRPr lang="en-US"/>
          </a:p>
        </p:txBody>
      </p:sp>
      <p:sp>
        <p:nvSpPr>
          <p:cNvPr id="4" name="Espace réservé de la date 3"/>
          <p:cNvSpPr>
            <a:spLocks noGrp="1"/>
          </p:cNvSpPr>
          <p:nvPr>
            <p:ph type="dt" sz="half" idx="10"/>
          </p:nvPr>
        </p:nvSpPr>
        <p:spPr/>
        <p:txBody>
          <a:bodyPr/>
          <a:lstStyle/>
          <a:p>
            <a:fld id="{64B3813B-7B48-4F31-8DAD-D68C5E1B6136}" type="datetime1">
              <a:rPr lang="fr-FR" smtClean="0"/>
              <a:t>18/03/2019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110837474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55FE0CE0-B7A0-439B-84AC-7E46143B33B5}" type="datetime1">
              <a:rPr lang="fr-FR" smtClean="0"/>
              <a:t>18/03/2019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2360061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en-US"/>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A827863B-C030-45D9-B559-6423C9CDFF1C}" type="datetime1">
              <a:rPr lang="fr-FR" smtClean="0"/>
              <a:t>18/03/2019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119921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9E21743D-2CDD-43DD-83DB-5B7A39027EFB}" type="datetime1">
              <a:rPr lang="fr-FR" smtClean="0"/>
              <a:t>18/03/2019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4272489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en-US"/>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30772120-502A-4835-9DA7-541C2E207CBE}" type="datetime1">
              <a:rPr lang="fr-FR" smtClean="0"/>
              <a:t>18/03/2019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1049220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e la date 4"/>
          <p:cNvSpPr>
            <a:spLocks noGrp="1"/>
          </p:cNvSpPr>
          <p:nvPr>
            <p:ph type="dt" sz="half" idx="10"/>
          </p:nvPr>
        </p:nvSpPr>
        <p:spPr/>
        <p:txBody>
          <a:bodyPr/>
          <a:lstStyle/>
          <a:p>
            <a:fld id="{0B2F9ED4-B0CD-4A7F-8216-F510E8D8DD99}" type="datetime1">
              <a:rPr lang="fr-FR" smtClean="0"/>
              <a:t>18/03/2019</a:t>
            </a:fld>
            <a:endParaRPr lang="en-US"/>
          </a:p>
        </p:txBody>
      </p:sp>
      <p:sp>
        <p:nvSpPr>
          <p:cNvPr id="6" name="Espace réservé du pied de page 5"/>
          <p:cNvSpPr>
            <a:spLocks noGrp="1"/>
          </p:cNvSpPr>
          <p:nvPr>
            <p:ph type="ftr" sz="quarter" idx="11"/>
          </p:nvPr>
        </p:nvSpPr>
        <p:spPr/>
        <p:txBody>
          <a:bodyPr/>
          <a:lstStyle/>
          <a:p>
            <a:r>
              <a:rPr lang="fr-FR" smtClean="0"/>
              <a:t>Analyse de l’effet Morton</a:t>
            </a:r>
            <a:endParaRPr lang="en-US"/>
          </a:p>
        </p:txBody>
      </p:sp>
      <p:sp>
        <p:nvSpPr>
          <p:cNvPr id="7" name="Espace réservé du numéro de diapositive 6"/>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4000367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en-US"/>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7" name="Espace réservé de la date 6"/>
          <p:cNvSpPr>
            <a:spLocks noGrp="1"/>
          </p:cNvSpPr>
          <p:nvPr>
            <p:ph type="dt" sz="half" idx="10"/>
          </p:nvPr>
        </p:nvSpPr>
        <p:spPr/>
        <p:txBody>
          <a:bodyPr/>
          <a:lstStyle/>
          <a:p>
            <a:fld id="{544355D1-B4FB-45F7-B3CC-900A4DAF7E2F}" type="datetime1">
              <a:rPr lang="fr-FR" smtClean="0"/>
              <a:t>18/03/2019</a:t>
            </a:fld>
            <a:endParaRPr lang="en-US"/>
          </a:p>
        </p:txBody>
      </p:sp>
      <p:sp>
        <p:nvSpPr>
          <p:cNvPr id="8" name="Espace réservé du pied de page 7"/>
          <p:cNvSpPr>
            <a:spLocks noGrp="1"/>
          </p:cNvSpPr>
          <p:nvPr>
            <p:ph type="ftr" sz="quarter" idx="11"/>
          </p:nvPr>
        </p:nvSpPr>
        <p:spPr/>
        <p:txBody>
          <a:bodyPr/>
          <a:lstStyle/>
          <a:p>
            <a:r>
              <a:rPr lang="fr-FR" smtClean="0"/>
              <a:t>Analyse de l’effet Morton</a:t>
            </a:r>
            <a:endParaRPr lang="en-US"/>
          </a:p>
        </p:txBody>
      </p:sp>
      <p:sp>
        <p:nvSpPr>
          <p:cNvPr id="9" name="Espace réservé du numéro de diapositive 8"/>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3720481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e la date 2"/>
          <p:cNvSpPr>
            <a:spLocks noGrp="1"/>
          </p:cNvSpPr>
          <p:nvPr>
            <p:ph type="dt" sz="half" idx="10"/>
          </p:nvPr>
        </p:nvSpPr>
        <p:spPr/>
        <p:txBody>
          <a:bodyPr/>
          <a:lstStyle/>
          <a:p>
            <a:fld id="{4E4F6A81-3934-4936-BE79-219AD9A9E73E}" type="datetime1">
              <a:rPr lang="fr-FR" smtClean="0"/>
              <a:t>18/03/2019</a:t>
            </a:fld>
            <a:endParaRPr lang="en-US"/>
          </a:p>
        </p:txBody>
      </p:sp>
      <p:sp>
        <p:nvSpPr>
          <p:cNvPr id="4" name="Espace réservé du pied de page 3"/>
          <p:cNvSpPr>
            <a:spLocks noGrp="1"/>
          </p:cNvSpPr>
          <p:nvPr>
            <p:ph type="ftr" sz="quarter" idx="11"/>
          </p:nvPr>
        </p:nvSpPr>
        <p:spPr/>
        <p:txBody>
          <a:bodyPr/>
          <a:lstStyle/>
          <a:p>
            <a:r>
              <a:rPr lang="fr-FR" smtClean="0"/>
              <a:t>Analyse de l’effet Morton</a:t>
            </a:r>
            <a:endParaRPr lang="en-US"/>
          </a:p>
        </p:txBody>
      </p:sp>
      <p:sp>
        <p:nvSpPr>
          <p:cNvPr id="5" name="Espace réservé du numéro de diapositive 4"/>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467589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5ED8362-D5C6-4881-A43B-AF43CBDD0B9F}" type="datetime1">
              <a:rPr lang="fr-FR" smtClean="0"/>
              <a:t>18/03/2019</a:t>
            </a:fld>
            <a:endParaRPr lang="en-US"/>
          </a:p>
        </p:txBody>
      </p:sp>
      <p:sp>
        <p:nvSpPr>
          <p:cNvPr id="3" name="Espace réservé du pied de page 2"/>
          <p:cNvSpPr>
            <a:spLocks noGrp="1"/>
          </p:cNvSpPr>
          <p:nvPr>
            <p:ph type="ftr" sz="quarter" idx="11"/>
          </p:nvPr>
        </p:nvSpPr>
        <p:spPr/>
        <p:txBody>
          <a:bodyPr/>
          <a:lstStyle/>
          <a:p>
            <a:r>
              <a:rPr lang="fr-FR" smtClean="0"/>
              <a:t>Analyse de l’effet Morton</a:t>
            </a:r>
            <a:endParaRPr lang="en-US"/>
          </a:p>
        </p:txBody>
      </p:sp>
      <p:sp>
        <p:nvSpPr>
          <p:cNvPr id="4" name="Espace réservé du numéro de diapositive 3"/>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3873620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en-US"/>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A0E1F129-491B-4DB2-BDD0-D145A1E52505}" type="datetime1">
              <a:rPr lang="fr-FR" smtClean="0"/>
              <a:t>18/03/2019</a:t>
            </a:fld>
            <a:endParaRPr lang="en-US"/>
          </a:p>
        </p:txBody>
      </p:sp>
      <p:sp>
        <p:nvSpPr>
          <p:cNvPr id="6" name="Espace réservé du pied de page 5"/>
          <p:cNvSpPr>
            <a:spLocks noGrp="1"/>
          </p:cNvSpPr>
          <p:nvPr>
            <p:ph type="ftr" sz="quarter" idx="11"/>
          </p:nvPr>
        </p:nvSpPr>
        <p:spPr/>
        <p:txBody>
          <a:bodyPr/>
          <a:lstStyle/>
          <a:p>
            <a:r>
              <a:rPr lang="fr-FR" smtClean="0"/>
              <a:t>Analyse de l’effet Morton</a:t>
            </a:r>
            <a:endParaRPr lang="en-US"/>
          </a:p>
        </p:txBody>
      </p:sp>
      <p:sp>
        <p:nvSpPr>
          <p:cNvPr id="7" name="Espace réservé du numéro de diapositive 6"/>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1364462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en-US"/>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98EEB65F-B678-4A2E-8105-A99EAE98BE37}" type="datetime1">
              <a:rPr lang="fr-FR" smtClean="0"/>
              <a:t>18/03/2019</a:t>
            </a:fld>
            <a:endParaRPr lang="en-US"/>
          </a:p>
        </p:txBody>
      </p:sp>
      <p:sp>
        <p:nvSpPr>
          <p:cNvPr id="6" name="Espace réservé du pied de page 5"/>
          <p:cNvSpPr>
            <a:spLocks noGrp="1"/>
          </p:cNvSpPr>
          <p:nvPr>
            <p:ph type="ftr" sz="quarter" idx="11"/>
          </p:nvPr>
        </p:nvSpPr>
        <p:spPr/>
        <p:txBody>
          <a:bodyPr/>
          <a:lstStyle/>
          <a:p>
            <a:r>
              <a:rPr lang="fr-FR" smtClean="0"/>
              <a:t>Analyse de l’effet Morton</a:t>
            </a:r>
            <a:endParaRPr lang="en-US"/>
          </a:p>
        </p:txBody>
      </p:sp>
      <p:sp>
        <p:nvSpPr>
          <p:cNvPr id="7" name="Espace réservé du numéro de diapositive 6"/>
          <p:cNvSpPr>
            <a:spLocks noGrp="1"/>
          </p:cNvSpPr>
          <p:nvPr>
            <p:ph type="sldNum" sz="quarter" idx="12"/>
          </p:nvPr>
        </p:nvSpPr>
        <p:spPr/>
        <p:txBody>
          <a:bodyPr/>
          <a:lstStyle/>
          <a:p>
            <a:fld id="{9100D60C-CC4E-4914-82EA-EE784DA06867}" type="slidenum">
              <a:rPr lang="en-US" smtClean="0"/>
              <a:t>‹N°›</a:t>
            </a:fld>
            <a:endParaRPr lang="en-US"/>
          </a:p>
        </p:txBody>
      </p:sp>
    </p:spTree>
    <p:extLst>
      <p:ext uri="{BB962C8B-B14F-4D97-AF65-F5344CB8AC3E}">
        <p14:creationId xmlns:p14="http://schemas.microsoft.com/office/powerpoint/2010/main" val="2640319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en-US"/>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680BE2-11CD-45BA-87FC-5902B62D1EE3}" type="datetime1">
              <a:rPr lang="fr-FR" smtClean="0"/>
              <a:t>18/03/2019</a:t>
            </a:fld>
            <a:endParaRPr lang="en-US"/>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smtClean="0"/>
              <a:t>Analyse de l’effet Morton</a:t>
            </a:r>
            <a:endParaRPr lang="en-US"/>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00D60C-CC4E-4914-82EA-EE784DA06867}" type="slidenum">
              <a:rPr lang="en-US" smtClean="0"/>
              <a:t>‹N°›</a:t>
            </a:fld>
            <a:endParaRPr lang="en-US"/>
          </a:p>
        </p:txBody>
      </p:sp>
    </p:spTree>
    <p:extLst>
      <p:ext uri="{BB962C8B-B14F-4D97-AF65-F5344CB8AC3E}">
        <p14:creationId xmlns:p14="http://schemas.microsoft.com/office/powerpoint/2010/main" val="10848461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3" Type="http://schemas.openxmlformats.org/officeDocument/2006/relationships/image" Target="../media/image23.png"/><Relationship Id="rId3" Type="http://schemas.openxmlformats.org/officeDocument/2006/relationships/image" Target="../media/image21.png"/><Relationship Id="rId7" Type="http://schemas.openxmlformats.org/officeDocument/2006/relationships/image" Target="../media/image192.png"/><Relationship Id="rId12" Type="http://schemas.openxmlformats.org/officeDocument/2006/relationships/image" Target="../media/image2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84.png"/><Relationship Id="rId11" Type="http://schemas.openxmlformats.org/officeDocument/2006/relationships/image" Target="../media/image210.png"/><Relationship Id="rId5" Type="http://schemas.openxmlformats.org/officeDocument/2006/relationships/image" Target="../media/image1710.png"/><Relationship Id="rId15" Type="http://schemas.openxmlformats.org/officeDocument/2006/relationships/image" Target="../media/image25.png"/><Relationship Id="rId10" Type="http://schemas.openxmlformats.org/officeDocument/2006/relationships/image" Target="../media/image201.png"/><Relationship Id="rId4" Type="http://schemas.openxmlformats.org/officeDocument/2006/relationships/image" Target="../media/image22.png"/><Relationship Id="rId9" Type="http://schemas.openxmlformats.org/officeDocument/2006/relationships/image" Target="../media/image146.png"/><Relationship Id="rId14" Type="http://schemas.openxmlformats.org/officeDocument/2006/relationships/image" Target="../media/image24.png"/></Relationships>
</file>

<file path=ppt/slides/_rels/slide11.xml.rels><?xml version="1.0" encoding="UTF-8" standalone="yes"?>
<Relationships xmlns="http://schemas.openxmlformats.org/package/2006/relationships"><Relationship Id="rId13" Type="http://schemas.openxmlformats.org/officeDocument/2006/relationships/image" Target="../media/image23.png"/><Relationship Id="rId3" Type="http://schemas.openxmlformats.org/officeDocument/2006/relationships/image" Target="../media/image26.png"/><Relationship Id="rId7" Type="http://schemas.openxmlformats.org/officeDocument/2006/relationships/image" Target="../media/image192.png"/><Relationship Id="rId12" Type="http://schemas.openxmlformats.org/officeDocument/2006/relationships/image" Target="../media/image220.png"/><Relationship Id="rId2" Type="http://schemas.openxmlformats.org/officeDocument/2006/relationships/notesSlide" Target="../notesSlides/notesSlide11.xml"/><Relationship Id="rId16" Type="http://schemas.openxmlformats.org/officeDocument/2006/relationships/image" Target="../media/image29.png"/><Relationship Id="rId1" Type="http://schemas.openxmlformats.org/officeDocument/2006/relationships/slideLayout" Target="../slideLayouts/slideLayout2.xml"/><Relationship Id="rId11" Type="http://schemas.openxmlformats.org/officeDocument/2006/relationships/image" Target="../media/image210.png"/><Relationship Id="rId5" Type="http://schemas.openxmlformats.org/officeDocument/2006/relationships/image" Target="../media/image28.png"/><Relationship Id="rId15" Type="http://schemas.openxmlformats.org/officeDocument/2006/relationships/image" Target="../media/image25.png"/><Relationship Id="rId10" Type="http://schemas.openxmlformats.org/officeDocument/2006/relationships/image" Target="../media/image201.png"/><Relationship Id="rId4" Type="http://schemas.openxmlformats.org/officeDocument/2006/relationships/image" Target="../media/image27.png"/><Relationship Id="rId9" Type="http://schemas.openxmlformats.org/officeDocument/2006/relationships/image" Target="../media/image146.png"/><Relationship Id="rId14" Type="http://schemas.openxmlformats.org/officeDocument/2006/relationships/image" Target="../media/image24.png"/></Relationships>
</file>

<file path=ppt/slides/_rels/slide12.xml.rels><?xml version="1.0" encoding="UTF-8" standalone="yes"?>
<Relationships xmlns="http://schemas.openxmlformats.org/package/2006/relationships"><Relationship Id="rId13" Type="http://schemas.openxmlformats.org/officeDocument/2006/relationships/image" Target="../media/image30.png"/><Relationship Id="rId12" Type="http://schemas.openxmlformats.org/officeDocument/2006/relationships/image" Target="../media/image1710.png"/><Relationship Id="rId2" Type="http://schemas.openxmlformats.org/officeDocument/2006/relationships/notesSlide" Target="../notesSlides/notesSlide12.xml"/><Relationship Id="rId1" Type="http://schemas.openxmlformats.org/officeDocument/2006/relationships/slideLayout" Target="../slideLayouts/slideLayout2.xml"/><Relationship Id="rId1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12" Type="http://schemas.openxmlformats.org/officeDocument/2006/relationships/image" Target="../media/image171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7"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0.png"/><Relationship Id="rId4" Type="http://schemas.openxmlformats.org/officeDocument/2006/relationships/image" Target="../media/image42.png"/><Relationship Id="rId9" Type="http://schemas.openxmlformats.org/officeDocument/2006/relationships/image" Target="../media/image39.png"/></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7"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50.png"/><Relationship Id="rId4" Type="http://schemas.openxmlformats.org/officeDocument/2006/relationships/image" Target="../media/image440.png"/></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2.emf"/><Relationship Id="rId4" Type="http://schemas.openxmlformats.org/officeDocument/2006/relationships/chart" Target="../charts/chart2.xml"/></Relationships>
</file>

<file path=ppt/slides/_rels/slide18.xml.rels><?xml version="1.0" encoding="UTF-8" standalone="yes"?>
<Relationships xmlns="http://schemas.openxmlformats.org/package/2006/relationships"><Relationship Id="rId8" Type="http://schemas.openxmlformats.org/officeDocument/2006/relationships/image" Target="../media/image67.png"/><Relationship Id="rId7" Type="http://schemas.openxmlformats.org/officeDocument/2006/relationships/image" Target="../media/image51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90.png"/><Relationship Id="rId5" Type="http://schemas.openxmlformats.org/officeDocument/2006/relationships/image" Target="../media/image580.png"/><Relationship Id="rId10" Type="http://schemas.openxmlformats.org/officeDocument/2006/relationships/image" Target="../media/image50.png"/><Relationship Id="rId4" Type="http://schemas.openxmlformats.org/officeDocument/2006/relationships/image" Target="../media/image570.png"/><Relationship Id="rId9" Type="http://schemas.openxmlformats.org/officeDocument/2006/relationships/image" Target="../media/image49.png"/></Relationships>
</file>

<file path=ppt/slides/_rels/slide19.xml.rels><?xml version="1.0" encoding="UTF-8" standalone="yes"?>
<Relationships xmlns="http://schemas.openxmlformats.org/package/2006/relationships"><Relationship Id="rId8" Type="http://schemas.openxmlformats.org/officeDocument/2006/relationships/image" Target="../media/image51.png"/><Relationship Id="rId7"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11.PNG"/><Relationship Id="rId13" Type="http://schemas.openxmlformats.org/officeDocument/2006/relationships/image" Target="../media/image1211.png"/><Relationship Id="rId3" Type="http://schemas.openxmlformats.org/officeDocument/2006/relationships/image" Target="../media/image66.png"/><Relationship Id="rId7" Type="http://schemas.openxmlformats.org/officeDocument/2006/relationships/image" Target="../media/image511.png"/><Relationship Id="rId12" Type="http://schemas.openxmlformats.org/officeDocument/2006/relationships/image" Target="../media/image1111.png"/><Relationship Id="rId2" Type="http://schemas.openxmlformats.org/officeDocument/2006/relationships/notesSlide" Target="../notesSlides/notesSlide20.xml"/><Relationship Id="rId16"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410.png"/><Relationship Id="rId11" Type="http://schemas.openxmlformats.org/officeDocument/2006/relationships/image" Target="../media/image1010.png"/><Relationship Id="rId5" Type="http://schemas.openxmlformats.org/officeDocument/2006/relationships/image" Target="../media/image310.png"/><Relationship Id="rId15" Type="http://schemas.openxmlformats.org/officeDocument/2006/relationships/image" Target="../media/image54.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710.png"/><Relationship Id="rId14" Type="http://schemas.openxmlformats.org/officeDocument/2006/relationships/image" Target="../media/image53.png"/></Relationships>
</file>

<file path=ppt/slides/_rels/slide21.xml.rels><?xml version="1.0" encoding="UTF-8" standalone="yes"?>
<Relationships xmlns="http://schemas.openxmlformats.org/package/2006/relationships"><Relationship Id="rId13" Type="http://schemas.openxmlformats.org/officeDocument/2006/relationships/image" Target="../media/image56.PNG"/><Relationship Id="rId18" Type="http://schemas.openxmlformats.org/officeDocument/2006/relationships/image" Target="../media/image61.png"/><Relationship Id="rId3" Type="http://schemas.openxmlformats.org/officeDocument/2006/relationships/image" Target="../media/image491.png"/><Relationship Id="rId21" Type="http://schemas.openxmlformats.org/officeDocument/2006/relationships/image" Target="../media/image70.png"/><Relationship Id="rId12" Type="http://schemas.openxmlformats.org/officeDocument/2006/relationships/image" Target="../media/image260.png"/><Relationship Id="rId17" Type="http://schemas.openxmlformats.org/officeDocument/2006/relationships/image" Target="../media/image60.png"/><Relationship Id="rId2" Type="http://schemas.openxmlformats.org/officeDocument/2006/relationships/notesSlide" Target="../notesSlides/notesSlide21.xml"/><Relationship Id="rId16" Type="http://schemas.openxmlformats.org/officeDocument/2006/relationships/image" Target="../media/image59.png"/><Relationship Id="rId20" Type="http://schemas.openxmlformats.org/officeDocument/2006/relationships/image" Target="../media/image68.png"/><Relationship Id="rId1" Type="http://schemas.openxmlformats.org/officeDocument/2006/relationships/slideLayout" Target="../slideLayouts/slideLayout2.xml"/><Relationship Id="rId15" Type="http://schemas.openxmlformats.org/officeDocument/2006/relationships/image" Target="../media/image58.png"/><Relationship Id="rId19" Type="http://schemas.openxmlformats.org/officeDocument/2006/relationships/image" Target="../media/image65.png"/><Relationship Id="rId4" Type="http://schemas.openxmlformats.org/officeDocument/2006/relationships/image" Target="../media/image500.png"/><Relationship Id="rId14" Type="http://schemas.openxmlformats.org/officeDocument/2006/relationships/image" Target="../media/image5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711.png"/><Relationship Id="rId4" Type="http://schemas.openxmlformats.org/officeDocument/2006/relationships/image" Target="../media/image72.png"/></Relationships>
</file>

<file path=ppt/slides/_rels/slide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4.PNG"/><Relationship Id="rId7"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30.png"/><Relationship Id="rId5" Type="http://schemas.openxmlformats.org/officeDocument/2006/relationships/image" Target="../media/image720.PNG"/><Relationship Id="rId9" Type="http://schemas.openxmlformats.org/officeDocument/2006/relationships/image" Target="../media/image79.png"/></Relationships>
</file>

<file path=ppt/slides/_rels/slide2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2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chart" Target="../charts/chart7.xml"/></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1.png"/><Relationship Id="rId7" Type="http://schemas.openxmlformats.org/officeDocument/2006/relationships/image" Target="../media/image820.png"/><Relationship Id="rId12" Type="http://schemas.openxmlformats.org/officeDocument/2006/relationships/image" Target="../media/image84.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2.png"/><Relationship Id="rId10" Type="http://schemas.openxmlformats.org/officeDocument/2006/relationships/image" Target="../media/image83.png"/><Relationship Id="rId4" Type="http://schemas.openxmlformats.org/officeDocument/2006/relationships/image" Target="../media/image86.png"/><Relationship Id="rId9" Type="http://schemas.openxmlformats.org/officeDocument/2006/relationships/image" Target="../media/image9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4.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94.png"/><Relationship Id="rId10" Type="http://schemas.openxmlformats.org/officeDocument/2006/relationships/image" Target="../media/image106.png"/><Relationship Id="rId4" Type="http://schemas.openxmlformats.org/officeDocument/2006/relationships/image" Target="../media/image100.png"/><Relationship Id="rId9" Type="http://schemas.openxmlformats.org/officeDocument/2006/relationships/image" Target="../media/image96.png"/></Relationships>
</file>

<file path=ppt/slides/_rels/slide3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99.png"/></Relationships>
</file>

<file path=ppt/slides/_rels/slide3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chart" Target="../charts/chart8.xml"/></Relationships>
</file>

<file path=ppt/slides/_rels/slide37.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41.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3.png"/><Relationship Id="rId7"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4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19.png"/><Relationship Id="rId4" Type="http://schemas.openxmlformats.org/officeDocument/2006/relationships/image" Target="../media/image118.png"/></Relationships>
</file>

<file path=ppt/slides/_rels/slide43.xml.rels><?xml version="1.0" encoding="UTF-8" standalone="yes"?>
<Relationships xmlns="http://schemas.openxmlformats.org/package/2006/relationships"><Relationship Id="rId3" Type="http://schemas.openxmlformats.org/officeDocument/2006/relationships/image" Target="../media/image1170.png"/><Relationship Id="rId7" Type="http://schemas.openxmlformats.org/officeDocument/2006/relationships/image" Target="../media/image125.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2.png"/><Relationship Id="rId4" Type="http://schemas.openxmlformats.org/officeDocument/2006/relationships/image" Target="../media/image121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png"/><Relationship Id="rId7" Type="http://schemas.openxmlformats.org/officeDocument/2006/relationships/image" Target="../media/image111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100.png"/><Relationship Id="rId5" Type="http://schemas.openxmlformats.org/officeDocument/2006/relationships/image" Target="../media/image1250.png"/><Relationship Id="rId4" Type="http://schemas.openxmlformats.org/officeDocument/2006/relationships/image" Target="../media/image1240.png"/><Relationship Id="rId9" Type="http://schemas.openxmlformats.org/officeDocument/2006/relationships/image" Target="../media/image129.png"/></Relationships>
</file>

<file path=ppt/slides/_rels/slide5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70.png"/></Relationships>
</file>

<file path=ppt/slides/_rels/slide56.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20.png"/><Relationship Id="rId3" Type="http://schemas.openxmlformats.org/officeDocument/2006/relationships/image" Target="../media/image140.png"/><Relationship Id="rId12" Type="http://schemas.openxmlformats.org/officeDocument/2006/relationships/image" Target="../media/image190.png"/><Relationship Id="rId2" Type="http://schemas.openxmlformats.org/officeDocument/2006/relationships/notesSlide" Target="../notesSlides/notesSlide47.xml"/><Relationship Id="rId1" Type="http://schemas.openxmlformats.org/officeDocument/2006/relationships/slideLayout" Target="../slideLayouts/slideLayout2.xml"/><Relationship Id="rId11" Type="http://schemas.openxmlformats.org/officeDocument/2006/relationships/image" Target="../media/image18.png"/><Relationship Id="rId6" Type="http://schemas.openxmlformats.org/officeDocument/2006/relationships/image" Target="../media/image135.png"/><Relationship Id="rId5" Type="http://schemas.openxmlformats.org/officeDocument/2006/relationships/image" Target="../media/image1210.png"/><Relationship Id="rId15" Type="http://schemas.openxmlformats.org/officeDocument/2006/relationships/image" Target="../media/image133.png"/><Relationship Id="rId10" Type="http://schemas.openxmlformats.org/officeDocument/2006/relationships/image" Target="../media/image170.png"/><Relationship Id="rId14" Type="http://schemas.openxmlformats.org/officeDocument/2006/relationships/image" Target="../media/image211.png"/><Relationship Id="rId4" Type="http://schemas.openxmlformats.org/officeDocument/2006/relationships/image" Target="../media/image1211.png"/><Relationship Id="rId9" Type="http://schemas.openxmlformats.org/officeDocument/2006/relationships/image" Target="../media/image16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0.png"/><Relationship Id="rId3" Type="http://schemas.openxmlformats.org/officeDocument/2006/relationships/image" Target="../media/image140.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5.png"/><Relationship Id="rId11" Type="http://schemas.openxmlformats.org/officeDocument/2006/relationships/image" Target="../media/image18.png"/><Relationship Id="rId5" Type="http://schemas.openxmlformats.org/officeDocument/2006/relationships/image" Target="../media/image1210.png"/><Relationship Id="rId4" Type="http://schemas.openxmlformats.org/officeDocument/2006/relationships/image" Target="../media/image15.png"/><Relationship Id="rId1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au 12"/>
          <p:cNvGraphicFramePr>
            <a:graphicFrameLocks noGrp="1"/>
          </p:cNvGraphicFramePr>
          <p:nvPr>
            <p:extLst>
              <p:ext uri="{D42A27DB-BD31-4B8C-83A1-F6EECF244321}">
                <p14:modId xmlns:p14="http://schemas.microsoft.com/office/powerpoint/2010/main" val="2715126354"/>
              </p:ext>
            </p:extLst>
          </p:nvPr>
        </p:nvGraphicFramePr>
        <p:xfrm>
          <a:off x="3053561" y="2494881"/>
          <a:ext cx="5634382" cy="1112520"/>
        </p:xfrm>
        <a:graphic>
          <a:graphicData uri="http://schemas.openxmlformats.org/drawingml/2006/table">
            <a:tbl>
              <a:tblPr firstRow="1" bandRow="1">
                <a:tableStyleId>{5940675A-B579-460E-94D1-54222C63F5DA}</a:tableStyleId>
              </a:tblPr>
              <a:tblGrid>
                <a:gridCol w="2534183">
                  <a:extLst>
                    <a:ext uri="{9D8B030D-6E8A-4147-A177-3AD203B41FA5}">
                      <a16:colId xmlns="" xmlns:a16="http://schemas.microsoft.com/office/drawing/2014/main" val="20000"/>
                    </a:ext>
                  </a:extLst>
                </a:gridCol>
                <a:gridCol w="3100199">
                  <a:extLst>
                    <a:ext uri="{9D8B030D-6E8A-4147-A177-3AD203B41FA5}">
                      <a16:colId xmlns="" xmlns:a16="http://schemas.microsoft.com/office/drawing/2014/main" val="20001"/>
                    </a:ext>
                  </a:extLst>
                </a:gridCol>
              </a:tblGrid>
              <a:tr h="370840">
                <a:tc>
                  <a:txBody>
                    <a:bodyPr/>
                    <a:lstStyle/>
                    <a:p>
                      <a:pPr algn="r"/>
                      <a:r>
                        <a:rPr lang="fr-FR" b="1" i="1" noProof="0" dirty="0" smtClean="0">
                          <a:solidFill>
                            <a:schemeClr val="tx1"/>
                          </a:solidFill>
                          <a:latin typeface="Arial" panose="020B0604020202020204" pitchFamily="34" charset="0"/>
                          <a:cs typeface="Arial" panose="020B0604020202020204" pitchFamily="34" charset="0"/>
                        </a:rPr>
                        <a:t>Doctorant </a:t>
                      </a:r>
                      <a:r>
                        <a:rPr lang="fr-FR" b="1" i="1" baseline="0" noProof="0" dirty="0" smtClean="0">
                          <a:solidFill>
                            <a:schemeClr val="tx1"/>
                          </a:solidFill>
                          <a:latin typeface="Arial" panose="020B0604020202020204" pitchFamily="34" charset="0"/>
                          <a:cs typeface="Arial" panose="020B0604020202020204" pitchFamily="34" charset="0"/>
                        </a:rPr>
                        <a:t>:</a:t>
                      </a:r>
                      <a:endParaRPr lang="fr-FR" b="1" i="1" noProof="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smtClean="0">
                          <a:solidFill>
                            <a:schemeClr val="tx1"/>
                          </a:solidFill>
                          <a:latin typeface="Arial" panose="020B0604020202020204" pitchFamily="34" charset="0"/>
                          <a:cs typeface="Arial" panose="020B0604020202020204" pitchFamily="34" charset="0"/>
                        </a:rPr>
                        <a:t>Silun ZHANG</a:t>
                      </a:r>
                      <a:endParaRPr lang="en-US"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370840">
                <a:tc>
                  <a:txBody>
                    <a:bodyPr/>
                    <a:lstStyle/>
                    <a:p>
                      <a:pPr algn="r"/>
                      <a:r>
                        <a:rPr lang="fr-FR" b="1" i="1" noProof="0" dirty="0" smtClean="0">
                          <a:solidFill>
                            <a:schemeClr val="tx1"/>
                          </a:solidFill>
                          <a:latin typeface="Arial" panose="020B0604020202020204" pitchFamily="34" charset="0"/>
                          <a:cs typeface="Arial" panose="020B0604020202020204" pitchFamily="34" charset="0"/>
                        </a:rPr>
                        <a:t>Directeur</a:t>
                      </a:r>
                      <a:r>
                        <a:rPr lang="fr-FR" b="1" i="1" baseline="0" noProof="0" dirty="0" smtClean="0">
                          <a:solidFill>
                            <a:schemeClr val="tx1"/>
                          </a:solidFill>
                          <a:latin typeface="Arial" panose="020B0604020202020204" pitchFamily="34" charset="0"/>
                          <a:cs typeface="Arial" panose="020B0604020202020204" pitchFamily="34" charset="0"/>
                        </a:rPr>
                        <a:t> de thèse </a:t>
                      </a:r>
                      <a:r>
                        <a:rPr lang="fr-FR" b="1" i="1" noProof="0" dirty="0" smtClean="0">
                          <a:solidFill>
                            <a:schemeClr val="tx1"/>
                          </a:solidFill>
                          <a:latin typeface="Arial" panose="020B0604020202020204" pitchFamily="34" charset="0"/>
                          <a:cs typeface="Arial" panose="020B0604020202020204" pitchFamily="34" charset="0"/>
                        </a:rPr>
                        <a:t>:</a:t>
                      </a:r>
                      <a:endParaRPr lang="fr-FR" b="1" i="1" noProof="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fr-FR" dirty="0" smtClean="0">
                          <a:solidFill>
                            <a:schemeClr val="tx1"/>
                          </a:solidFill>
                          <a:latin typeface="Arial" panose="020B0604020202020204" pitchFamily="34" charset="0"/>
                          <a:cs typeface="Arial" panose="020B0604020202020204" pitchFamily="34" charset="0"/>
                        </a:rPr>
                        <a:t>Mihaï ARGHIR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370840">
                <a:tc>
                  <a:txBody>
                    <a:bodyPr/>
                    <a:lstStyle/>
                    <a:p>
                      <a:pPr algn="r"/>
                      <a:r>
                        <a:rPr lang="fr-FR" b="1" i="1" noProof="0" dirty="0" smtClean="0">
                          <a:solidFill>
                            <a:schemeClr val="tx1"/>
                          </a:solidFill>
                          <a:latin typeface="Arial" panose="020B0604020202020204" pitchFamily="34" charset="0"/>
                          <a:cs typeface="Arial" panose="020B0604020202020204" pitchFamily="34" charset="0"/>
                        </a:rPr>
                        <a:t>Encadrant</a:t>
                      </a:r>
                      <a:r>
                        <a:rPr lang="fr-FR" b="1" i="1" baseline="0" noProof="0" dirty="0" smtClean="0">
                          <a:solidFill>
                            <a:schemeClr val="tx1"/>
                          </a:solidFill>
                          <a:latin typeface="Arial" panose="020B0604020202020204" pitchFamily="34" charset="0"/>
                          <a:cs typeface="Arial" panose="020B0604020202020204" pitchFamily="34" charset="0"/>
                        </a:rPr>
                        <a:t> industriel</a:t>
                      </a:r>
                      <a:r>
                        <a:rPr lang="fr-FR" b="1" i="1" noProof="0" dirty="0" smtClean="0">
                          <a:solidFill>
                            <a:schemeClr val="tx1"/>
                          </a:solidFill>
                          <a:latin typeface="Arial" panose="020B0604020202020204" pitchFamily="34" charset="0"/>
                          <a:cs typeface="Arial" panose="020B0604020202020204" pitchFamily="34" charset="0"/>
                        </a:rPr>
                        <a:t>:</a:t>
                      </a:r>
                      <a:endParaRPr lang="fr-FR" b="1" i="1" noProof="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cap="none" baseline="0" dirty="0" smtClean="0">
                          <a:solidFill>
                            <a:schemeClr val="tx1"/>
                          </a:solidFill>
                          <a:latin typeface="Arial" panose="020B0604020202020204" pitchFamily="34" charset="0"/>
                          <a:cs typeface="Arial" panose="020B0604020202020204" pitchFamily="34" charset="0"/>
                        </a:rPr>
                        <a:t>Mohamed-Amine HASSINI</a:t>
                      </a:r>
                      <a:endParaRPr lang="en-US" cap="small" baseline="0" dirty="0" smtClean="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bl>
          </a:graphicData>
        </a:graphic>
      </p:graphicFrame>
      <p:sp>
        <p:nvSpPr>
          <p:cNvPr id="15" name="ZoneTexte 14"/>
          <p:cNvSpPr txBox="1"/>
          <p:nvPr/>
        </p:nvSpPr>
        <p:spPr>
          <a:xfrm>
            <a:off x="1322847" y="1579117"/>
            <a:ext cx="9418321" cy="523220"/>
          </a:xfrm>
          <a:prstGeom prst="rect">
            <a:avLst/>
          </a:prstGeom>
          <a:noFill/>
        </p:spPr>
        <p:txBody>
          <a:bodyPr wrap="square" rtlCol="0">
            <a:spAutoFit/>
          </a:bodyPr>
          <a:lstStyle/>
          <a:p>
            <a:pPr algn="ctr"/>
            <a:r>
              <a:rPr lang="fr-FR" altLang="zh-CN" sz="2800" b="1" dirty="0" smtClean="0">
                <a:latin typeface="Arial" panose="020B0604020202020204" pitchFamily="34" charset="0"/>
                <a:ea typeface="微软雅黑" panose="020B0503020204020204" pitchFamily="34" charset="-122"/>
                <a:cs typeface="Arial" panose="020B0604020202020204" pitchFamily="34" charset="0"/>
              </a:rPr>
              <a:t>Analyse de l’effet Morton dans les turbines à vapeur</a:t>
            </a:r>
            <a:endParaRPr lang="zh-CN" altLang="en-US" sz="2800" b="1" dirty="0">
              <a:latin typeface="Arial" panose="020B0604020202020204" pitchFamily="34" charset="0"/>
              <a:ea typeface="微软雅黑" panose="020B0503020204020204" pitchFamily="34" charset="-122"/>
              <a:cs typeface="Arial" panose="020B0604020202020204" pitchFamily="34" charset="0"/>
            </a:endParaRPr>
          </a:p>
        </p:txBody>
      </p:sp>
      <p:sp>
        <p:nvSpPr>
          <p:cNvPr id="16"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a:t>
            </a:fld>
            <a:r>
              <a:rPr lang="en-US" sz="1300" dirty="0">
                <a:solidFill>
                  <a:schemeClr val="lt1"/>
                </a:solidFill>
                <a:latin typeface="Times New Roman" panose="02020603050405020304" pitchFamily="18" charset="0"/>
                <a:cs typeface="Times New Roman" panose="02020603050405020304" pitchFamily="18" charset="0"/>
              </a:rPr>
              <a:t>/45</a:t>
            </a:r>
          </a:p>
        </p:txBody>
      </p:sp>
      <p:graphicFrame>
        <p:nvGraphicFramePr>
          <p:cNvPr id="12" name="Tableau 11"/>
          <p:cNvGraphicFramePr>
            <a:graphicFrameLocks noGrp="1"/>
          </p:cNvGraphicFramePr>
          <p:nvPr>
            <p:extLst>
              <p:ext uri="{D42A27DB-BD31-4B8C-83A1-F6EECF244321}">
                <p14:modId xmlns:p14="http://schemas.microsoft.com/office/powerpoint/2010/main" val="1111525961"/>
              </p:ext>
            </p:extLst>
          </p:nvPr>
        </p:nvGraphicFramePr>
        <p:xfrm>
          <a:off x="1350716" y="3999945"/>
          <a:ext cx="10341540" cy="2164080"/>
        </p:xfrm>
        <a:graphic>
          <a:graphicData uri="http://schemas.openxmlformats.org/drawingml/2006/table">
            <a:tbl>
              <a:tblPr firstRow="1" bandRow="1">
                <a:tableStyleId>{5940675A-B579-460E-94D1-54222C63F5DA}</a:tableStyleId>
              </a:tblPr>
              <a:tblGrid>
                <a:gridCol w="3447180">
                  <a:extLst>
                    <a:ext uri="{9D8B030D-6E8A-4147-A177-3AD203B41FA5}">
                      <a16:colId xmlns="" xmlns:a16="http://schemas.microsoft.com/office/drawing/2014/main" val="20000"/>
                    </a:ext>
                  </a:extLst>
                </a:gridCol>
                <a:gridCol w="4137527">
                  <a:extLst>
                    <a:ext uri="{9D8B030D-6E8A-4147-A177-3AD203B41FA5}">
                      <a16:colId xmlns="" xmlns:a16="http://schemas.microsoft.com/office/drawing/2014/main" val="20001"/>
                    </a:ext>
                  </a:extLst>
                </a:gridCol>
                <a:gridCol w="2756833">
                  <a:extLst>
                    <a:ext uri="{9D8B030D-6E8A-4147-A177-3AD203B41FA5}">
                      <a16:colId xmlns="" xmlns:a16="http://schemas.microsoft.com/office/drawing/2014/main" val="20002"/>
                    </a:ext>
                  </a:extLst>
                </a:gridCol>
              </a:tblGrid>
              <a:tr h="230923">
                <a:tc gridSpan="3">
                  <a:txBody>
                    <a:bodyPr/>
                    <a:lstStyle/>
                    <a:p>
                      <a:pPr algn="ctr"/>
                      <a:r>
                        <a:rPr lang="en-US" sz="1600" b="1" i="1" u="sng" dirty="0" smtClean="0">
                          <a:solidFill>
                            <a:schemeClr val="tx1"/>
                          </a:solidFill>
                          <a:latin typeface="Arial" panose="020B0604020202020204" pitchFamily="34" charset="0"/>
                          <a:cs typeface="Arial" panose="020B0604020202020204" pitchFamily="34" charset="0"/>
                        </a:rPr>
                        <a:t>Jury</a:t>
                      </a:r>
                      <a:endParaRPr lang="en-US" sz="1600" b="1" i="1" u="sng"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r"/>
                      <a:endParaRPr lang="en-US" b="1" i="1" dirty="0">
                        <a:solidFill>
                          <a:schemeClr val="tx1"/>
                        </a:solidFill>
                        <a:latin typeface="Times New Roman" panose="02020603050405020304" pitchFamily="18" charset="0"/>
                        <a:cs typeface="Times New Roman" panose="02020603050405020304" pitchFamily="18" charset="0"/>
                      </a:endParaRPr>
                    </a:p>
                  </a:txBody>
                  <a:tcPr/>
                </a:tc>
                <a:tc hMerge="1">
                  <a:txBody>
                    <a:bodyPr/>
                    <a:lstStyle/>
                    <a:p>
                      <a:endParaRPr lang="en-US"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0"/>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Georges </a:t>
                      </a:r>
                      <a:r>
                        <a:rPr lang="en-US" sz="1400" b="0" i="0" cap="all" baseline="0" dirty="0" smtClean="0">
                          <a:solidFill>
                            <a:schemeClr val="tx1"/>
                          </a:solidFill>
                          <a:latin typeface="Arial" panose="020B0604020202020204" pitchFamily="34" charset="0"/>
                          <a:cs typeface="Arial" panose="020B0604020202020204" pitchFamily="34" charset="0"/>
                        </a:rPr>
                        <a:t>Jacquet-Richardet</a:t>
                      </a:r>
                      <a:endParaRPr lang="en-US" sz="1400" b="0" i="0" cap="all" baseline="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noProof="0" dirty="0" smtClean="0">
                          <a:solidFill>
                            <a:schemeClr val="tx1"/>
                          </a:solidFill>
                          <a:latin typeface="Arial" panose="020B0604020202020204" pitchFamily="34" charset="0"/>
                          <a:cs typeface="Arial" panose="020B0604020202020204" pitchFamily="34" charset="0"/>
                        </a:rPr>
                        <a:t>Professeur</a:t>
                      </a:r>
                      <a:r>
                        <a:rPr lang="en-US" sz="1400" b="0" i="0" dirty="0" smtClean="0">
                          <a:solidFill>
                            <a:schemeClr val="tx1"/>
                          </a:solidFill>
                          <a:latin typeface="Arial" panose="020B0604020202020204" pitchFamily="34" charset="0"/>
                          <a:cs typeface="Arial" panose="020B0604020202020204" pitchFamily="34" charset="0"/>
                        </a:rPr>
                        <a:t>,</a:t>
                      </a:r>
                      <a:r>
                        <a:rPr lang="en-US" sz="1400" b="0" i="0" baseline="0" dirty="0" smtClean="0">
                          <a:solidFill>
                            <a:schemeClr val="tx1"/>
                          </a:solidFill>
                          <a:latin typeface="Arial" panose="020B0604020202020204" pitchFamily="34" charset="0"/>
                          <a:cs typeface="Arial" panose="020B0604020202020204" pitchFamily="34" charset="0"/>
                        </a:rPr>
                        <a:t> INSA de Lyon</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400" b="0" i="0" dirty="0" smtClean="0">
                          <a:solidFill>
                            <a:schemeClr val="tx1"/>
                          </a:solidFill>
                          <a:latin typeface="Arial" panose="020B0604020202020204" pitchFamily="34" charset="0"/>
                          <a:cs typeface="Arial" panose="020B0604020202020204" pitchFamily="34" charset="0"/>
                        </a:rPr>
                        <a:t>Rapporteur</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Fabrice THOUVEREZ</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noProof="0" dirty="0" smtClean="0">
                          <a:solidFill>
                            <a:schemeClr val="tx1"/>
                          </a:solidFill>
                          <a:latin typeface="Arial" panose="020B0604020202020204" pitchFamily="34" charset="0"/>
                          <a:cs typeface="Arial" panose="020B0604020202020204" pitchFamily="34" charset="0"/>
                        </a:rPr>
                        <a:t>Professeur, Ecole</a:t>
                      </a:r>
                      <a:r>
                        <a:rPr lang="fr-FR" sz="1400" b="0" i="0" baseline="0" noProof="0" dirty="0" smtClean="0">
                          <a:solidFill>
                            <a:schemeClr val="tx1"/>
                          </a:solidFill>
                          <a:latin typeface="Arial" panose="020B0604020202020204" pitchFamily="34" charset="0"/>
                          <a:cs typeface="Arial" panose="020B0604020202020204" pitchFamily="34" charset="0"/>
                        </a:rPr>
                        <a:t> Centrale de Lyon</a:t>
                      </a:r>
                      <a:endParaRPr lang="fr-FR" sz="1400" b="0" i="0" noProof="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dirty="0" smtClean="0">
                          <a:solidFill>
                            <a:schemeClr val="tx1"/>
                          </a:solidFill>
                          <a:latin typeface="Arial" panose="020B0604020202020204" pitchFamily="34" charset="0"/>
                          <a:cs typeface="Arial" panose="020B0604020202020204" pitchFamily="34" charset="0"/>
                        </a:rPr>
                        <a:t>Rapporteur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Aline BELEY</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dirty="0" smtClean="0">
                          <a:solidFill>
                            <a:schemeClr val="tx1"/>
                          </a:solidFill>
                          <a:latin typeface="Arial" panose="020B0604020202020204" pitchFamily="34" charset="0"/>
                          <a:cs typeface="Arial" panose="020B0604020202020204" pitchFamily="34" charset="0"/>
                        </a:rPr>
                        <a:t>Ingénieur développement sénior, ANSYS France</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kern="1200" dirty="0" smtClean="0">
                          <a:solidFill>
                            <a:schemeClr val="tx1"/>
                          </a:solidFill>
                          <a:latin typeface="Arial" panose="020B0604020202020204" pitchFamily="34" charset="0"/>
                          <a:ea typeface="+mn-ea"/>
                          <a:cs typeface="Arial" panose="020B0604020202020204" pitchFamily="34" charset="0"/>
                        </a:rPr>
                        <a:t>Examinatrice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Michel FILLON</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noProof="0" dirty="0" smtClean="0">
                          <a:solidFill>
                            <a:schemeClr val="tx1"/>
                          </a:solidFill>
                          <a:latin typeface="Arial" panose="020B0604020202020204" pitchFamily="34" charset="0"/>
                          <a:cs typeface="Arial" panose="020B0604020202020204" pitchFamily="34" charset="0"/>
                        </a:rPr>
                        <a:t>Directeur de recherche, CNRS</a:t>
                      </a:r>
                      <a:endParaRPr lang="fr-FR" sz="1400" b="0" i="0" noProof="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kern="1200" dirty="0" smtClean="0">
                          <a:solidFill>
                            <a:schemeClr val="tx1"/>
                          </a:solidFill>
                          <a:latin typeface="Arial" panose="020B0604020202020204" pitchFamily="34" charset="0"/>
                          <a:ea typeface="+mn-ea"/>
                          <a:cs typeface="Arial" panose="020B0604020202020204" pitchFamily="34" charset="0"/>
                        </a:rPr>
                        <a:t>Examinateur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Mihaï ARGHIR</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noProof="0" dirty="0" smtClean="0">
                          <a:solidFill>
                            <a:schemeClr val="tx1"/>
                          </a:solidFill>
                          <a:latin typeface="Arial" panose="020B0604020202020204" pitchFamily="34" charset="0"/>
                          <a:cs typeface="Arial" panose="020B0604020202020204" pitchFamily="34" charset="0"/>
                        </a:rPr>
                        <a:t>Professeur, Université de </a:t>
                      </a:r>
                      <a:r>
                        <a:rPr lang="en-US" sz="1400" b="0" i="0" dirty="0" smtClean="0">
                          <a:solidFill>
                            <a:schemeClr val="tx1"/>
                          </a:solidFill>
                          <a:latin typeface="Arial" panose="020B0604020202020204" pitchFamily="34" charset="0"/>
                          <a:cs typeface="Arial" panose="020B0604020202020204" pitchFamily="34" charset="0"/>
                        </a:rPr>
                        <a:t>Poitiers</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kern="1200" dirty="0" smtClean="0">
                          <a:solidFill>
                            <a:schemeClr val="tx1"/>
                          </a:solidFill>
                          <a:latin typeface="Arial" panose="020B0604020202020204" pitchFamily="34" charset="0"/>
                          <a:ea typeface="+mn-ea"/>
                          <a:cs typeface="Arial" panose="020B0604020202020204" pitchFamily="34" charset="0"/>
                        </a:rPr>
                        <a:t>Examinateur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230923">
                <a:tc>
                  <a:txBody>
                    <a:bodyPr/>
                    <a:lstStyle/>
                    <a:p>
                      <a:pPr algn="l"/>
                      <a:r>
                        <a:rPr lang="en-US" sz="1400" b="0" i="0" dirty="0" smtClean="0">
                          <a:solidFill>
                            <a:schemeClr val="tx1"/>
                          </a:solidFill>
                          <a:latin typeface="Arial" panose="020B0604020202020204" pitchFamily="34" charset="0"/>
                          <a:cs typeface="Arial" panose="020B0604020202020204" pitchFamily="34" charset="0"/>
                        </a:rPr>
                        <a:t>Mohamed-Amine HASSINI</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dirty="0" smtClean="0">
                          <a:solidFill>
                            <a:schemeClr val="tx1"/>
                          </a:solidFill>
                          <a:latin typeface="Arial" panose="020B0604020202020204" pitchFamily="34" charset="0"/>
                          <a:cs typeface="Arial" panose="020B0604020202020204" pitchFamily="34" charset="0"/>
                        </a:rPr>
                        <a:t>Ingénieur-Chercheur-Expert, EDF R&amp;D</a:t>
                      </a:r>
                      <a:endParaRPr lang="en-US" sz="1400" b="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fr-FR" sz="1400" b="0" i="0" kern="1200" dirty="0" smtClean="0">
                          <a:solidFill>
                            <a:schemeClr val="tx1"/>
                          </a:solidFill>
                          <a:latin typeface="Arial" panose="020B0604020202020204" pitchFamily="34" charset="0"/>
                          <a:ea typeface="+mn-ea"/>
                          <a:cs typeface="Arial" panose="020B0604020202020204" pitchFamily="34" charset="0"/>
                        </a:rPr>
                        <a:t>Examinateur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bl>
          </a:graphicData>
        </a:graphic>
      </p:graphicFrame>
      <p:sp>
        <p:nvSpPr>
          <p:cNvPr id="14" name="Espace réservé de la date 3"/>
          <p:cNvSpPr>
            <a:spLocks noGrp="1"/>
          </p:cNvSpPr>
          <p:nvPr>
            <p:ph type="dt" sz="half" idx="10"/>
          </p:nvPr>
        </p:nvSpPr>
        <p:spPr>
          <a:xfrm>
            <a:off x="0" y="6628012"/>
            <a:ext cx="3200400" cy="230400"/>
          </a:xfrm>
          <a:solidFill>
            <a:srgbClr val="1F4E79"/>
          </a:solidFill>
        </p:spPr>
        <p:txBody>
          <a:bodyPr/>
          <a:lstStyle/>
          <a:p>
            <a:pPr algn="ctr"/>
            <a:fld id="{65B9062F-DBF8-47A3-A25C-241DDB4BC491}"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5" name="Groupe 4"/>
          <p:cNvGrpSpPr/>
          <p:nvPr/>
        </p:nvGrpSpPr>
        <p:grpSpPr>
          <a:xfrm>
            <a:off x="635268" y="187217"/>
            <a:ext cx="10899780" cy="1116481"/>
            <a:chOff x="635268" y="187217"/>
            <a:chExt cx="10899780" cy="1116481"/>
          </a:xfrm>
        </p:grpSpPr>
        <p:pic>
          <p:nvPicPr>
            <p:cNvPr id="22" name="Picture 17" descr="Résultat de recherche d'images pour &quot;université de poitiers faculté des sciences&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268" y="307460"/>
              <a:ext cx="1430897" cy="87599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86084" y="307460"/>
              <a:ext cx="1427780" cy="875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4" descr="http://www.icone-png.com/png/53/53206.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48859" y="307460"/>
              <a:ext cx="2026325" cy="879113"/>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 1"/>
            <p:cNvPicPr>
              <a:picLocks noChangeAspect="1"/>
            </p:cNvPicPr>
            <p:nvPr/>
          </p:nvPicPr>
          <p:blipFill>
            <a:blip r:embed="rId6"/>
            <a:stretch>
              <a:fillRect/>
            </a:stretch>
          </p:blipFill>
          <p:spPr>
            <a:xfrm>
              <a:off x="7936371" y="441420"/>
              <a:ext cx="1903857" cy="608076"/>
            </a:xfrm>
            <a:prstGeom prst="rect">
              <a:avLst/>
            </a:prstGeom>
          </p:spPr>
        </p:pic>
        <p:pic>
          <p:nvPicPr>
            <p:cNvPr id="4" name="Image 3"/>
            <p:cNvPicPr>
              <a:picLocks noChangeAspect="1"/>
            </p:cNvPicPr>
            <p:nvPr/>
          </p:nvPicPr>
          <p:blipFill>
            <a:blip r:embed="rId7"/>
            <a:stretch>
              <a:fillRect/>
            </a:stretch>
          </p:blipFill>
          <p:spPr>
            <a:xfrm>
              <a:off x="10418567" y="187217"/>
              <a:ext cx="1116481" cy="1116481"/>
            </a:xfrm>
            <a:prstGeom prst="rect">
              <a:avLst/>
            </a:prstGeom>
          </p:spPr>
        </p:pic>
      </p:grpSp>
      <p:sp>
        <p:nvSpPr>
          <p:cNvPr id="17"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dirty="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84578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10</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5" name="Rectangle 104"/>
              <p:cNvSpPr/>
              <p:nvPr/>
            </p:nvSpPr>
            <p:spPr>
              <a:xfrm>
                <a:off x="392832" y="320308"/>
                <a:ext cx="12038354" cy="584775"/>
              </a:xfrm>
              <a:prstGeom prst="rect">
                <a:avLst/>
              </a:prstGeom>
            </p:spPr>
            <p:txBody>
              <a:bodyPr wrap="square">
                <a:spAutoFit/>
              </a:bodyPr>
              <a:lstStyle/>
              <a:p>
                <a:pPr marL="0" lvl="1"/>
                <a:r>
                  <a:rPr lang="fr-FR" sz="3200" dirty="0"/>
                  <a:t>Description </a:t>
                </a:r>
                <a:r>
                  <a:rPr lang="fr-FR" sz="3200" dirty="0" smtClean="0"/>
                  <a:t>de </a:t>
                </a:r>
                <a:r>
                  <a:rPr lang="fr-FR" sz="3200" dirty="0"/>
                  <a:t>l’effet Morton par les coefficients d’influence </a:t>
                </a:r>
                <a14:m>
                  <m:oMath xmlns:m="http://schemas.openxmlformats.org/officeDocument/2006/math">
                    <m:r>
                      <a:rPr lang="fr-FR" sz="3200" dirty="0">
                        <a:latin typeface="Cambria Math" panose="02040503050406030204" pitchFamily="18" charset="0"/>
                      </a:rPr>
                      <m:t>𝑨</m:t>
                    </m:r>
                    <m:r>
                      <a:rPr lang="fr-FR" sz="3200" dirty="0">
                        <a:latin typeface="Cambria Math" panose="02040503050406030204" pitchFamily="18" charset="0"/>
                      </a:rPr>
                      <m:t>,</m:t>
                    </m:r>
                    <m:r>
                      <a:rPr lang="fr-FR" sz="3200" dirty="0">
                        <a:latin typeface="Cambria Math" panose="02040503050406030204" pitchFamily="18" charset="0"/>
                      </a:rPr>
                      <m:t>𝑩</m:t>
                    </m:r>
                    <m:r>
                      <a:rPr lang="fr-FR" sz="3200" dirty="0">
                        <a:latin typeface="Cambria Math" panose="02040503050406030204" pitchFamily="18" charset="0"/>
                      </a:rPr>
                      <m:t>,</m:t>
                    </m:r>
                    <m:r>
                      <a:rPr lang="fr-FR" sz="3200" dirty="0">
                        <a:latin typeface="Cambria Math" panose="02040503050406030204" pitchFamily="18" charset="0"/>
                      </a:rPr>
                      <m:t>𝑪</m:t>
                    </m:r>
                  </m:oMath>
                </a14:m>
                <a:r>
                  <a:rPr lang="fr-FR" sz="3200" dirty="0" smtClean="0"/>
                  <a:t>[3]</a:t>
                </a:r>
                <a:endParaRPr lang="fr-FR" sz="3200" dirty="0"/>
              </a:p>
            </p:txBody>
          </p:sp>
        </mc:Choice>
        <mc:Fallback xmlns="">
          <p:sp>
            <p:nvSpPr>
              <p:cNvPr id="105" name="Rectangle 104"/>
              <p:cNvSpPr>
                <a:spLocks noRot="1" noChangeAspect="1" noMove="1" noResize="1" noEditPoints="1" noAdjustHandles="1" noChangeArrowheads="1" noChangeShapeType="1" noTextEdit="1"/>
              </p:cNvSpPr>
              <p:nvPr/>
            </p:nvSpPr>
            <p:spPr>
              <a:xfrm>
                <a:off x="392832" y="320308"/>
                <a:ext cx="12038354" cy="584775"/>
              </a:xfrm>
              <a:prstGeom prst="rect">
                <a:avLst/>
              </a:prstGeom>
              <a:blipFill rotWithShape="0">
                <a:blip r:embed="rId3"/>
                <a:stretch>
                  <a:fillRect l="-1266" t="-12632" b="-35789"/>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graphicFrame>
            <p:nvGraphicFramePr>
              <p:cNvPr id="2" name="Tableau 1"/>
              <p:cNvGraphicFramePr>
                <a:graphicFrameLocks noGrp="1"/>
              </p:cNvGraphicFramePr>
              <p:nvPr>
                <p:extLst>
                  <p:ext uri="{D42A27DB-BD31-4B8C-83A1-F6EECF244321}">
                    <p14:modId xmlns:p14="http://schemas.microsoft.com/office/powerpoint/2010/main" val="883956974"/>
                  </p:ext>
                </p:extLst>
              </p:nvPr>
            </p:nvGraphicFramePr>
            <p:xfrm>
              <a:off x="554799" y="1178762"/>
              <a:ext cx="11122653" cy="2587373"/>
            </p:xfrm>
            <a:graphic>
              <a:graphicData uri="http://schemas.openxmlformats.org/drawingml/2006/table">
                <a:tbl>
                  <a:tblPr firstRow="1" bandRow="1">
                    <a:tableStyleId>{BDBED569-4797-4DF1-A0F4-6AAB3CD982D8}</a:tableStyleId>
                  </a:tblPr>
                  <a:tblGrid>
                    <a:gridCol w="2395770"/>
                    <a:gridCol w="5608543"/>
                    <a:gridCol w="3118340"/>
                  </a:tblGrid>
                  <a:tr h="391637">
                    <a:tc>
                      <a:txBody>
                        <a:bodyPr/>
                        <a:lstStyle/>
                        <a:p>
                          <a:pPr algn="ctr"/>
                          <a:r>
                            <a:rPr lang="fr-FR" dirty="0" smtClean="0"/>
                            <a:t>Coefficient d’influence</a:t>
                          </a:r>
                          <a:endParaRPr lang="fr-FR" dirty="0"/>
                        </a:p>
                      </a:txBody>
                      <a:tcPr anchor="ctr">
                        <a:solidFill>
                          <a:srgbClr val="DAE3F3"/>
                        </a:solidFill>
                      </a:tcPr>
                    </a:tc>
                    <a:tc>
                      <a:txBody>
                        <a:bodyPr/>
                        <a:lstStyle/>
                        <a:p>
                          <a:pPr algn="ctr"/>
                          <a:r>
                            <a:rPr lang="fr-FR" dirty="0" smtClean="0"/>
                            <a:t>Description de l’effet</a:t>
                          </a:r>
                          <a:endParaRPr lang="fr-FR" dirty="0"/>
                        </a:p>
                      </a:txBody>
                      <a:tcPr anchor="ctr">
                        <a:solidFill>
                          <a:srgbClr val="DAE3F3"/>
                        </a:solidFill>
                      </a:tcPr>
                    </a:tc>
                    <a:tc>
                      <a:txBody>
                        <a:bodyPr/>
                        <a:lstStyle/>
                        <a:p>
                          <a:pPr algn="ctr"/>
                          <a:r>
                            <a:rPr lang="fr-FR" dirty="0" smtClean="0"/>
                            <a:t>Définition mathématique</a:t>
                          </a:r>
                          <a:endParaRPr lang="fr-FR" dirty="0"/>
                        </a:p>
                      </a:txBody>
                      <a:tcPr anchor="ctr">
                        <a:solidFill>
                          <a:srgbClr val="DAE3F3"/>
                        </a:solidFill>
                      </a:tcPr>
                    </a:tc>
                  </a:tr>
                  <a:tr h="714922">
                    <a:tc>
                      <a:txBody>
                        <a:bodyPr/>
                        <a:lstStyle/>
                        <a:p>
                          <a:pPr algn="ctr"/>
                          <a14:m>
                            <m:oMath xmlns:m="http://schemas.openxmlformats.org/officeDocument/2006/math">
                              <m:r>
                                <a:rPr lang="fr-FR" i="1" dirty="0" smtClean="0">
                                  <a:solidFill>
                                    <a:srgbClr val="2E75B6"/>
                                  </a:solidFill>
                                  <a:latin typeface="Cambria Math" panose="02040503050406030204" pitchFamily="18" charset="0"/>
                                </a:rPr>
                                <m:t>𝑨</m:t>
                              </m:r>
                            </m:oMath>
                          </a14:m>
                          <a:r>
                            <a:rPr lang="fr-FR" dirty="0" smtClean="0"/>
                            <a:t> </a:t>
                          </a:r>
                          <a:r>
                            <a:rPr lang="fr-FR" i="0" dirty="0" smtClean="0">
                              <a:latin typeface="+mj-lt"/>
                            </a:rPr>
                            <a:t>[µm/(g.mm)]</a:t>
                          </a:r>
                          <a:endParaRPr lang="fr-FR" dirty="0"/>
                        </a:p>
                      </a:txBody>
                      <a:tcPr anchor="ctr">
                        <a:solidFill>
                          <a:schemeClr val="bg1"/>
                        </a:solidFill>
                      </a:tcPr>
                    </a:tc>
                    <a:tc>
                      <a:txBody>
                        <a:bodyPr/>
                        <a:lstStyle/>
                        <a:p>
                          <a:pPr algn="ctr"/>
                          <a:r>
                            <a:rPr lang="fr-FR" dirty="0" smtClean="0"/>
                            <a:t>Influence</a:t>
                          </a:r>
                          <a:r>
                            <a:rPr lang="fr-FR" baseline="0" dirty="0" smtClean="0"/>
                            <a:t> du </a:t>
                          </a:r>
                          <a:r>
                            <a:rPr lang="fr-FR" b="1" baseline="0" dirty="0" smtClean="0"/>
                            <a:t>b</a:t>
                          </a:r>
                          <a:r>
                            <a:rPr lang="fr-FR" b="1" dirty="0" smtClean="0"/>
                            <a:t>alourd</a:t>
                          </a:r>
                          <a:r>
                            <a:rPr lang="fr-FR" b="1" baseline="0" dirty="0" smtClean="0"/>
                            <a:t> total </a:t>
                          </a:r>
                          <a14:m>
                            <m:oMath xmlns:m="http://schemas.openxmlformats.org/officeDocument/2006/math">
                              <m:r>
                                <a:rPr lang="fr-FR" b="1" i="1" baseline="0" smtClean="0">
                                  <a:latin typeface="Cambria Math" panose="02040503050406030204" pitchFamily="18" charset="0"/>
                                </a:rPr>
                                <m:t>𝑼</m:t>
                              </m:r>
                            </m:oMath>
                          </a14:m>
                          <a:r>
                            <a:rPr lang="fr-FR" b="0" dirty="0" smtClean="0"/>
                            <a:t> sur le </a:t>
                          </a:r>
                          <a:r>
                            <a:rPr lang="fr-FR" b="1" dirty="0" smtClean="0"/>
                            <a:t>niveau vibratoire </a:t>
                          </a:r>
                          <a14:m>
                            <m:oMath xmlns:m="http://schemas.openxmlformats.org/officeDocument/2006/math">
                              <m:r>
                                <a:rPr lang="fr-FR" b="1" i="1" smtClean="0">
                                  <a:latin typeface="Cambria Math" panose="02040503050406030204" pitchFamily="18" charset="0"/>
                                </a:rPr>
                                <m:t>𝑽</m:t>
                              </m:r>
                            </m:oMath>
                          </a14:m>
                          <a:endParaRPr lang="fr-FR" b="0" dirty="0"/>
                        </a:p>
                      </a:txBody>
                      <a:tcPr anchor="ctr">
                        <a:solidFill>
                          <a:schemeClr val="bg1"/>
                        </a:solidFill>
                      </a:tcPr>
                    </a:tc>
                    <a:tc>
                      <a:txBody>
                        <a:bodyPr/>
                        <a:lstStyle/>
                        <a:p>
                          <a:pPr algn="ctr"/>
                          <a14:m>
                            <m:oMath xmlns:m="http://schemas.openxmlformats.org/officeDocument/2006/math">
                              <m:r>
                                <a:rPr lang="fr-FR" sz="1800" i="1" dirty="0" smtClean="0">
                                  <a:solidFill>
                                    <a:srgbClr val="000000"/>
                                  </a:solidFill>
                                  <a:latin typeface="Cambria Math" panose="02040503050406030204" pitchFamily="18" charset="0"/>
                                </a:rPr>
                                <m:t>𝑽</m:t>
                              </m:r>
                              <m:r>
                                <a:rPr lang="fr-FR" sz="1800" i="1" dirty="0" smtClean="0">
                                  <a:solidFill>
                                    <a:srgbClr val="000000"/>
                                  </a:solidFill>
                                  <a:latin typeface="Cambria Math" panose="02040503050406030204" pitchFamily="18" charset="0"/>
                                </a:rPr>
                                <m:t>=</m:t>
                              </m:r>
                              <m:r>
                                <a:rPr lang="fr-FR" sz="1800" i="1" dirty="0" smtClean="0">
                                  <a:solidFill>
                                    <a:srgbClr val="0070C0"/>
                                  </a:solidFill>
                                  <a:latin typeface="Cambria Math" panose="02040503050406030204" pitchFamily="18" charset="0"/>
                                </a:rPr>
                                <m:t>𝑨</m:t>
                              </m:r>
                              <m:r>
                                <a:rPr lang="fr-FR" sz="1800" i="1" dirty="0">
                                  <a:solidFill>
                                    <a:srgbClr val="000000"/>
                                  </a:solidFill>
                                  <a:latin typeface="Cambria Math" panose="02040503050406030204" pitchFamily="18" charset="0"/>
                                </a:rPr>
                                <m:t>𝑼</m:t>
                              </m:r>
                            </m:oMath>
                          </a14:m>
                          <a:r>
                            <a:rPr lang="fr-FR" sz="1800" dirty="0">
                              <a:solidFill>
                                <a:srgbClr val="000000"/>
                              </a:solidFill>
                              <a:latin typeface="Cambria Math" panose="02040503050406030204" pitchFamily="18" charset="0"/>
                            </a:rPr>
                            <a:t> </a:t>
                          </a:r>
                          <a:endParaRPr lang="fr-FR" dirty="0"/>
                        </a:p>
                      </a:txBody>
                      <a:tcPr anchor="ctr">
                        <a:solidFill>
                          <a:schemeClr val="bg1"/>
                        </a:solidFill>
                      </a:tcPr>
                    </a:tc>
                  </a:tr>
                  <a:tr h="8048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fr-FR" b="1" i="1" dirty="0" smtClean="0">
                                  <a:solidFill>
                                    <a:srgbClr val="2E75B6"/>
                                  </a:solidFill>
                                  <a:latin typeface="Cambria Math" panose="02040503050406030204" pitchFamily="18" charset="0"/>
                                </a:rPr>
                                <m:t>𝑩</m:t>
                              </m:r>
                            </m:oMath>
                          </a14:m>
                          <a:r>
                            <a:rPr lang="fr-FR" dirty="0" smtClean="0"/>
                            <a:t> </a:t>
                          </a:r>
                          <a:r>
                            <a:rPr lang="fr-FR" b="0" i="0" dirty="0" smtClean="0">
                              <a:latin typeface="+mj-lt"/>
                            </a:rPr>
                            <a:t>[°C/µm]</a:t>
                          </a:r>
                          <a:endParaRPr lang="fr-FR" b="0" dirty="0" smtClean="0"/>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smtClean="0"/>
                            <a:t>Influence</a:t>
                          </a:r>
                          <a:r>
                            <a:rPr lang="fr-FR" baseline="0" dirty="0" smtClean="0"/>
                            <a:t> du </a:t>
                          </a:r>
                          <a:r>
                            <a:rPr lang="fr-FR" b="1" dirty="0" smtClean="0"/>
                            <a:t>niveau vibratoire </a:t>
                          </a:r>
                          <a14:m>
                            <m:oMath xmlns:m="http://schemas.openxmlformats.org/officeDocument/2006/math">
                              <m:r>
                                <a:rPr lang="fr-FR" b="1" i="1" smtClean="0">
                                  <a:latin typeface="Cambria Math" panose="02040503050406030204" pitchFamily="18" charset="0"/>
                                </a:rPr>
                                <m:t>𝑽</m:t>
                              </m:r>
                            </m:oMath>
                          </a14:m>
                          <a:r>
                            <a:rPr lang="fr-FR" b="0" dirty="0" smtClean="0"/>
                            <a:t> </a:t>
                          </a:r>
                          <a:r>
                            <a:rPr lang="fr-FR" baseline="0" dirty="0" smtClean="0"/>
                            <a:t> sur </a:t>
                          </a:r>
                          <a:r>
                            <a:rPr lang="fr-FR" b="1" baseline="0" dirty="0" smtClean="0"/>
                            <a:t>la différence de température </a:t>
                          </a:r>
                          <a:r>
                            <a:rPr lang="fr-FR" baseline="0" dirty="0" smtClean="0"/>
                            <a:t>au rotor </a:t>
                          </a:r>
                          <a14:m>
                            <m:oMath xmlns:m="http://schemas.openxmlformats.org/officeDocument/2006/math">
                              <m:r>
                                <a:rPr lang="fr-FR" b="1" i="0" dirty="0" smtClean="0">
                                  <a:latin typeface="Cambria Math" panose="02040503050406030204" pitchFamily="18" charset="0"/>
                                </a:rPr>
                                <m:t>𝚫</m:t>
                              </m:r>
                              <m:r>
                                <a:rPr lang="fr-FR" b="1" i="1" dirty="0" smtClean="0">
                                  <a:latin typeface="Cambria Math" panose="02040503050406030204" pitchFamily="18" charset="0"/>
                                </a:rPr>
                                <m:t>𝑻</m:t>
                              </m:r>
                            </m:oMath>
                          </a14:m>
                          <a:endParaRPr lang="fr-FR" dirty="0"/>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fr-FR" b="1" i="0" dirty="0" smtClean="0">
                                    <a:latin typeface="Cambria Math" panose="02040503050406030204" pitchFamily="18" charset="0"/>
                                  </a:rPr>
                                  <m:t>𝚫</m:t>
                                </m:r>
                                <m:r>
                                  <a:rPr lang="fr-FR" b="1" i="1" dirty="0" smtClean="0">
                                    <a:latin typeface="Cambria Math" panose="02040503050406030204" pitchFamily="18" charset="0"/>
                                  </a:rPr>
                                  <m:t>𝑻</m:t>
                                </m:r>
                                <m:r>
                                  <a:rPr lang="fr-FR" i="1" dirty="0">
                                    <a:latin typeface="Cambria Math" panose="02040503050406030204" pitchFamily="18" charset="0"/>
                                  </a:rPr>
                                  <m:t>=</m:t>
                                </m:r>
                                <m:r>
                                  <a:rPr lang="fr-FR" i="1" dirty="0" smtClean="0">
                                    <a:solidFill>
                                      <a:srgbClr val="0070C0"/>
                                    </a:solidFill>
                                    <a:latin typeface="Cambria Math" panose="02040503050406030204" pitchFamily="18" charset="0"/>
                                  </a:rPr>
                                  <m:t>𝑩</m:t>
                                </m:r>
                                <m:r>
                                  <a:rPr lang="fr-FR" i="1" dirty="0">
                                    <a:latin typeface="Cambria Math" panose="02040503050406030204" pitchFamily="18" charset="0"/>
                                  </a:rPr>
                                  <m:t> </m:t>
                                </m:r>
                                <m:r>
                                  <a:rPr lang="fr-FR" i="1" dirty="0">
                                    <a:latin typeface="Cambria Math" panose="02040503050406030204" pitchFamily="18" charset="0"/>
                                  </a:rPr>
                                  <m:t>𝑽</m:t>
                                </m:r>
                                <m:r>
                                  <a:rPr lang="fr-FR" i="1" dirty="0">
                                    <a:latin typeface="Cambria Math" panose="02040503050406030204" pitchFamily="18" charset="0"/>
                                  </a:rPr>
                                  <m:t> </m:t>
                                </m:r>
                              </m:oMath>
                            </m:oMathPara>
                          </a14:m>
                          <a:endParaRPr lang="fr-FR" dirty="0"/>
                        </a:p>
                      </a:txBody>
                      <a:tcPr anchor="ctr">
                        <a:solidFill>
                          <a:schemeClr val="bg1"/>
                        </a:solidFill>
                      </a:tcPr>
                    </a:tc>
                  </a:tr>
                  <a:tr h="6759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fr-FR" b="1" i="1" dirty="0" smtClean="0">
                                  <a:solidFill>
                                    <a:srgbClr val="2E75B6"/>
                                  </a:solidFill>
                                  <a:latin typeface="Cambria Math" panose="02040503050406030204" pitchFamily="18" charset="0"/>
                                </a:rPr>
                                <m:t>𝑪</m:t>
                              </m:r>
                            </m:oMath>
                          </a14:m>
                          <a:r>
                            <a:rPr lang="fr-FR" dirty="0" smtClean="0">
                              <a:solidFill>
                                <a:srgbClr val="2E75B6"/>
                              </a:solidFill>
                            </a:rPr>
                            <a:t> </a:t>
                          </a:r>
                          <a:r>
                            <a:rPr lang="fr-FR" b="0" i="0" dirty="0" smtClean="0">
                              <a:latin typeface="+mj-lt"/>
                            </a:rPr>
                            <a:t>[(g</a:t>
                          </a:r>
                          <a:r>
                            <a:rPr lang="fr-FR" b="0" i="0" dirty="0" smtClean="0">
                              <a:latin typeface="+mj-lt"/>
                              <a:ea typeface="Cambria Math" panose="02040503050406030204" pitchFamily="18" charset="0"/>
                            </a:rPr>
                            <a:t>∙</a:t>
                          </a:r>
                          <a:r>
                            <a:rPr lang="fr-FR" b="0" i="0" dirty="0" smtClean="0">
                              <a:latin typeface="+mj-lt"/>
                            </a:rPr>
                            <a:t>mm)/°C]</a:t>
                          </a:r>
                          <a:endParaRPr lang="fr-FR" b="0" dirty="0" smtClean="0"/>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smtClean="0"/>
                            <a:t>Relation entre le</a:t>
                          </a:r>
                          <a:r>
                            <a:rPr lang="fr-FR" baseline="0" dirty="0" smtClean="0"/>
                            <a:t> </a:t>
                          </a:r>
                          <a:r>
                            <a:rPr lang="fr-FR" b="1" baseline="0" dirty="0" smtClean="0"/>
                            <a:t>balourd thermique généré</a:t>
                          </a:r>
                          <a:r>
                            <a:rPr lang="fr-FR" baseline="0" dirty="0" smtClean="0"/>
                            <a:t> </a:t>
                          </a:r>
                          <a14:m>
                            <m:oMath xmlns:m="http://schemas.openxmlformats.org/officeDocument/2006/math">
                              <m:sSub>
                                <m:sSubPr>
                                  <m:ctrlPr>
                                    <a:rPr lang="fr-FR" i="1" dirty="0" smtClean="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𝒕𝒉</m:t>
                                  </m:r>
                                </m:sub>
                              </m:sSub>
                            </m:oMath>
                          </a14:m>
                          <a:r>
                            <a:rPr lang="fr-FR" baseline="0" dirty="0" smtClean="0"/>
                            <a:t> et </a:t>
                          </a:r>
                          <a:r>
                            <a:rPr lang="fr-FR" b="0" baseline="0" dirty="0" smtClean="0"/>
                            <a:t>la </a:t>
                          </a:r>
                          <a:r>
                            <a:rPr lang="fr-FR" b="1" baseline="0" dirty="0" smtClean="0"/>
                            <a:t>différence de température</a:t>
                          </a:r>
                          <a:r>
                            <a:rPr lang="fr-FR" baseline="0" dirty="0" smtClean="0"/>
                            <a:t> </a:t>
                          </a:r>
                          <a14:m>
                            <m:oMath xmlns:m="http://schemas.openxmlformats.org/officeDocument/2006/math">
                              <m:r>
                                <a:rPr lang="fr-FR" b="1" i="0" dirty="0" smtClean="0">
                                  <a:latin typeface="Cambria Math" panose="02040503050406030204" pitchFamily="18" charset="0"/>
                                </a:rPr>
                                <m:t>𝚫</m:t>
                              </m:r>
                              <m:r>
                                <a:rPr lang="fr-FR" b="1" i="1" dirty="0" smtClean="0">
                                  <a:latin typeface="Cambria Math" panose="02040503050406030204" pitchFamily="18" charset="0"/>
                                </a:rPr>
                                <m:t>𝑻</m:t>
                              </m:r>
                            </m:oMath>
                          </a14:m>
                          <a:endParaRPr lang="fr-FR" dirty="0"/>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fr-FR" i="1" dirty="0" smtClean="0">
                                  <a:latin typeface="Cambria Math" panose="02040503050406030204" pitchFamily="18" charset="0"/>
                                </a:rPr>
                                <m:t>𝑼</m:t>
                              </m:r>
                              <m:r>
                                <a:rPr lang="fr-FR" i="1" dirty="0" smtClean="0">
                                  <a:latin typeface="Cambria Math" panose="02040503050406030204" pitchFamily="18" charset="0"/>
                                </a:rPr>
                                <m:t>=</m:t>
                              </m:r>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𝟎</m:t>
                                  </m:r>
                                </m:sub>
                              </m:sSub>
                              <m:r>
                                <a:rPr lang="fr-FR" i="1" dirty="0">
                                  <a:latin typeface="Cambria Math" panose="02040503050406030204" pitchFamily="18" charset="0"/>
                                </a:rPr>
                                <m:t>+ </m:t>
                              </m:r>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𝒕𝒉</m:t>
                                  </m:r>
                                </m:sub>
                              </m:sSub>
                              <m:r>
                                <a:rPr lang="fr-FR" i="1" dirty="0">
                                  <a:latin typeface="Cambria Math" panose="02040503050406030204" pitchFamily="18" charset="0"/>
                                </a:rPr>
                                <m:t>=</m:t>
                              </m:r>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𝟎</m:t>
                                  </m:r>
                                </m:sub>
                              </m:sSub>
                              <m:r>
                                <a:rPr lang="fr-FR" i="1" dirty="0">
                                  <a:latin typeface="Cambria Math" panose="02040503050406030204" pitchFamily="18" charset="0"/>
                                </a:rPr>
                                <m:t>+</m:t>
                              </m:r>
                              <m:r>
                                <a:rPr lang="fr-FR" i="1" dirty="0" smtClean="0">
                                  <a:solidFill>
                                    <a:srgbClr val="0070C0"/>
                                  </a:solidFill>
                                  <a:latin typeface="Cambria Math" panose="02040503050406030204" pitchFamily="18" charset="0"/>
                                </a:rPr>
                                <m:t>𝑪</m:t>
                              </m:r>
                              <m:r>
                                <a:rPr lang="fr-FR" b="1" i="0" dirty="0" smtClean="0">
                                  <a:solidFill>
                                    <a:srgbClr val="002060"/>
                                  </a:solidFill>
                                  <a:latin typeface="Cambria Math" panose="02040503050406030204" pitchFamily="18" charset="0"/>
                                </a:rPr>
                                <m:t>𝚫</m:t>
                              </m:r>
                              <m:r>
                                <a:rPr lang="fr-FR" i="1" dirty="0">
                                  <a:latin typeface="Cambria Math" panose="02040503050406030204" pitchFamily="18" charset="0"/>
                                </a:rPr>
                                <m:t>𝑻</m:t>
                              </m:r>
                            </m:oMath>
                          </a14:m>
                          <a:r>
                            <a:rPr lang="fr-FR" dirty="0"/>
                            <a:t> </a:t>
                          </a:r>
                        </a:p>
                      </a:txBody>
                      <a:tcPr anchor="ctr">
                        <a:solidFill>
                          <a:schemeClr val="bg1"/>
                        </a:solidFill>
                      </a:tcPr>
                    </a:tc>
                  </a:tr>
                </a:tbl>
              </a:graphicData>
            </a:graphic>
          </p:graphicFrame>
        </mc:Choice>
        <mc:Fallback xmlns="">
          <p:graphicFrame>
            <p:nvGraphicFramePr>
              <p:cNvPr id="2" name="Tableau 1"/>
              <p:cNvGraphicFramePr>
                <a:graphicFrameLocks noGrp="1"/>
              </p:cNvGraphicFramePr>
              <p:nvPr>
                <p:extLst>
                  <p:ext uri="{D42A27DB-BD31-4B8C-83A1-F6EECF244321}">
                    <p14:modId xmlns:p14="http://schemas.microsoft.com/office/powerpoint/2010/main" val="883956974"/>
                  </p:ext>
                </p:extLst>
              </p:nvPr>
            </p:nvGraphicFramePr>
            <p:xfrm>
              <a:off x="554799" y="1178762"/>
              <a:ext cx="11122653" cy="2587373"/>
            </p:xfrm>
            <a:graphic>
              <a:graphicData uri="http://schemas.openxmlformats.org/drawingml/2006/table">
                <a:tbl>
                  <a:tblPr firstRow="1" bandRow="1">
                    <a:tableStyleId>{BDBED569-4797-4DF1-A0F4-6AAB3CD982D8}</a:tableStyleId>
                  </a:tblPr>
                  <a:tblGrid>
                    <a:gridCol w="2395770"/>
                    <a:gridCol w="5608543"/>
                    <a:gridCol w="3118340"/>
                  </a:tblGrid>
                  <a:tr h="391637">
                    <a:tc>
                      <a:txBody>
                        <a:bodyPr/>
                        <a:lstStyle/>
                        <a:p>
                          <a:pPr algn="ctr"/>
                          <a:r>
                            <a:rPr lang="fr-FR" dirty="0" smtClean="0"/>
                            <a:t>Coefficient d’influence</a:t>
                          </a:r>
                          <a:endParaRPr lang="fr-FR" dirty="0"/>
                        </a:p>
                      </a:txBody>
                      <a:tcPr anchor="ctr">
                        <a:solidFill>
                          <a:srgbClr val="DAE3F3"/>
                        </a:solidFill>
                      </a:tcPr>
                    </a:tc>
                    <a:tc>
                      <a:txBody>
                        <a:bodyPr/>
                        <a:lstStyle/>
                        <a:p>
                          <a:pPr algn="ctr"/>
                          <a:r>
                            <a:rPr lang="fr-FR" dirty="0" smtClean="0"/>
                            <a:t>Description de l’effet</a:t>
                          </a:r>
                          <a:endParaRPr lang="fr-FR" dirty="0"/>
                        </a:p>
                      </a:txBody>
                      <a:tcPr anchor="ctr">
                        <a:solidFill>
                          <a:srgbClr val="DAE3F3"/>
                        </a:solidFill>
                      </a:tcPr>
                    </a:tc>
                    <a:tc>
                      <a:txBody>
                        <a:bodyPr/>
                        <a:lstStyle/>
                        <a:p>
                          <a:pPr algn="ctr"/>
                          <a:r>
                            <a:rPr lang="fr-FR" dirty="0" smtClean="0"/>
                            <a:t>Définition mathématique</a:t>
                          </a:r>
                          <a:endParaRPr lang="fr-FR" dirty="0"/>
                        </a:p>
                      </a:txBody>
                      <a:tcPr anchor="ctr">
                        <a:solidFill>
                          <a:srgbClr val="DAE3F3"/>
                        </a:solidFill>
                      </a:tcPr>
                    </a:tc>
                  </a:tr>
                  <a:tr h="714922">
                    <a:tc>
                      <a:txBody>
                        <a:bodyPr/>
                        <a:lstStyle/>
                        <a:p>
                          <a:endParaRPr lang="fr-FR"/>
                        </a:p>
                      </a:txBody>
                      <a:tcPr anchor="ctr">
                        <a:blipFill rotWithShape="0">
                          <a:blip r:embed="rId4"/>
                          <a:stretch>
                            <a:fillRect l="-509" t="-56780" r="-365140" b="-216949"/>
                          </a:stretch>
                        </a:blipFill>
                      </a:tcPr>
                    </a:tc>
                    <a:tc>
                      <a:txBody>
                        <a:bodyPr/>
                        <a:lstStyle/>
                        <a:p>
                          <a:endParaRPr lang="fr-FR"/>
                        </a:p>
                      </a:txBody>
                      <a:tcPr anchor="ctr">
                        <a:blipFill rotWithShape="0">
                          <a:blip r:embed="rId4"/>
                          <a:stretch>
                            <a:fillRect l="-42935" t="-56780" r="-55978" b="-216949"/>
                          </a:stretch>
                        </a:blipFill>
                      </a:tcPr>
                    </a:tc>
                    <a:tc>
                      <a:txBody>
                        <a:bodyPr/>
                        <a:lstStyle/>
                        <a:p>
                          <a:endParaRPr lang="fr-FR"/>
                        </a:p>
                      </a:txBody>
                      <a:tcPr anchor="ctr">
                        <a:blipFill rotWithShape="0">
                          <a:blip r:embed="rId4"/>
                          <a:stretch>
                            <a:fillRect l="-256836" t="-56780" r="-586" b="-216949"/>
                          </a:stretch>
                        </a:blipFill>
                      </a:tcPr>
                    </a:tc>
                  </a:tr>
                  <a:tr h="804839">
                    <a:tc>
                      <a:txBody>
                        <a:bodyPr/>
                        <a:lstStyle/>
                        <a:p>
                          <a:endParaRPr lang="fr-FR"/>
                        </a:p>
                      </a:txBody>
                      <a:tcPr anchor="ctr">
                        <a:blipFill rotWithShape="0">
                          <a:blip r:embed="rId4"/>
                          <a:stretch>
                            <a:fillRect l="-509" t="-140152" r="-365140" b="-93939"/>
                          </a:stretch>
                        </a:blipFill>
                      </a:tcPr>
                    </a:tc>
                    <a:tc>
                      <a:txBody>
                        <a:bodyPr/>
                        <a:lstStyle/>
                        <a:p>
                          <a:endParaRPr lang="fr-FR"/>
                        </a:p>
                      </a:txBody>
                      <a:tcPr anchor="ctr">
                        <a:blipFill rotWithShape="0">
                          <a:blip r:embed="rId4"/>
                          <a:stretch>
                            <a:fillRect l="-42935" t="-140152" r="-55978" b="-93939"/>
                          </a:stretch>
                        </a:blipFill>
                      </a:tcPr>
                    </a:tc>
                    <a:tc>
                      <a:txBody>
                        <a:bodyPr/>
                        <a:lstStyle/>
                        <a:p>
                          <a:endParaRPr lang="fr-FR"/>
                        </a:p>
                      </a:txBody>
                      <a:tcPr anchor="ctr">
                        <a:blipFill rotWithShape="0">
                          <a:blip r:embed="rId4"/>
                          <a:stretch>
                            <a:fillRect l="-256836" t="-140152" r="-586" b="-93939"/>
                          </a:stretch>
                        </a:blipFill>
                      </a:tcPr>
                    </a:tc>
                  </a:tr>
                  <a:tr h="675975">
                    <a:tc>
                      <a:txBody>
                        <a:bodyPr/>
                        <a:lstStyle/>
                        <a:p>
                          <a:endParaRPr lang="fr-FR"/>
                        </a:p>
                      </a:txBody>
                      <a:tcPr anchor="ctr">
                        <a:blipFill rotWithShape="0">
                          <a:blip r:embed="rId4"/>
                          <a:stretch>
                            <a:fillRect l="-509" t="-285586" r="-365140" b="-11712"/>
                          </a:stretch>
                        </a:blipFill>
                      </a:tcPr>
                    </a:tc>
                    <a:tc>
                      <a:txBody>
                        <a:bodyPr/>
                        <a:lstStyle/>
                        <a:p>
                          <a:endParaRPr lang="fr-FR"/>
                        </a:p>
                      </a:txBody>
                      <a:tcPr anchor="ctr">
                        <a:blipFill rotWithShape="0">
                          <a:blip r:embed="rId4"/>
                          <a:stretch>
                            <a:fillRect l="-42935" t="-285586" r="-55978" b="-11712"/>
                          </a:stretch>
                        </a:blipFill>
                      </a:tcPr>
                    </a:tc>
                    <a:tc>
                      <a:txBody>
                        <a:bodyPr/>
                        <a:lstStyle/>
                        <a:p>
                          <a:endParaRPr lang="fr-FR"/>
                        </a:p>
                      </a:txBody>
                      <a:tcPr anchor="ctr">
                        <a:blipFill rotWithShape="0">
                          <a:blip r:embed="rId4"/>
                          <a:stretch>
                            <a:fillRect l="-256836" t="-285586" r="-586" b="-11712"/>
                          </a:stretch>
                        </a:blipFill>
                      </a:tcPr>
                    </a:tc>
                  </a:tr>
                </a:tbl>
              </a:graphicData>
            </a:graphic>
          </p:graphicFrame>
        </mc:Fallback>
      </mc:AlternateContent>
      <p:grpSp>
        <p:nvGrpSpPr>
          <p:cNvPr id="7" name="Groupe 6"/>
          <p:cNvGrpSpPr/>
          <p:nvPr/>
        </p:nvGrpSpPr>
        <p:grpSpPr>
          <a:xfrm>
            <a:off x="6116125" y="4147562"/>
            <a:ext cx="6085640" cy="2098610"/>
            <a:chOff x="6151122" y="4170493"/>
            <a:chExt cx="6085640" cy="2098610"/>
          </a:xfrm>
        </p:grpSpPr>
        <p:sp>
          <p:nvSpPr>
            <p:cNvPr id="40" name="ZoneTexte 39"/>
            <p:cNvSpPr txBox="1"/>
            <p:nvPr/>
          </p:nvSpPr>
          <p:spPr>
            <a:xfrm>
              <a:off x="6151122" y="4170493"/>
              <a:ext cx="6085640"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Critère de stabilité proposé par Lorenz et Murphy [3]</a:t>
              </a:r>
              <a:endParaRPr lang="fr-FR" sz="2000" dirty="0"/>
            </a:p>
          </p:txBody>
        </p:sp>
        <mc:AlternateContent xmlns:mc="http://schemas.openxmlformats.org/markup-compatibility/2006" xmlns:a14="http://schemas.microsoft.com/office/drawing/2010/main">
          <mc:Choice Requires="a14">
            <p:sp>
              <p:nvSpPr>
                <p:cNvPr id="41" name="ZoneTexte 40"/>
                <p:cNvSpPr txBox="1"/>
                <p:nvPr/>
              </p:nvSpPr>
              <p:spPr>
                <a:xfrm>
                  <a:off x="7403292" y="4769518"/>
                  <a:ext cx="345145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sz="2000" b="0" i="1" dirty="0" smtClean="0">
                            <a:latin typeface="Cambria Math" panose="02040503050406030204" pitchFamily="18" charset="0"/>
                            <a:ea typeface="Cambria Math" panose="02040503050406030204" pitchFamily="18" charset="0"/>
                          </a:rPr>
                          <m:t>𝜍</m:t>
                        </m:r>
                        <m:r>
                          <a:rPr lang="fr-FR" sz="2000" b="0" i="1" dirty="0">
                            <a:latin typeface="Cambria Math" panose="02040503050406030204" pitchFamily="18" charset="0"/>
                          </a:rPr>
                          <m:t>=</m:t>
                        </m:r>
                        <m:d>
                          <m:dPr>
                            <m:begChr m:val="|"/>
                            <m:endChr m:val="|"/>
                            <m:ctrlPr>
                              <a:rPr lang="fr-FR" sz="2000" i="1" dirty="0">
                                <a:latin typeface="Cambria Math" panose="02040503050406030204" pitchFamily="18" charset="0"/>
                              </a:rPr>
                            </m:ctrlPr>
                          </m:dPr>
                          <m:e>
                            <m:r>
                              <a:rPr lang="fr-FR" sz="2000" b="0" i="1" dirty="0">
                                <a:latin typeface="Cambria Math" panose="02040503050406030204" pitchFamily="18" charset="0"/>
                              </a:rPr>
                              <m:t>𝐵𝐴𝐶</m:t>
                            </m:r>
                          </m:e>
                        </m:d>
                        <m:r>
                          <a:rPr lang="fr-FR" sz="2000" b="0" i="1" dirty="0">
                            <a:latin typeface="Cambria Math" panose="02040503050406030204" pitchFamily="18" charset="0"/>
                          </a:rPr>
                          <m:t>𝑐𝑜</m:t>
                        </m:r>
                        <m:func>
                          <m:funcPr>
                            <m:ctrlPr>
                              <a:rPr lang="fr-FR" sz="2000" i="1" dirty="0">
                                <a:latin typeface="Cambria Math" panose="02040503050406030204" pitchFamily="18" charset="0"/>
                              </a:rPr>
                            </m:ctrlPr>
                          </m:funcPr>
                          <m:fName>
                            <m:r>
                              <a:rPr lang="fr-FR" sz="2000" b="0" i="1" dirty="0">
                                <a:latin typeface="Cambria Math" panose="02040503050406030204" pitchFamily="18" charset="0"/>
                              </a:rPr>
                              <m:t>𝑠</m:t>
                            </m:r>
                          </m:fName>
                          <m:e>
                            <m:d>
                              <m:dPr>
                                <m:ctrlPr>
                                  <a:rPr lang="fr-FR" sz="2000" i="1" dirty="0">
                                    <a:latin typeface="Cambria Math" panose="02040503050406030204" pitchFamily="18" charset="0"/>
                                  </a:rPr>
                                </m:ctrlPr>
                              </m:dPr>
                              <m:e>
                                <m:sSub>
                                  <m:sSubPr>
                                    <m:ctrlPr>
                                      <a:rPr lang="fr-FR" sz="2000" i="1">
                                        <a:latin typeface="Cambria Math" panose="02040503050406030204" pitchFamily="18" charset="0"/>
                                      </a:rPr>
                                    </m:ctrlPr>
                                  </m:sSubPr>
                                  <m:e>
                                    <m:r>
                                      <a:rPr lang="fr-FR" sz="2000" b="0" i="1">
                                        <a:latin typeface="Cambria Math" panose="02040503050406030204" pitchFamily="18" charset="0"/>
                                      </a:rPr>
                                      <m:t>𝛼</m:t>
                                    </m:r>
                                  </m:e>
                                  <m:sub>
                                    <m:r>
                                      <a:rPr lang="fr-FR" sz="2000" b="0" i="1">
                                        <a:latin typeface="Cambria Math" panose="02040503050406030204" pitchFamily="18" charset="0"/>
                                      </a:rPr>
                                      <m:t>𝐵</m:t>
                                    </m:r>
                                  </m:sub>
                                </m:sSub>
                                <m:r>
                                  <a:rPr lang="fr-FR" sz="2000" b="0" i="1">
                                    <a:latin typeface="Cambria Math" panose="02040503050406030204" pitchFamily="18" charset="0"/>
                                  </a:rPr>
                                  <m:t>+</m:t>
                                </m:r>
                                <m:sSub>
                                  <m:sSubPr>
                                    <m:ctrlPr>
                                      <a:rPr lang="fr-FR" sz="2000" i="1">
                                        <a:latin typeface="Cambria Math" panose="02040503050406030204" pitchFamily="18" charset="0"/>
                                      </a:rPr>
                                    </m:ctrlPr>
                                  </m:sSubPr>
                                  <m:e>
                                    <m:r>
                                      <a:rPr lang="fr-FR" sz="2000" b="0" i="1">
                                        <a:latin typeface="Cambria Math" panose="02040503050406030204" pitchFamily="18" charset="0"/>
                                      </a:rPr>
                                      <m:t>𝛼</m:t>
                                    </m:r>
                                  </m:e>
                                  <m:sub>
                                    <m:r>
                                      <a:rPr lang="fr-FR" sz="2000" b="0" i="1">
                                        <a:latin typeface="Cambria Math" panose="02040503050406030204" pitchFamily="18" charset="0"/>
                                      </a:rPr>
                                      <m:t>𝐴</m:t>
                                    </m:r>
                                  </m:sub>
                                </m:sSub>
                                <m:r>
                                  <a:rPr lang="fr-FR" sz="2000" b="0" i="1">
                                    <a:latin typeface="Cambria Math" panose="02040503050406030204" pitchFamily="18" charset="0"/>
                                  </a:rPr>
                                  <m:t>+</m:t>
                                </m:r>
                                <m:sSub>
                                  <m:sSubPr>
                                    <m:ctrlPr>
                                      <a:rPr lang="fr-FR" sz="2000" i="1">
                                        <a:latin typeface="Cambria Math" panose="02040503050406030204" pitchFamily="18" charset="0"/>
                                      </a:rPr>
                                    </m:ctrlPr>
                                  </m:sSubPr>
                                  <m:e>
                                    <m:r>
                                      <a:rPr lang="fr-FR" sz="2000" b="0" i="1">
                                        <a:latin typeface="Cambria Math" panose="02040503050406030204" pitchFamily="18" charset="0"/>
                                      </a:rPr>
                                      <m:t>𝛼</m:t>
                                    </m:r>
                                  </m:e>
                                  <m:sub>
                                    <m:r>
                                      <a:rPr lang="fr-FR" sz="2000" b="0" i="1">
                                        <a:latin typeface="Cambria Math" panose="02040503050406030204" pitchFamily="18" charset="0"/>
                                      </a:rPr>
                                      <m:t>𝐶</m:t>
                                    </m:r>
                                  </m:sub>
                                </m:sSub>
                              </m:e>
                            </m:d>
                          </m:e>
                        </m:func>
                      </m:oMath>
                    </m:oMathPara>
                  </a14:m>
                  <a:endParaRPr lang="fr-FR" sz="2000" dirty="0"/>
                </a:p>
              </p:txBody>
            </p:sp>
          </mc:Choice>
          <mc:Fallback xmlns="">
            <p:sp>
              <p:nvSpPr>
                <p:cNvPr id="41" name="ZoneTexte 40"/>
                <p:cNvSpPr txBox="1">
                  <a:spLocks noRot="1" noChangeAspect="1" noMove="1" noResize="1" noEditPoints="1" noAdjustHandles="1" noChangeArrowheads="1" noChangeShapeType="1" noTextEdit="1"/>
                </p:cNvSpPr>
                <p:nvPr/>
              </p:nvSpPr>
              <p:spPr>
                <a:xfrm>
                  <a:off x="7403292" y="4769518"/>
                  <a:ext cx="3451458" cy="400110"/>
                </a:xfrm>
                <a:prstGeom prst="rect">
                  <a:avLst/>
                </a:prstGeom>
                <a:blipFill rotWithShape="0">
                  <a:blip r:embed="rId5"/>
                  <a:stretch>
                    <a:fillRect b="-7576"/>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2" name="ZoneTexte 41"/>
                <p:cNvSpPr txBox="1"/>
                <p:nvPr/>
              </p:nvSpPr>
              <p:spPr>
                <a:xfrm>
                  <a:off x="7162973" y="5438106"/>
                  <a:ext cx="4095994" cy="830997"/>
                </a:xfrm>
                <a:prstGeom prst="rect">
                  <a:avLst/>
                </a:prstGeom>
                <a:noFill/>
              </p:spPr>
              <p:txBody>
                <a:bodyPr wrap="none" rtlCol="0">
                  <a:spAutoFit/>
                </a:bodyPr>
                <a:lstStyle/>
                <a:p>
                  <a14:m>
                    <m:oMath xmlns:m="http://schemas.openxmlformats.org/officeDocument/2006/math">
                      <m:r>
                        <a:rPr lang="fr-FR" sz="2400" i="1" smtClean="0">
                          <a:solidFill>
                            <a:srgbClr val="00B050"/>
                          </a:solidFill>
                          <a:latin typeface="Cambria Math" panose="02040503050406030204" pitchFamily="18" charset="0"/>
                          <a:ea typeface="Cambria Math" panose="02040503050406030204" pitchFamily="18" charset="0"/>
                        </a:rPr>
                        <m:t>𝜍</m:t>
                      </m:r>
                      <m:r>
                        <a:rPr lang="fr-FR" sz="2400" b="0" i="1" smtClean="0">
                          <a:solidFill>
                            <a:srgbClr val="00B050"/>
                          </a:solidFill>
                          <a:latin typeface="Cambria Math" panose="02040503050406030204" pitchFamily="18" charset="0"/>
                          <a:ea typeface="Cambria Math" panose="02040503050406030204" pitchFamily="18" charset="0"/>
                        </a:rPr>
                        <m:t>≤1 →</m:t>
                      </m:r>
                    </m:oMath>
                  </a14:m>
                  <a:r>
                    <a:rPr lang="fr-FR" sz="2400" dirty="0" smtClean="0">
                      <a:solidFill>
                        <a:srgbClr val="00B050"/>
                      </a:solidFill>
                    </a:rPr>
                    <a:t> Effet Morton Stable</a:t>
                  </a:r>
                </a:p>
                <a:p>
                  <a:r>
                    <a:rPr lang="fr-FR" sz="2400" dirty="0" smtClean="0">
                      <a:solidFill>
                        <a:srgbClr val="FF0000"/>
                      </a:solidFill>
                    </a:rPr>
                    <a:t> </a:t>
                  </a:r>
                  <a14:m>
                    <m:oMath xmlns:m="http://schemas.openxmlformats.org/officeDocument/2006/math">
                      <m:r>
                        <a:rPr lang="fr-FR" sz="2400" i="1">
                          <a:solidFill>
                            <a:srgbClr val="FF0000"/>
                          </a:solidFill>
                          <a:latin typeface="Cambria Math" panose="02040503050406030204" pitchFamily="18" charset="0"/>
                          <a:ea typeface="Cambria Math" panose="02040503050406030204" pitchFamily="18" charset="0"/>
                        </a:rPr>
                        <m:t>𝜍</m:t>
                      </m:r>
                      <m:r>
                        <a:rPr lang="fr-FR" sz="2400" b="0" i="1" smtClean="0">
                          <a:solidFill>
                            <a:srgbClr val="FF0000"/>
                          </a:solidFill>
                          <a:latin typeface="Cambria Math" panose="02040503050406030204" pitchFamily="18" charset="0"/>
                          <a:ea typeface="Cambria Math" panose="02040503050406030204" pitchFamily="18" charset="0"/>
                        </a:rPr>
                        <m:t>&gt;</m:t>
                      </m:r>
                      <m:r>
                        <a:rPr lang="fr-FR" sz="2400" i="1">
                          <a:solidFill>
                            <a:srgbClr val="FF0000"/>
                          </a:solidFill>
                          <a:latin typeface="Cambria Math" panose="02040503050406030204" pitchFamily="18" charset="0"/>
                          <a:ea typeface="Cambria Math" panose="02040503050406030204" pitchFamily="18" charset="0"/>
                        </a:rPr>
                        <m:t>1→</m:t>
                      </m:r>
                    </m:oMath>
                  </a14:m>
                  <a:r>
                    <a:rPr lang="fr-FR" sz="2400" dirty="0">
                      <a:solidFill>
                        <a:srgbClr val="FF0000"/>
                      </a:solidFill>
                    </a:rPr>
                    <a:t> Effet Morton </a:t>
                  </a:r>
                  <a:r>
                    <a:rPr lang="fr-FR" sz="2400" dirty="0" smtClean="0">
                      <a:solidFill>
                        <a:srgbClr val="FF0000"/>
                      </a:solidFill>
                    </a:rPr>
                    <a:t>instable</a:t>
                  </a:r>
                  <a:endParaRPr lang="fr-FR" sz="2400" dirty="0">
                    <a:solidFill>
                      <a:srgbClr val="FF0000"/>
                    </a:solidFill>
                  </a:endParaRPr>
                </a:p>
              </p:txBody>
            </p:sp>
          </mc:Choice>
          <mc:Fallback xmlns="">
            <p:sp>
              <p:nvSpPr>
                <p:cNvPr id="42" name="ZoneTexte 41"/>
                <p:cNvSpPr txBox="1">
                  <a:spLocks noRot="1" noChangeAspect="1" noMove="1" noResize="1" noEditPoints="1" noAdjustHandles="1" noChangeArrowheads="1" noChangeShapeType="1" noTextEdit="1"/>
                </p:cNvSpPr>
                <p:nvPr/>
              </p:nvSpPr>
              <p:spPr>
                <a:xfrm>
                  <a:off x="7162973" y="5438106"/>
                  <a:ext cx="4095994" cy="830997"/>
                </a:xfrm>
                <a:prstGeom prst="rect">
                  <a:avLst/>
                </a:prstGeom>
                <a:blipFill rotWithShape="0">
                  <a:blip r:embed="rId6"/>
                  <a:stretch>
                    <a:fillRect l="-446" t="-5882" b="-16176"/>
                  </a:stretch>
                </a:blipFill>
              </p:spPr>
              <p:txBody>
                <a:bodyPr/>
                <a:lstStyle/>
                <a:p>
                  <a:r>
                    <a:rPr lang="fr-FR">
                      <a:noFill/>
                    </a:rPr>
                    <a:t> </a:t>
                  </a:r>
                </a:p>
              </p:txBody>
            </p:sp>
          </mc:Fallback>
        </mc:AlternateContent>
      </p:grpSp>
      <p:grpSp>
        <p:nvGrpSpPr>
          <p:cNvPr id="35" name="Groupe 34"/>
          <p:cNvGrpSpPr/>
          <p:nvPr/>
        </p:nvGrpSpPr>
        <p:grpSpPr>
          <a:xfrm>
            <a:off x="468461" y="4264049"/>
            <a:ext cx="5477945" cy="1943526"/>
            <a:chOff x="230523" y="4170493"/>
            <a:chExt cx="5477945" cy="1943526"/>
          </a:xfrm>
        </p:grpSpPr>
        <p:grpSp>
          <p:nvGrpSpPr>
            <p:cNvPr id="36" name="Groupe 35"/>
            <p:cNvGrpSpPr/>
            <p:nvPr/>
          </p:nvGrpSpPr>
          <p:grpSpPr>
            <a:xfrm>
              <a:off x="230523" y="4969573"/>
              <a:ext cx="5477945" cy="1144446"/>
              <a:chOff x="282774" y="4568126"/>
              <a:chExt cx="5477945" cy="1144446"/>
            </a:xfrm>
          </p:grpSpPr>
          <mc:AlternateContent xmlns:mc="http://schemas.openxmlformats.org/markup-compatibility/2006" xmlns:a14="http://schemas.microsoft.com/office/drawing/2010/main">
            <mc:Choice Requires="a14">
              <p:sp>
                <p:nvSpPr>
                  <p:cNvPr id="43" name="Rectangle 42"/>
                  <p:cNvSpPr/>
                  <p:nvPr/>
                </p:nvSpPr>
                <p:spPr>
                  <a:xfrm>
                    <a:off x="1648920" y="4681009"/>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𝑨</m:t>
                          </m:r>
                        </m:oMath>
                      </m:oMathPara>
                    </a14:m>
                    <a:endParaRPr lang="fr-FR" b="1" dirty="0">
                      <a:solidFill>
                        <a:srgbClr val="2E75B6"/>
                      </a:solidFill>
                    </a:endParaRPr>
                  </a:p>
                </p:txBody>
              </p:sp>
            </mc:Choice>
            <mc:Fallback xmlns="">
              <p:sp>
                <p:nvSpPr>
                  <p:cNvPr id="196" name="Rectangle 195"/>
                  <p:cNvSpPr>
                    <a:spLocks noRot="1" noChangeAspect="1" noMove="1" noResize="1" noEditPoints="1" noAdjustHandles="1" noChangeArrowheads="1" noChangeShapeType="1" noTextEdit="1"/>
                  </p:cNvSpPr>
                  <p:nvPr/>
                </p:nvSpPr>
                <p:spPr>
                  <a:xfrm>
                    <a:off x="1648920" y="4681009"/>
                    <a:ext cx="716970" cy="512898"/>
                  </a:xfrm>
                  <a:prstGeom prst="rect">
                    <a:avLst/>
                  </a:prstGeom>
                  <a:blipFill rotWithShape="0">
                    <a:blip r:embed="rId7"/>
                    <a:stretch>
                      <a:fillRect/>
                    </a:stretch>
                  </a:blipFill>
                  <a:ln w="19050">
                    <a:solidFill>
                      <a:schemeClr val="tx1"/>
                    </a:solidFill>
                    <a:prstDash val="dash"/>
                  </a:ln>
                </p:spPr>
                <p:txBody>
                  <a:bodyPr/>
                  <a:lstStyle/>
                  <a:p>
                    <a:r>
                      <a:rPr lang="fr-FR">
                        <a:noFill/>
                      </a:rPr>
                      <a:t> </a:t>
                    </a:r>
                  </a:p>
                </p:txBody>
              </p:sp>
            </mc:Fallback>
          </mc:AlternateContent>
          <p:cxnSp>
            <p:nvCxnSpPr>
              <p:cNvPr id="44" name="Connecteur droit avec flèche 43"/>
              <p:cNvCxnSpPr>
                <a:stCxn id="43" idx="3"/>
                <a:endCxn id="52" idx="1"/>
              </p:cNvCxnSpPr>
              <p:nvPr/>
            </p:nvCxnSpPr>
            <p:spPr>
              <a:xfrm>
                <a:off x="2365890" y="4937458"/>
                <a:ext cx="658710" cy="548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5" name="Connecteur droit avec flèche 44"/>
              <p:cNvCxnSpPr>
                <a:stCxn id="52" idx="3"/>
                <a:endCxn id="53" idx="1"/>
              </p:cNvCxnSpPr>
              <p:nvPr/>
            </p:nvCxnSpPr>
            <p:spPr>
              <a:xfrm>
                <a:off x="3741570" y="4942944"/>
                <a:ext cx="635549" cy="1603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46" name="Groupe 45"/>
              <p:cNvGrpSpPr/>
              <p:nvPr/>
            </p:nvGrpSpPr>
            <p:grpSpPr>
              <a:xfrm>
                <a:off x="282774" y="4633222"/>
                <a:ext cx="1379150" cy="492767"/>
                <a:chOff x="1537635" y="1942399"/>
                <a:chExt cx="1379150" cy="492767"/>
              </a:xfrm>
            </p:grpSpPr>
            <mc:AlternateContent xmlns:mc="http://schemas.openxmlformats.org/markup-compatibility/2006" xmlns:a14="http://schemas.microsoft.com/office/drawing/2010/main">
              <mc:Choice Requires="a14">
                <p:sp>
                  <p:nvSpPr>
                    <p:cNvPr id="60" name="Rectangle 59"/>
                    <p:cNvSpPr/>
                    <p:nvPr/>
                  </p:nvSpPr>
                  <p:spPr>
                    <a:xfrm>
                      <a:off x="1537635" y="1942399"/>
                      <a:ext cx="52159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b="0" i="1" dirty="0" smtClean="0">
                                    <a:solidFill>
                                      <a:srgbClr val="000000"/>
                                    </a:solidFill>
                                    <a:latin typeface="Cambria Math" panose="02040503050406030204" pitchFamily="18" charset="0"/>
                                  </a:rPr>
                                </m:ctrlPr>
                              </m:sSubPr>
                              <m:e>
                                <m:r>
                                  <a:rPr lang="fr-FR" i="1" dirty="0" smtClean="0">
                                    <a:solidFill>
                                      <a:srgbClr val="000000"/>
                                    </a:solidFill>
                                    <a:latin typeface="Cambria Math" panose="02040503050406030204" pitchFamily="18" charset="0"/>
                                  </a:rPr>
                                  <m:t>𝑼</m:t>
                                </m:r>
                              </m:e>
                              <m:sub>
                                <m:r>
                                  <a:rPr lang="fr-FR" b="0" i="1" dirty="0" smtClean="0">
                                    <a:solidFill>
                                      <a:srgbClr val="000000"/>
                                    </a:solidFill>
                                    <a:latin typeface="Cambria Math" panose="02040503050406030204" pitchFamily="18" charset="0"/>
                                  </a:rPr>
                                  <m:t>0</m:t>
                                </m:r>
                              </m:sub>
                            </m:sSub>
                          </m:oMath>
                        </m:oMathPara>
                      </a14:m>
                      <a:endParaRPr lang="fr-FR" dirty="0"/>
                    </a:p>
                  </p:txBody>
                </p:sp>
              </mc:Choice>
              <mc:Fallback xmlns="">
                <p:sp>
                  <p:nvSpPr>
                    <p:cNvPr id="54" name="Rectangle 53"/>
                    <p:cNvSpPr>
                      <a:spLocks noRot="1" noChangeAspect="1" noMove="1" noResize="1" noEditPoints="1" noAdjustHandles="1" noChangeArrowheads="1" noChangeShapeType="1" noTextEdit="1"/>
                    </p:cNvSpPr>
                    <p:nvPr/>
                  </p:nvSpPr>
                  <p:spPr>
                    <a:xfrm>
                      <a:off x="1537635" y="1942399"/>
                      <a:ext cx="521595" cy="369332"/>
                    </a:xfrm>
                    <a:prstGeom prst="rect">
                      <a:avLst/>
                    </a:prstGeom>
                    <a:blipFill>
                      <a:blip r:embed="rId9"/>
                      <a:stretch>
                        <a:fillRect/>
                      </a:stretch>
                    </a:blipFill>
                  </p:spPr>
                  <p:txBody>
                    <a:bodyPr/>
                    <a:lstStyle/>
                    <a:p>
                      <a:r>
                        <a:rPr lang="fr-FR">
                          <a:noFill/>
                        </a:rPr>
                        <a:t> </a:t>
                      </a:r>
                    </a:p>
                  </p:txBody>
                </p:sp>
              </mc:Fallback>
            </mc:AlternateContent>
            <p:cxnSp>
              <p:nvCxnSpPr>
                <p:cNvPr id="61" name="Connecteur droit avec flèche 60"/>
                <p:cNvCxnSpPr/>
                <p:nvPr/>
              </p:nvCxnSpPr>
              <p:spPr>
                <a:xfrm>
                  <a:off x="1608504" y="2289880"/>
                  <a:ext cx="48830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2" name="Organigramme : Ou 61"/>
                <p:cNvSpPr/>
                <p:nvPr/>
              </p:nvSpPr>
              <p:spPr>
                <a:xfrm>
                  <a:off x="2101349" y="2161106"/>
                  <a:ext cx="277631" cy="274060"/>
                </a:xfrm>
                <a:prstGeom prst="flowChartOr">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3" name="Connecteur droit avec flèche 62"/>
                <p:cNvCxnSpPr/>
                <p:nvPr/>
              </p:nvCxnSpPr>
              <p:spPr>
                <a:xfrm>
                  <a:off x="2404380" y="2289599"/>
                  <a:ext cx="51240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47" name="Groupe 46"/>
              <p:cNvGrpSpPr/>
              <p:nvPr/>
            </p:nvGrpSpPr>
            <p:grpSpPr>
              <a:xfrm>
                <a:off x="985303" y="4958982"/>
                <a:ext cx="4775416" cy="687229"/>
                <a:chOff x="2254150" y="2231710"/>
                <a:chExt cx="9290150" cy="1342134"/>
              </a:xfrm>
            </p:grpSpPr>
            <p:cxnSp>
              <p:nvCxnSpPr>
                <p:cNvPr id="55" name="Connecteur droit avec flèche 54"/>
                <p:cNvCxnSpPr>
                  <a:stCxn id="53" idx="3"/>
                </p:cNvCxnSpPr>
                <p:nvPr/>
              </p:nvCxnSpPr>
              <p:spPr>
                <a:xfrm>
                  <a:off x="10247430" y="2231710"/>
                  <a:ext cx="1296870" cy="0"/>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56" name="Connecteur droit avec flèche 55"/>
                <p:cNvCxnSpPr/>
                <p:nvPr/>
              </p:nvCxnSpPr>
              <p:spPr>
                <a:xfrm>
                  <a:off x="11544300" y="2231710"/>
                  <a:ext cx="0" cy="1342134"/>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57" name="Connecteur droit avec flèche 56"/>
                <p:cNvCxnSpPr/>
                <p:nvPr/>
              </p:nvCxnSpPr>
              <p:spPr>
                <a:xfrm flipH="1">
                  <a:off x="6890959" y="3573167"/>
                  <a:ext cx="4653341" cy="0"/>
                </a:xfrm>
                <a:prstGeom prst="straightConnector1">
                  <a:avLst/>
                </a:prstGeom>
                <a:ln w="28575">
                  <a:tailEnd type="stealth"/>
                </a:ln>
              </p:spPr>
              <p:style>
                <a:lnRef idx="1">
                  <a:schemeClr val="dk1"/>
                </a:lnRef>
                <a:fillRef idx="0">
                  <a:schemeClr val="dk1"/>
                </a:fillRef>
                <a:effectRef idx="0">
                  <a:schemeClr val="dk1"/>
                </a:effectRef>
                <a:fontRef idx="minor">
                  <a:schemeClr val="tx1"/>
                </a:fontRef>
              </p:style>
            </p:cxnSp>
            <p:cxnSp>
              <p:nvCxnSpPr>
                <p:cNvPr id="58" name="Connecteur droit avec flèche 57"/>
                <p:cNvCxnSpPr/>
                <p:nvPr/>
              </p:nvCxnSpPr>
              <p:spPr>
                <a:xfrm>
                  <a:off x="2254150" y="3572982"/>
                  <a:ext cx="4664673" cy="185"/>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59" name="Connecteur droit avec flèche 58"/>
                <p:cNvCxnSpPr>
                  <a:stCxn id="62" idx="4"/>
                </p:cNvCxnSpPr>
                <p:nvPr/>
              </p:nvCxnSpPr>
              <p:spPr>
                <a:xfrm>
                  <a:off x="2254152" y="2557869"/>
                  <a:ext cx="0" cy="1015975"/>
                </a:xfrm>
                <a:prstGeom prst="straightConnector1">
                  <a:avLst/>
                </a:prstGeom>
                <a:ln w="28575">
                  <a:headEnd type="triangle"/>
                  <a:tailEnd type="non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48" name="Rectangle 47"/>
                  <p:cNvSpPr/>
                  <p:nvPr/>
                </p:nvSpPr>
                <p:spPr>
                  <a:xfrm>
                    <a:off x="5168954" y="4589649"/>
                    <a:ext cx="5917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𝒕𝒉</m:t>
                              </m:r>
                            </m:sub>
                          </m:sSub>
                        </m:oMath>
                      </m:oMathPara>
                    </a14:m>
                    <a:endParaRPr lang="fr-FR" dirty="0"/>
                  </a:p>
                </p:txBody>
              </p:sp>
            </mc:Choice>
            <mc:Fallback xmlns="">
              <p:sp>
                <p:nvSpPr>
                  <p:cNvPr id="145" name="Rectangle 144"/>
                  <p:cNvSpPr>
                    <a:spLocks noRot="1" noChangeAspect="1" noMove="1" noResize="1" noEditPoints="1" noAdjustHandles="1" noChangeArrowheads="1" noChangeShapeType="1" noTextEdit="1"/>
                  </p:cNvSpPr>
                  <p:nvPr/>
                </p:nvSpPr>
                <p:spPr>
                  <a:xfrm>
                    <a:off x="5168954" y="4589649"/>
                    <a:ext cx="591765" cy="369332"/>
                  </a:xfrm>
                  <a:prstGeom prst="rect">
                    <a:avLst/>
                  </a:prstGeom>
                  <a:blipFill rotWithShape="0">
                    <a:blip r:embed="rId10"/>
                    <a:stretch>
                      <a:fillRect b="-166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9" name="Rectangle 48"/>
                  <p:cNvSpPr/>
                  <p:nvPr/>
                </p:nvSpPr>
                <p:spPr>
                  <a:xfrm>
                    <a:off x="1194033" y="4621288"/>
                    <a:ext cx="4058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𝑼</m:t>
                          </m:r>
                        </m:oMath>
                      </m:oMathPara>
                    </a14:m>
                    <a:endParaRPr lang="fr-FR" dirty="0"/>
                  </a:p>
                </p:txBody>
              </p:sp>
            </mc:Choice>
            <mc:Fallback xmlns="">
              <p:sp>
                <p:nvSpPr>
                  <p:cNvPr id="148" name="Rectangle 147"/>
                  <p:cNvSpPr>
                    <a:spLocks noRot="1" noChangeAspect="1" noMove="1" noResize="1" noEditPoints="1" noAdjustHandles="1" noChangeArrowheads="1" noChangeShapeType="1" noTextEdit="1"/>
                  </p:cNvSpPr>
                  <p:nvPr/>
                </p:nvSpPr>
                <p:spPr>
                  <a:xfrm>
                    <a:off x="1194033" y="4621288"/>
                    <a:ext cx="405880" cy="369332"/>
                  </a:xfrm>
                  <a:prstGeom prst="rect">
                    <a:avLst/>
                  </a:prstGeom>
                  <a:blipFill rotWithShape="0">
                    <a:blip r:embed="rId11"/>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0" name="Rectangle 49"/>
                  <p:cNvSpPr/>
                  <p:nvPr/>
                </p:nvSpPr>
                <p:spPr>
                  <a:xfrm>
                    <a:off x="2504047" y="4614301"/>
                    <a:ext cx="3866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𝑽</m:t>
                          </m:r>
                        </m:oMath>
                      </m:oMathPara>
                    </a14:m>
                    <a:endParaRPr lang="fr-FR" dirty="0"/>
                  </a:p>
                </p:txBody>
              </p:sp>
            </mc:Choice>
            <mc:Fallback xmlns="">
              <p:sp>
                <p:nvSpPr>
                  <p:cNvPr id="149" name="Rectangle 148"/>
                  <p:cNvSpPr>
                    <a:spLocks noRot="1" noChangeAspect="1" noMove="1" noResize="1" noEditPoints="1" noAdjustHandles="1" noChangeArrowheads="1" noChangeShapeType="1" noTextEdit="1"/>
                  </p:cNvSpPr>
                  <p:nvPr/>
                </p:nvSpPr>
                <p:spPr>
                  <a:xfrm>
                    <a:off x="2504047" y="4614301"/>
                    <a:ext cx="386644" cy="369332"/>
                  </a:xfrm>
                  <a:prstGeom prst="rect">
                    <a:avLst/>
                  </a:prstGeom>
                  <a:blipFill rotWithShape="0">
                    <a:blip r:embed="rId12"/>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1" name="Rectangle 50"/>
                  <p:cNvSpPr/>
                  <p:nvPr/>
                </p:nvSpPr>
                <p:spPr>
                  <a:xfrm>
                    <a:off x="3793465" y="4568126"/>
                    <a:ext cx="5309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0" dirty="0" smtClean="0">
                              <a:latin typeface="Cambria Math" panose="02040503050406030204" pitchFamily="18" charset="0"/>
                            </a:rPr>
                            <m:t>𝚫</m:t>
                          </m:r>
                          <m:r>
                            <a:rPr lang="fr-FR" i="1" dirty="0">
                              <a:latin typeface="Cambria Math" panose="02040503050406030204" pitchFamily="18" charset="0"/>
                            </a:rPr>
                            <m:t>𝑻</m:t>
                          </m:r>
                        </m:oMath>
                      </m:oMathPara>
                    </a14:m>
                    <a:endParaRPr lang="fr-FR" dirty="0"/>
                  </a:p>
                </p:txBody>
              </p:sp>
            </mc:Choice>
            <mc:Fallback xmlns="">
              <p:sp>
                <p:nvSpPr>
                  <p:cNvPr id="150" name="Rectangle 149"/>
                  <p:cNvSpPr>
                    <a:spLocks noRot="1" noChangeAspect="1" noMove="1" noResize="1" noEditPoints="1" noAdjustHandles="1" noChangeArrowheads="1" noChangeShapeType="1" noTextEdit="1"/>
                  </p:cNvSpPr>
                  <p:nvPr/>
                </p:nvSpPr>
                <p:spPr>
                  <a:xfrm>
                    <a:off x="3793465" y="4568126"/>
                    <a:ext cx="530915" cy="369332"/>
                  </a:xfrm>
                  <a:prstGeom prst="rect">
                    <a:avLst/>
                  </a:prstGeom>
                  <a:blipFill rotWithShape="0">
                    <a:blip r:embed="rId1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2" name="Rectangle 51"/>
                  <p:cNvSpPr/>
                  <p:nvPr/>
                </p:nvSpPr>
                <p:spPr>
                  <a:xfrm>
                    <a:off x="3024600" y="4686495"/>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𝑩</m:t>
                          </m:r>
                        </m:oMath>
                      </m:oMathPara>
                    </a14:m>
                    <a:endParaRPr lang="fr-FR" b="1" dirty="0">
                      <a:solidFill>
                        <a:srgbClr val="2E75B6"/>
                      </a:solidFill>
                    </a:endParaRPr>
                  </a:p>
                </p:txBody>
              </p:sp>
            </mc:Choice>
            <mc:Fallback xmlns="">
              <p:sp>
                <p:nvSpPr>
                  <p:cNvPr id="201" name="Rectangle 200"/>
                  <p:cNvSpPr>
                    <a:spLocks noRot="1" noChangeAspect="1" noMove="1" noResize="1" noEditPoints="1" noAdjustHandles="1" noChangeArrowheads="1" noChangeShapeType="1" noTextEdit="1"/>
                  </p:cNvSpPr>
                  <p:nvPr/>
                </p:nvSpPr>
                <p:spPr>
                  <a:xfrm>
                    <a:off x="3024600" y="4686495"/>
                    <a:ext cx="716970" cy="512898"/>
                  </a:xfrm>
                  <a:prstGeom prst="rect">
                    <a:avLst/>
                  </a:prstGeom>
                  <a:blipFill rotWithShape="0">
                    <a:blip r:embed="rId14"/>
                    <a:stretch>
                      <a:fillRect/>
                    </a:stretch>
                  </a:blipFill>
                  <a:ln w="19050">
                    <a:solidFill>
                      <a:schemeClr val="tx1"/>
                    </a:solidFill>
                    <a:prstDash val="dash"/>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3" name="Rectangle 52"/>
                  <p:cNvSpPr/>
                  <p:nvPr/>
                </p:nvSpPr>
                <p:spPr>
                  <a:xfrm>
                    <a:off x="4377119" y="4702533"/>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𝑪</m:t>
                          </m:r>
                        </m:oMath>
                      </m:oMathPara>
                    </a14:m>
                    <a:endParaRPr lang="fr-FR" b="1" dirty="0">
                      <a:solidFill>
                        <a:srgbClr val="2E75B6"/>
                      </a:solidFill>
                    </a:endParaRPr>
                  </a:p>
                </p:txBody>
              </p:sp>
            </mc:Choice>
            <mc:Fallback xmlns="">
              <p:sp>
                <p:nvSpPr>
                  <p:cNvPr id="202" name="Rectangle 201"/>
                  <p:cNvSpPr>
                    <a:spLocks noRot="1" noChangeAspect="1" noMove="1" noResize="1" noEditPoints="1" noAdjustHandles="1" noChangeArrowheads="1" noChangeShapeType="1" noTextEdit="1"/>
                  </p:cNvSpPr>
                  <p:nvPr/>
                </p:nvSpPr>
                <p:spPr>
                  <a:xfrm>
                    <a:off x="4377119" y="4702533"/>
                    <a:ext cx="716970" cy="512898"/>
                  </a:xfrm>
                  <a:prstGeom prst="rect">
                    <a:avLst/>
                  </a:prstGeom>
                  <a:blipFill rotWithShape="0">
                    <a:blip r:embed="rId15"/>
                    <a:stretch>
                      <a:fillRect/>
                    </a:stretch>
                  </a:blipFill>
                  <a:ln w="19050">
                    <a:solidFill>
                      <a:schemeClr val="tx1"/>
                    </a:solidFill>
                    <a:prstDash val="dash"/>
                  </a:ln>
                </p:spPr>
                <p:txBody>
                  <a:bodyPr/>
                  <a:lstStyle/>
                  <a:p>
                    <a:r>
                      <a:rPr lang="fr-FR">
                        <a:noFill/>
                      </a:rPr>
                      <a:t> </a:t>
                    </a:r>
                  </a:p>
                </p:txBody>
              </p:sp>
            </mc:Fallback>
          </mc:AlternateContent>
          <p:sp>
            <p:nvSpPr>
              <p:cNvPr id="54" name="Flèche gauche 53"/>
              <p:cNvSpPr/>
              <p:nvPr/>
            </p:nvSpPr>
            <p:spPr>
              <a:xfrm>
                <a:off x="3275682" y="5564743"/>
                <a:ext cx="215023" cy="147829"/>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38" name="ZoneTexte 37"/>
            <p:cNvSpPr txBox="1"/>
            <p:nvPr/>
          </p:nvSpPr>
          <p:spPr>
            <a:xfrm>
              <a:off x="545543" y="4170493"/>
              <a:ext cx="4839338"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Description « système » de l’effet Morton</a:t>
              </a:r>
              <a:endParaRPr lang="fr-FR" sz="2000" dirty="0"/>
            </a:p>
          </p:txBody>
        </p:sp>
      </p:grpSp>
    </p:spTree>
    <p:extLst>
      <p:ext uri="{BB962C8B-B14F-4D97-AF65-F5344CB8AC3E}">
        <p14:creationId xmlns:p14="http://schemas.microsoft.com/office/powerpoint/2010/main" val="714830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11</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499733" y="390440"/>
            <a:ext cx="11209667" cy="584775"/>
          </a:xfrm>
          <a:prstGeom prst="rect">
            <a:avLst/>
          </a:prstGeom>
        </p:spPr>
        <p:txBody>
          <a:bodyPr wrap="square">
            <a:spAutoFit/>
          </a:bodyPr>
          <a:lstStyle/>
          <a:p>
            <a:pPr marL="0" lvl="1"/>
            <a:r>
              <a:rPr lang="fr-FR" altLang="zh-CN" sz="3200" dirty="0" smtClean="0">
                <a:cs typeface="Arial" panose="020B0604020202020204" pitchFamily="34" charset="0"/>
              </a:rPr>
              <a:t>Modélisation du point de vu « système » de l’effet Morton </a:t>
            </a:r>
            <a:endParaRPr lang="fr-FR" sz="3200" dirty="0">
              <a:cs typeface="Arial" panose="020B0604020202020204" pitchFamily="34" charset="0"/>
            </a:endParaRPr>
          </a:p>
        </p:txBody>
      </p:sp>
      <p:grpSp>
        <p:nvGrpSpPr>
          <p:cNvPr id="142" name="Groupe 141"/>
          <p:cNvGrpSpPr/>
          <p:nvPr/>
        </p:nvGrpSpPr>
        <p:grpSpPr>
          <a:xfrm>
            <a:off x="6802288" y="1124781"/>
            <a:ext cx="4995305" cy="894058"/>
            <a:chOff x="6938736" y="-358867"/>
            <a:chExt cx="4995305" cy="894058"/>
          </a:xfrm>
        </p:grpSpPr>
        <p:sp>
          <p:nvSpPr>
            <p:cNvPr id="140" name="Rectangle 139"/>
            <p:cNvSpPr/>
            <p:nvPr/>
          </p:nvSpPr>
          <p:spPr>
            <a:xfrm>
              <a:off x="6938736" y="-358867"/>
              <a:ext cx="4995305" cy="8940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mc:AlternateContent xmlns:mc="http://schemas.openxmlformats.org/markup-compatibility/2006" xmlns:a14="http://schemas.microsoft.com/office/drawing/2010/main">
          <mc:Choice Requires="a14">
            <p:sp>
              <p:nvSpPr>
                <p:cNvPr id="141" name="Rectangle 140"/>
                <p:cNvSpPr/>
                <p:nvPr/>
              </p:nvSpPr>
              <p:spPr>
                <a:xfrm>
                  <a:off x="7127756" y="-233142"/>
                  <a:ext cx="3863237" cy="677108"/>
                </a:xfrm>
                <a:prstGeom prst="rect">
                  <a:avLst/>
                </a:prstGeom>
              </p:spPr>
              <p:txBody>
                <a:bodyPr wrap="none">
                  <a:spAutoFit/>
                </a:bodyPr>
                <a:lstStyle/>
                <a:p>
                  <a:pPr marL="342900" indent="-342900">
                    <a:buFont typeface="Wingdings" panose="05000000000000000000" pitchFamily="2" charset="2"/>
                    <a:buChar char="q"/>
                  </a:pPr>
                  <a:r>
                    <a:rPr lang="fr-FR" sz="2000" dirty="0" smtClean="0"/>
                    <a:t>Module de l’effet </a:t>
                  </a:r>
                  <a14:m>
                    <m:oMath xmlns:m="http://schemas.openxmlformats.org/officeDocument/2006/math">
                      <m:r>
                        <a:rPr lang="fr-FR" sz="2000" b="1" i="1" dirty="0" smtClean="0">
                          <a:latin typeface="Cambria Math" panose="02040503050406030204" pitchFamily="18" charset="0"/>
                        </a:rPr>
                        <m:t>𝑨</m:t>
                      </m:r>
                    </m:oMath>
                  </a14:m>
                  <a:endParaRPr lang="fr-FR" sz="2000" b="1" dirty="0" smtClean="0"/>
                </a:p>
                <a:p>
                  <a:pPr marL="342900" indent="-342900">
                    <a:buFont typeface="Arial" panose="020B0604020202020204" pitchFamily="34" charset="0"/>
                    <a:buChar char="•"/>
                  </a:pPr>
                  <a:r>
                    <a:rPr lang="fr-FR" dirty="0"/>
                    <a:t>Modèle de la dynamique des </a:t>
                  </a:r>
                  <a:r>
                    <a:rPr lang="fr-FR" dirty="0" smtClean="0"/>
                    <a:t>rotors</a:t>
                  </a:r>
                </a:p>
              </p:txBody>
            </p:sp>
          </mc:Choice>
          <mc:Fallback xmlns="">
            <p:sp>
              <p:nvSpPr>
                <p:cNvPr id="141" name="Rectangle 140"/>
                <p:cNvSpPr>
                  <a:spLocks noRot="1" noChangeAspect="1" noMove="1" noResize="1" noEditPoints="1" noAdjustHandles="1" noChangeArrowheads="1" noChangeShapeType="1" noTextEdit="1"/>
                </p:cNvSpPr>
                <p:nvPr/>
              </p:nvSpPr>
              <p:spPr>
                <a:xfrm>
                  <a:off x="7127756" y="-233142"/>
                  <a:ext cx="3863237" cy="677108"/>
                </a:xfrm>
                <a:prstGeom prst="rect">
                  <a:avLst/>
                </a:prstGeom>
                <a:blipFill rotWithShape="0">
                  <a:blip r:embed="rId3"/>
                  <a:stretch>
                    <a:fillRect l="-1420" t="-4505" r="-315" b="-13514"/>
                  </a:stretch>
                </a:blipFill>
              </p:spPr>
              <p:txBody>
                <a:bodyPr/>
                <a:lstStyle/>
                <a:p>
                  <a:r>
                    <a:rPr lang="fr-FR">
                      <a:noFill/>
                    </a:rPr>
                    <a:t> </a:t>
                  </a:r>
                </a:p>
              </p:txBody>
            </p:sp>
          </mc:Fallback>
        </mc:AlternateContent>
      </p:grpSp>
      <p:grpSp>
        <p:nvGrpSpPr>
          <p:cNvPr id="154" name="Groupe 153"/>
          <p:cNvGrpSpPr/>
          <p:nvPr/>
        </p:nvGrpSpPr>
        <p:grpSpPr>
          <a:xfrm>
            <a:off x="6802288" y="2290337"/>
            <a:ext cx="5059067" cy="1145842"/>
            <a:chOff x="6935160" y="-323548"/>
            <a:chExt cx="5059067" cy="1145842"/>
          </a:xfrm>
        </p:grpSpPr>
        <p:sp>
          <p:nvSpPr>
            <p:cNvPr id="158" name="Rectangle 157"/>
            <p:cNvSpPr/>
            <p:nvPr/>
          </p:nvSpPr>
          <p:spPr>
            <a:xfrm>
              <a:off x="6935160" y="-323548"/>
              <a:ext cx="4995305" cy="114584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mc:AlternateContent xmlns:mc="http://schemas.openxmlformats.org/markup-compatibility/2006" xmlns:a14="http://schemas.microsoft.com/office/drawing/2010/main">
          <mc:Choice Requires="a14">
            <p:sp>
              <p:nvSpPr>
                <p:cNvPr id="159" name="Rectangle 158"/>
                <p:cNvSpPr/>
                <p:nvPr/>
              </p:nvSpPr>
              <p:spPr>
                <a:xfrm>
                  <a:off x="7065613" y="-283781"/>
                  <a:ext cx="4928614" cy="954107"/>
                </a:xfrm>
                <a:prstGeom prst="rect">
                  <a:avLst/>
                </a:prstGeom>
              </p:spPr>
              <p:txBody>
                <a:bodyPr wrap="square">
                  <a:spAutoFit/>
                </a:bodyPr>
                <a:lstStyle/>
                <a:p>
                  <a:pPr marL="342900" indent="-342900">
                    <a:buFont typeface="Wingdings" panose="05000000000000000000" pitchFamily="2" charset="2"/>
                    <a:buChar char="q"/>
                  </a:pPr>
                  <a:r>
                    <a:rPr lang="fr-FR" sz="2000" dirty="0"/>
                    <a:t>Module </a:t>
                  </a:r>
                  <a:r>
                    <a:rPr lang="fr-FR" sz="2000" dirty="0" smtClean="0"/>
                    <a:t>de l’effet </a:t>
                  </a:r>
                  <a14:m>
                    <m:oMath xmlns:m="http://schemas.openxmlformats.org/officeDocument/2006/math">
                      <m:r>
                        <a:rPr lang="fr-FR" sz="2000" b="1" i="1" dirty="0" smtClean="0">
                          <a:latin typeface="Cambria Math" panose="02040503050406030204" pitchFamily="18" charset="0"/>
                        </a:rPr>
                        <m:t>𝑩</m:t>
                      </m:r>
                    </m:oMath>
                  </a14:m>
                  <a:endParaRPr lang="fr-FR" sz="2000" dirty="0" smtClean="0"/>
                </a:p>
                <a:p>
                  <a:pPr marL="285750" indent="-285750">
                    <a:buFont typeface="Arial" panose="020B0604020202020204" pitchFamily="34" charset="0"/>
                    <a:buChar char="•"/>
                  </a:pPr>
                  <a:r>
                    <a:rPr lang="fr-FR" dirty="0"/>
                    <a:t>Modèle de palier considérant l’effet thermique</a:t>
                  </a:r>
                </a:p>
                <a:p>
                  <a:pPr marL="285750" indent="-285750">
                    <a:buFont typeface="Arial" panose="020B0604020202020204" pitchFamily="34" charset="0"/>
                    <a:buChar char="•"/>
                  </a:pPr>
                  <a:r>
                    <a:rPr lang="fr-FR" dirty="0"/>
                    <a:t>Modèle thermique du </a:t>
                  </a:r>
                  <a:r>
                    <a:rPr lang="fr-FR" dirty="0" smtClean="0"/>
                    <a:t>rotor</a:t>
                  </a:r>
                  <a:endParaRPr lang="fr-FR" dirty="0"/>
                </a:p>
              </p:txBody>
            </p:sp>
          </mc:Choice>
          <mc:Fallback xmlns="">
            <p:sp>
              <p:nvSpPr>
                <p:cNvPr id="159" name="Rectangle 158"/>
                <p:cNvSpPr>
                  <a:spLocks noRot="1" noChangeAspect="1" noMove="1" noResize="1" noEditPoints="1" noAdjustHandles="1" noChangeArrowheads="1" noChangeShapeType="1" noTextEdit="1"/>
                </p:cNvSpPr>
                <p:nvPr/>
              </p:nvSpPr>
              <p:spPr>
                <a:xfrm>
                  <a:off x="7065613" y="-283781"/>
                  <a:ext cx="4928614" cy="954107"/>
                </a:xfrm>
                <a:prstGeom prst="rect">
                  <a:avLst/>
                </a:prstGeom>
                <a:blipFill rotWithShape="0">
                  <a:blip r:embed="rId4"/>
                  <a:stretch>
                    <a:fillRect l="-1112" t="-3185" b="-8917"/>
                  </a:stretch>
                </a:blipFill>
              </p:spPr>
              <p:txBody>
                <a:bodyPr/>
                <a:lstStyle/>
                <a:p>
                  <a:r>
                    <a:rPr lang="fr-FR">
                      <a:noFill/>
                    </a:rPr>
                    <a:t> </a:t>
                  </a:r>
                </a:p>
              </p:txBody>
            </p:sp>
          </mc:Fallback>
        </mc:AlternateContent>
      </p:grpSp>
      <p:grpSp>
        <p:nvGrpSpPr>
          <p:cNvPr id="161" name="Groupe 160"/>
          <p:cNvGrpSpPr/>
          <p:nvPr/>
        </p:nvGrpSpPr>
        <p:grpSpPr>
          <a:xfrm>
            <a:off x="6802287" y="3670308"/>
            <a:ext cx="4995305" cy="1145842"/>
            <a:chOff x="6938736" y="-358867"/>
            <a:chExt cx="4995305" cy="1145842"/>
          </a:xfrm>
        </p:grpSpPr>
        <p:sp>
          <p:nvSpPr>
            <p:cNvPr id="165" name="Rectangle 164"/>
            <p:cNvSpPr/>
            <p:nvPr/>
          </p:nvSpPr>
          <p:spPr>
            <a:xfrm>
              <a:off x="6938736" y="-358867"/>
              <a:ext cx="4995305" cy="114584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mc:AlternateContent xmlns:mc="http://schemas.openxmlformats.org/markup-compatibility/2006" xmlns:a14="http://schemas.microsoft.com/office/drawing/2010/main">
          <mc:Choice Requires="a14">
            <p:sp>
              <p:nvSpPr>
                <p:cNvPr id="166" name="Rectangle 165"/>
                <p:cNvSpPr/>
                <p:nvPr/>
              </p:nvSpPr>
              <p:spPr>
                <a:xfrm>
                  <a:off x="7106264" y="-279607"/>
                  <a:ext cx="4329839" cy="954107"/>
                </a:xfrm>
                <a:prstGeom prst="rect">
                  <a:avLst/>
                </a:prstGeom>
              </p:spPr>
              <p:txBody>
                <a:bodyPr wrap="square">
                  <a:spAutoFit/>
                </a:bodyPr>
                <a:lstStyle/>
                <a:p>
                  <a:pPr marL="342900" indent="-342900">
                    <a:buFont typeface="Wingdings" panose="05000000000000000000" pitchFamily="2" charset="2"/>
                    <a:buChar char="q"/>
                  </a:pPr>
                  <a:r>
                    <a:rPr lang="fr-FR" sz="2000" dirty="0" smtClean="0"/>
                    <a:t>Module de l’effet </a:t>
                  </a:r>
                  <a14:m>
                    <m:oMath xmlns:m="http://schemas.openxmlformats.org/officeDocument/2006/math">
                      <m:r>
                        <a:rPr lang="fr-FR" sz="2000" b="1" i="1" smtClean="0">
                          <a:latin typeface="Cambria Math" panose="02040503050406030204" pitchFamily="18" charset="0"/>
                        </a:rPr>
                        <m:t>𝑪</m:t>
                      </m:r>
                    </m:oMath>
                  </a14:m>
                  <a:r>
                    <a:rPr lang="fr-FR" sz="2000" b="1" dirty="0" smtClean="0"/>
                    <a:t> </a:t>
                  </a:r>
                  <a:r>
                    <a:rPr lang="fr-FR" sz="2000" dirty="0"/>
                    <a:t>: </a:t>
                  </a:r>
                  <a:endParaRPr lang="fr-FR" sz="2000" dirty="0" smtClean="0"/>
                </a:p>
                <a:p>
                  <a:pPr marL="342900" indent="-342900">
                    <a:buFont typeface="Arial" panose="020B0604020202020204" pitchFamily="34" charset="0"/>
                    <a:buChar char="•"/>
                  </a:pPr>
                  <a:r>
                    <a:rPr lang="fr-FR" dirty="0"/>
                    <a:t>Modèle </a:t>
                  </a:r>
                  <a:r>
                    <a:rPr lang="fr-FR" dirty="0" smtClean="0"/>
                    <a:t>mécanique </a:t>
                  </a:r>
                  <a:r>
                    <a:rPr lang="fr-FR" dirty="0"/>
                    <a:t>du rotor</a:t>
                  </a:r>
                </a:p>
                <a:p>
                  <a:pPr marL="342900" indent="-342900">
                    <a:buFont typeface="Arial" panose="020B0604020202020204" pitchFamily="34" charset="0"/>
                    <a:buChar char="•"/>
                  </a:pPr>
                  <a:r>
                    <a:rPr lang="fr-FR" dirty="0"/>
                    <a:t>Modélisation du balourd </a:t>
                  </a:r>
                  <a:r>
                    <a:rPr lang="fr-FR" dirty="0" smtClean="0"/>
                    <a:t>thermique</a:t>
                  </a:r>
                  <a:endParaRPr lang="fr-FR" dirty="0"/>
                </a:p>
              </p:txBody>
            </p:sp>
          </mc:Choice>
          <mc:Fallback xmlns="">
            <p:sp>
              <p:nvSpPr>
                <p:cNvPr id="166" name="Rectangle 165"/>
                <p:cNvSpPr>
                  <a:spLocks noRot="1" noChangeAspect="1" noMove="1" noResize="1" noEditPoints="1" noAdjustHandles="1" noChangeArrowheads="1" noChangeShapeType="1" noTextEdit="1"/>
                </p:cNvSpPr>
                <p:nvPr/>
              </p:nvSpPr>
              <p:spPr>
                <a:xfrm>
                  <a:off x="7106264" y="-279607"/>
                  <a:ext cx="4329839" cy="954107"/>
                </a:xfrm>
                <a:prstGeom prst="rect">
                  <a:avLst/>
                </a:prstGeom>
                <a:blipFill rotWithShape="0">
                  <a:blip r:embed="rId5"/>
                  <a:stretch>
                    <a:fillRect l="-1266" t="-3185" b="-8917"/>
                  </a:stretch>
                </a:blipFill>
              </p:spPr>
              <p:txBody>
                <a:bodyPr/>
                <a:lstStyle/>
                <a:p>
                  <a:r>
                    <a:rPr lang="fr-FR">
                      <a:noFill/>
                    </a:rPr>
                    <a:t> </a:t>
                  </a:r>
                </a:p>
              </p:txBody>
            </p:sp>
          </mc:Fallback>
        </mc:AlternateContent>
      </p:grpSp>
      <p:grpSp>
        <p:nvGrpSpPr>
          <p:cNvPr id="58" name="Groupe 57"/>
          <p:cNvGrpSpPr/>
          <p:nvPr/>
        </p:nvGrpSpPr>
        <p:grpSpPr>
          <a:xfrm>
            <a:off x="0" y="1497535"/>
            <a:ext cx="6567496" cy="3119916"/>
            <a:chOff x="-33863" y="1426268"/>
            <a:chExt cx="6567496" cy="3119916"/>
          </a:xfrm>
        </p:grpSpPr>
        <p:grpSp>
          <p:nvGrpSpPr>
            <p:cNvPr id="59" name="Groupe 58"/>
            <p:cNvGrpSpPr/>
            <p:nvPr/>
          </p:nvGrpSpPr>
          <p:grpSpPr>
            <a:xfrm>
              <a:off x="468461" y="2656756"/>
              <a:ext cx="5477945" cy="1144446"/>
              <a:chOff x="282774" y="4568126"/>
              <a:chExt cx="5477945" cy="1144446"/>
            </a:xfrm>
          </p:grpSpPr>
          <mc:AlternateContent xmlns:mc="http://schemas.openxmlformats.org/markup-compatibility/2006" xmlns:a14="http://schemas.microsoft.com/office/drawing/2010/main">
            <mc:Choice Requires="a14">
              <p:sp>
                <p:nvSpPr>
                  <p:cNvPr id="70" name="Rectangle 69"/>
                  <p:cNvSpPr/>
                  <p:nvPr/>
                </p:nvSpPr>
                <p:spPr>
                  <a:xfrm>
                    <a:off x="1648920" y="4681009"/>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𝑨</m:t>
                          </m:r>
                        </m:oMath>
                      </m:oMathPara>
                    </a14:m>
                    <a:endParaRPr lang="fr-FR" b="1" dirty="0">
                      <a:solidFill>
                        <a:srgbClr val="2E75B6"/>
                      </a:solidFill>
                    </a:endParaRPr>
                  </a:p>
                </p:txBody>
              </p:sp>
            </mc:Choice>
            <mc:Fallback xmlns="">
              <p:sp>
                <p:nvSpPr>
                  <p:cNvPr id="196" name="Rectangle 195"/>
                  <p:cNvSpPr>
                    <a:spLocks noRot="1" noChangeAspect="1" noMove="1" noResize="1" noEditPoints="1" noAdjustHandles="1" noChangeArrowheads="1" noChangeShapeType="1" noTextEdit="1"/>
                  </p:cNvSpPr>
                  <p:nvPr/>
                </p:nvSpPr>
                <p:spPr>
                  <a:xfrm>
                    <a:off x="1648920" y="4681009"/>
                    <a:ext cx="716970" cy="512898"/>
                  </a:xfrm>
                  <a:prstGeom prst="rect">
                    <a:avLst/>
                  </a:prstGeom>
                  <a:blipFill rotWithShape="0">
                    <a:blip r:embed="rId7"/>
                    <a:stretch>
                      <a:fillRect/>
                    </a:stretch>
                  </a:blipFill>
                  <a:ln w="19050">
                    <a:solidFill>
                      <a:schemeClr val="tx1"/>
                    </a:solidFill>
                    <a:prstDash val="dash"/>
                  </a:ln>
                </p:spPr>
                <p:txBody>
                  <a:bodyPr/>
                  <a:lstStyle/>
                  <a:p>
                    <a:r>
                      <a:rPr lang="fr-FR">
                        <a:noFill/>
                      </a:rPr>
                      <a:t> </a:t>
                    </a:r>
                  </a:p>
                </p:txBody>
              </p:sp>
            </mc:Fallback>
          </mc:AlternateContent>
          <p:cxnSp>
            <p:nvCxnSpPr>
              <p:cNvPr id="71" name="Connecteur droit avec flèche 70"/>
              <p:cNvCxnSpPr>
                <a:stCxn id="70" idx="3"/>
                <a:endCxn id="101" idx="1"/>
              </p:cNvCxnSpPr>
              <p:nvPr/>
            </p:nvCxnSpPr>
            <p:spPr>
              <a:xfrm>
                <a:off x="2365890" y="4937458"/>
                <a:ext cx="658710" cy="548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2" name="Connecteur droit avec flèche 71"/>
              <p:cNvCxnSpPr>
                <a:stCxn id="101" idx="3"/>
                <a:endCxn id="102" idx="1"/>
              </p:cNvCxnSpPr>
              <p:nvPr/>
            </p:nvCxnSpPr>
            <p:spPr>
              <a:xfrm>
                <a:off x="3741570" y="4942944"/>
                <a:ext cx="635549" cy="1603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73" name="Groupe 72"/>
              <p:cNvGrpSpPr/>
              <p:nvPr/>
            </p:nvGrpSpPr>
            <p:grpSpPr>
              <a:xfrm>
                <a:off x="282774" y="4633222"/>
                <a:ext cx="1379150" cy="492767"/>
                <a:chOff x="1537635" y="1942399"/>
                <a:chExt cx="1379150" cy="492767"/>
              </a:xfrm>
            </p:grpSpPr>
            <mc:AlternateContent xmlns:mc="http://schemas.openxmlformats.org/markup-compatibility/2006" xmlns:a14="http://schemas.microsoft.com/office/drawing/2010/main">
              <mc:Choice Requires="a14">
                <p:sp>
                  <p:nvSpPr>
                    <p:cNvPr id="115" name="Rectangle 114"/>
                    <p:cNvSpPr/>
                    <p:nvPr/>
                  </p:nvSpPr>
                  <p:spPr>
                    <a:xfrm>
                      <a:off x="1537635" y="1942399"/>
                      <a:ext cx="52159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b="0" i="1" dirty="0" smtClean="0">
                                    <a:solidFill>
                                      <a:srgbClr val="000000"/>
                                    </a:solidFill>
                                    <a:latin typeface="Cambria Math" panose="02040503050406030204" pitchFamily="18" charset="0"/>
                                  </a:rPr>
                                </m:ctrlPr>
                              </m:sSubPr>
                              <m:e>
                                <m:r>
                                  <a:rPr lang="fr-FR" i="1" dirty="0" smtClean="0">
                                    <a:solidFill>
                                      <a:srgbClr val="000000"/>
                                    </a:solidFill>
                                    <a:latin typeface="Cambria Math" panose="02040503050406030204" pitchFamily="18" charset="0"/>
                                  </a:rPr>
                                  <m:t>𝑼</m:t>
                                </m:r>
                              </m:e>
                              <m:sub>
                                <m:r>
                                  <a:rPr lang="fr-FR" b="0" i="1" dirty="0" smtClean="0">
                                    <a:solidFill>
                                      <a:srgbClr val="000000"/>
                                    </a:solidFill>
                                    <a:latin typeface="Cambria Math" panose="02040503050406030204" pitchFamily="18" charset="0"/>
                                  </a:rPr>
                                  <m:t>0</m:t>
                                </m:r>
                              </m:sub>
                            </m:sSub>
                          </m:oMath>
                        </m:oMathPara>
                      </a14:m>
                      <a:endParaRPr lang="fr-FR" dirty="0"/>
                    </a:p>
                  </p:txBody>
                </p:sp>
              </mc:Choice>
              <mc:Fallback xmlns="">
                <p:sp>
                  <p:nvSpPr>
                    <p:cNvPr id="54" name="Rectangle 53"/>
                    <p:cNvSpPr>
                      <a:spLocks noRot="1" noChangeAspect="1" noMove="1" noResize="1" noEditPoints="1" noAdjustHandles="1" noChangeArrowheads="1" noChangeShapeType="1" noTextEdit="1"/>
                    </p:cNvSpPr>
                    <p:nvPr/>
                  </p:nvSpPr>
                  <p:spPr>
                    <a:xfrm>
                      <a:off x="1537635" y="1942399"/>
                      <a:ext cx="521595" cy="369332"/>
                    </a:xfrm>
                    <a:prstGeom prst="rect">
                      <a:avLst/>
                    </a:prstGeom>
                    <a:blipFill>
                      <a:blip r:embed="rId9"/>
                      <a:stretch>
                        <a:fillRect/>
                      </a:stretch>
                    </a:blipFill>
                  </p:spPr>
                  <p:txBody>
                    <a:bodyPr/>
                    <a:lstStyle/>
                    <a:p>
                      <a:r>
                        <a:rPr lang="fr-FR">
                          <a:noFill/>
                        </a:rPr>
                        <a:t> </a:t>
                      </a:r>
                    </a:p>
                  </p:txBody>
                </p:sp>
              </mc:Fallback>
            </mc:AlternateContent>
            <p:cxnSp>
              <p:nvCxnSpPr>
                <p:cNvPr id="116" name="Connecteur droit avec flèche 115"/>
                <p:cNvCxnSpPr/>
                <p:nvPr/>
              </p:nvCxnSpPr>
              <p:spPr>
                <a:xfrm>
                  <a:off x="1608504" y="2289880"/>
                  <a:ext cx="48830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9" name="Organigramme : Ou 118"/>
                <p:cNvSpPr/>
                <p:nvPr/>
              </p:nvSpPr>
              <p:spPr>
                <a:xfrm>
                  <a:off x="2101349" y="2161106"/>
                  <a:ext cx="277631" cy="274060"/>
                </a:xfrm>
                <a:prstGeom prst="flowChartOr">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0" name="Connecteur droit avec flèche 119"/>
                <p:cNvCxnSpPr/>
                <p:nvPr/>
              </p:nvCxnSpPr>
              <p:spPr>
                <a:xfrm>
                  <a:off x="2404380" y="2289599"/>
                  <a:ext cx="51240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74" name="Groupe 73"/>
              <p:cNvGrpSpPr/>
              <p:nvPr/>
            </p:nvGrpSpPr>
            <p:grpSpPr>
              <a:xfrm>
                <a:off x="985303" y="4958982"/>
                <a:ext cx="4775416" cy="687229"/>
                <a:chOff x="2254150" y="2231710"/>
                <a:chExt cx="9290150" cy="1342134"/>
              </a:xfrm>
            </p:grpSpPr>
            <p:cxnSp>
              <p:nvCxnSpPr>
                <p:cNvPr id="106" name="Connecteur droit avec flèche 105"/>
                <p:cNvCxnSpPr>
                  <a:stCxn id="102" idx="3"/>
                </p:cNvCxnSpPr>
                <p:nvPr/>
              </p:nvCxnSpPr>
              <p:spPr>
                <a:xfrm>
                  <a:off x="10247430" y="2231710"/>
                  <a:ext cx="1296870" cy="0"/>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109" name="Connecteur droit avec flèche 108"/>
                <p:cNvCxnSpPr/>
                <p:nvPr/>
              </p:nvCxnSpPr>
              <p:spPr>
                <a:xfrm>
                  <a:off x="11544300" y="2231710"/>
                  <a:ext cx="0" cy="1342134"/>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110" name="Connecteur droit avec flèche 109"/>
                <p:cNvCxnSpPr/>
                <p:nvPr/>
              </p:nvCxnSpPr>
              <p:spPr>
                <a:xfrm flipH="1">
                  <a:off x="6890959" y="3573167"/>
                  <a:ext cx="4653341" cy="0"/>
                </a:xfrm>
                <a:prstGeom prst="straightConnector1">
                  <a:avLst/>
                </a:prstGeom>
                <a:ln w="28575">
                  <a:tailEnd type="stealth"/>
                </a:ln>
              </p:spPr>
              <p:style>
                <a:lnRef idx="1">
                  <a:schemeClr val="dk1"/>
                </a:lnRef>
                <a:fillRef idx="0">
                  <a:schemeClr val="dk1"/>
                </a:fillRef>
                <a:effectRef idx="0">
                  <a:schemeClr val="dk1"/>
                </a:effectRef>
                <a:fontRef idx="minor">
                  <a:schemeClr val="tx1"/>
                </a:fontRef>
              </p:style>
            </p:cxnSp>
            <p:cxnSp>
              <p:nvCxnSpPr>
                <p:cNvPr id="111" name="Connecteur droit avec flèche 110"/>
                <p:cNvCxnSpPr/>
                <p:nvPr/>
              </p:nvCxnSpPr>
              <p:spPr>
                <a:xfrm>
                  <a:off x="2254150" y="3572982"/>
                  <a:ext cx="4664673" cy="185"/>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cxnSp>
              <p:nvCxnSpPr>
                <p:cNvPr id="112" name="Connecteur droit avec flèche 111"/>
                <p:cNvCxnSpPr>
                  <a:stCxn id="119" idx="4"/>
                </p:cNvCxnSpPr>
                <p:nvPr/>
              </p:nvCxnSpPr>
              <p:spPr>
                <a:xfrm>
                  <a:off x="2254152" y="2557869"/>
                  <a:ext cx="0" cy="1015975"/>
                </a:xfrm>
                <a:prstGeom prst="straightConnector1">
                  <a:avLst/>
                </a:prstGeom>
                <a:ln w="28575">
                  <a:headEnd type="triangle"/>
                  <a:tailEnd type="non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75" name="Rectangle 74"/>
                  <p:cNvSpPr/>
                  <p:nvPr/>
                </p:nvSpPr>
                <p:spPr>
                  <a:xfrm>
                    <a:off x="5168954" y="4589649"/>
                    <a:ext cx="5917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dirty="0">
                                  <a:latin typeface="Cambria Math" panose="02040503050406030204" pitchFamily="18" charset="0"/>
                                </a:rPr>
                              </m:ctrlPr>
                            </m:sSubPr>
                            <m:e>
                              <m:r>
                                <a:rPr lang="fr-FR" i="1" dirty="0">
                                  <a:latin typeface="Cambria Math" panose="02040503050406030204" pitchFamily="18" charset="0"/>
                                </a:rPr>
                                <m:t>𝑼</m:t>
                              </m:r>
                            </m:e>
                            <m:sub>
                              <m:r>
                                <a:rPr lang="fr-FR" i="1" dirty="0">
                                  <a:latin typeface="Cambria Math" panose="02040503050406030204" pitchFamily="18" charset="0"/>
                                </a:rPr>
                                <m:t>𝒕𝒉</m:t>
                              </m:r>
                            </m:sub>
                          </m:sSub>
                        </m:oMath>
                      </m:oMathPara>
                    </a14:m>
                    <a:endParaRPr lang="fr-FR" dirty="0"/>
                  </a:p>
                </p:txBody>
              </p:sp>
            </mc:Choice>
            <mc:Fallback xmlns="">
              <p:sp>
                <p:nvSpPr>
                  <p:cNvPr id="145" name="Rectangle 144"/>
                  <p:cNvSpPr>
                    <a:spLocks noRot="1" noChangeAspect="1" noMove="1" noResize="1" noEditPoints="1" noAdjustHandles="1" noChangeArrowheads="1" noChangeShapeType="1" noTextEdit="1"/>
                  </p:cNvSpPr>
                  <p:nvPr/>
                </p:nvSpPr>
                <p:spPr>
                  <a:xfrm>
                    <a:off x="5168954" y="4589649"/>
                    <a:ext cx="591765" cy="369332"/>
                  </a:xfrm>
                  <a:prstGeom prst="rect">
                    <a:avLst/>
                  </a:prstGeom>
                  <a:blipFill rotWithShape="0">
                    <a:blip r:embed="rId10"/>
                    <a:stretch>
                      <a:fillRect b="-166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6" name="Rectangle 75"/>
                  <p:cNvSpPr/>
                  <p:nvPr/>
                </p:nvSpPr>
                <p:spPr>
                  <a:xfrm>
                    <a:off x="1194033" y="4621288"/>
                    <a:ext cx="4058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𝑼</m:t>
                          </m:r>
                        </m:oMath>
                      </m:oMathPara>
                    </a14:m>
                    <a:endParaRPr lang="fr-FR" dirty="0"/>
                  </a:p>
                </p:txBody>
              </p:sp>
            </mc:Choice>
            <mc:Fallback xmlns="">
              <p:sp>
                <p:nvSpPr>
                  <p:cNvPr id="148" name="Rectangle 147"/>
                  <p:cNvSpPr>
                    <a:spLocks noRot="1" noChangeAspect="1" noMove="1" noResize="1" noEditPoints="1" noAdjustHandles="1" noChangeArrowheads="1" noChangeShapeType="1" noTextEdit="1"/>
                  </p:cNvSpPr>
                  <p:nvPr/>
                </p:nvSpPr>
                <p:spPr>
                  <a:xfrm>
                    <a:off x="1194033" y="4621288"/>
                    <a:ext cx="405880" cy="369332"/>
                  </a:xfrm>
                  <a:prstGeom prst="rect">
                    <a:avLst/>
                  </a:prstGeom>
                  <a:blipFill rotWithShape="0">
                    <a:blip r:embed="rId11"/>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8" name="Rectangle 77"/>
                  <p:cNvSpPr/>
                  <p:nvPr/>
                </p:nvSpPr>
                <p:spPr>
                  <a:xfrm>
                    <a:off x="2504047" y="4614301"/>
                    <a:ext cx="3866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dirty="0">
                              <a:solidFill>
                                <a:srgbClr val="000000"/>
                              </a:solidFill>
                              <a:latin typeface="Cambria Math" panose="02040503050406030204" pitchFamily="18" charset="0"/>
                            </a:rPr>
                            <m:t>𝑽</m:t>
                          </m:r>
                        </m:oMath>
                      </m:oMathPara>
                    </a14:m>
                    <a:endParaRPr lang="fr-FR" dirty="0"/>
                  </a:p>
                </p:txBody>
              </p:sp>
            </mc:Choice>
            <mc:Fallback xmlns="">
              <p:sp>
                <p:nvSpPr>
                  <p:cNvPr id="149" name="Rectangle 148"/>
                  <p:cNvSpPr>
                    <a:spLocks noRot="1" noChangeAspect="1" noMove="1" noResize="1" noEditPoints="1" noAdjustHandles="1" noChangeArrowheads="1" noChangeShapeType="1" noTextEdit="1"/>
                  </p:cNvSpPr>
                  <p:nvPr/>
                </p:nvSpPr>
                <p:spPr>
                  <a:xfrm>
                    <a:off x="2504047" y="4614301"/>
                    <a:ext cx="386644" cy="369332"/>
                  </a:xfrm>
                  <a:prstGeom prst="rect">
                    <a:avLst/>
                  </a:prstGeom>
                  <a:blipFill rotWithShape="0">
                    <a:blip r:embed="rId12"/>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0" name="Rectangle 99"/>
                  <p:cNvSpPr/>
                  <p:nvPr/>
                </p:nvSpPr>
                <p:spPr>
                  <a:xfrm>
                    <a:off x="3793465" y="4568126"/>
                    <a:ext cx="5309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0" dirty="0" smtClean="0">
                              <a:latin typeface="Cambria Math" panose="02040503050406030204" pitchFamily="18" charset="0"/>
                            </a:rPr>
                            <m:t>𝚫</m:t>
                          </m:r>
                          <m:r>
                            <a:rPr lang="fr-FR" i="1" dirty="0">
                              <a:latin typeface="Cambria Math" panose="02040503050406030204" pitchFamily="18" charset="0"/>
                            </a:rPr>
                            <m:t>𝑻</m:t>
                          </m:r>
                        </m:oMath>
                      </m:oMathPara>
                    </a14:m>
                    <a:endParaRPr lang="fr-FR" dirty="0"/>
                  </a:p>
                </p:txBody>
              </p:sp>
            </mc:Choice>
            <mc:Fallback xmlns="">
              <p:sp>
                <p:nvSpPr>
                  <p:cNvPr id="150" name="Rectangle 149"/>
                  <p:cNvSpPr>
                    <a:spLocks noRot="1" noChangeAspect="1" noMove="1" noResize="1" noEditPoints="1" noAdjustHandles="1" noChangeArrowheads="1" noChangeShapeType="1" noTextEdit="1"/>
                  </p:cNvSpPr>
                  <p:nvPr/>
                </p:nvSpPr>
                <p:spPr>
                  <a:xfrm>
                    <a:off x="3793465" y="4568126"/>
                    <a:ext cx="530915" cy="369332"/>
                  </a:xfrm>
                  <a:prstGeom prst="rect">
                    <a:avLst/>
                  </a:prstGeom>
                  <a:blipFill rotWithShape="0">
                    <a:blip r:embed="rId1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1" name="Rectangle 100"/>
                  <p:cNvSpPr/>
                  <p:nvPr/>
                </p:nvSpPr>
                <p:spPr>
                  <a:xfrm>
                    <a:off x="3024600" y="4686495"/>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𝑩</m:t>
                          </m:r>
                        </m:oMath>
                      </m:oMathPara>
                    </a14:m>
                    <a:endParaRPr lang="fr-FR" b="1" dirty="0">
                      <a:solidFill>
                        <a:srgbClr val="2E75B6"/>
                      </a:solidFill>
                    </a:endParaRPr>
                  </a:p>
                </p:txBody>
              </p:sp>
            </mc:Choice>
            <mc:Fallback xmlns="">
              <p:sp>
                <p:nvSpPr>
                  <p:cNvPr id="201" name="Rectangle 200"/>
                  <p:cNvSpPr>
                    <a:spLocks noRot="1" noChangeAspect="1" noMove="1" noResize="1" noEditPoints="1" noAdjustHandles="1" noChangeArrowheads="1" noChangeShapeType="1" noTextEdit="1"/>
                  </p:cNvSpPr>
                  <p:nvPr/>
                </p:nvSpPr>
                <p:spPr>
                  <a:xfrm>
                    <a:off x="3024600" y="4686495"/>
                    <a:ext cx="716970" cy="512898"/>
                  </a:xfrm>
                  <a:prstGeom prst="rect">
                    <a:avLst/>
                  </a:prstGeom>
                  <a:blipFill rotWithShape="0">
                    <a:blip r:embed="rId14"/>
                    <a:stretch>
                      <a:fillRect/>
                    </a:stretch>
                  </a:blipFill>
                  <a:ln w="19050">
                    <a:solidFill>
                      <a:schemeClr val="tx1"/>
                    </a:solidFill>
                    <a:prstDash val="dash"/>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2" name="Rectangle 101"/>
                  <p:cNvSpPr/>
                  <p:nvPr/>
                </p:nvSpPr>
                <p:spPr>
                  <a:xfrm>
                    <a:off x="4377119" y="4702533"/>
                    <a:ext cx="716970" cy="5128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000" b="1" i="1" dirty="0" smtClean="0">
                              <a:solidFill>
                                <a:srgbClr val="2E75B6"/>
                              </a:solidFill>
                              <a:latin typeface="Cambria Math" panose="02040503050406030204" pitchFamily="18" charset="0"/>
                            </a:rPr>
                            <m:t>𝑪</m:t>
                          </m:r>
                        </m:oMath>
                      </m:oMathPara>
                    </a14:m>
                    <a:endParaRPr lang="fr-FR" b="1" dirty="0">
                      <a:solidFill>
                        <a:srgbClr val="2E75B6"/>
                      </a:solidFill>
                    </a:endParaRPr>
                  </a:p>
                </p:txBody>
              </p:sp>
            </mc:Choice>
            <mc:Fallback xmlns="">
              <p:sp>
                <p:nvSpPr>
                  <p:cNvPr id="202" name="Rectangle 201"/>
                  <p:cNvSpPr>
                    <a:spLocks noRot="1" noChangeAspect="1" noMove="1" noResize="1" noEditPoints="1" noAdjustHandles="1" noChangeArrowheads="1" noChangeShapeType="1" noTextEdit="1"/>
                  </p:cNvSpPr>
                  <p:nvPr/>
                </p:nvSpPr>
                <p:spPr>
                  <a:xfrm>
                    <a:off x="4377119" y="4702533"/>
                    <a:ext cx="716970" cy="512898"/>
                  </a:xfrm>
                  <a:prstGeom prst="rect">
                    <a:avLst/>
                  </a:prstGeom>
                  <a:blipFill rotWithShape="0">
                    <a:blip r:embed="rId15"/>
                    <a:stretch>
                      <a:fillRect/>
                    </a:stretch>
                  </a:blipFill>
                  <a:ln w="19050">
                    <a:solidFill>
                      <a:schemeClr val="tx1"/>
                    </a:solidFill>
                    <a:prstDash val="dash"/>
                  </a:ln>
                </p:spPr>
                <p:txBody>
                  <a:bodyPr/>
                  <a:lstStyle/>
                  <a:p>
                    <a:r>
                      <a:rPr lang="fr-FR">
                        <a:noFill/>
                      </a:rPr>
                      <a:t> </a:t>
                    </a:r>
                  </a:p>
                </p:txBody>
              </p:sp>
            </mc:Fallback>
          </mc:AlternateContent>
          <p:sp>
            <p:nvSpPr>
              <p:cNvPr id="104" name="Flèche gauche 103"/>
              <p:cNvSpPr/>
              <p:nvPr/>
            </p:nvSpPr>
            <p:spPr>
              <a:xfrm>
                <a:off x="3275682" y="5564743"/>
                <a:ext cx="215023" cy="147829"/>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60" name="ZoneTexte 59"/>
            <p:cNvSpPr txBox="1"/>
            <p:nvPr/>
          </p:nvSpPr>
          <p:spPr>
            <a:xfrm>
              <a:off x="1112760" y="1694572"/>
              <a:ext cx="939800" cy="646331"/>
            </a:xfrm>
            <a:prstGeom prst="rect">
              <a:avLst/>
            </a:prstGeom>
            <a:noFill/>
          </p:spPr>
          <p:txBody>
            <a:bodyPr wrap="square" rtlCol="0">
              <a:spAutoFit/>
            </a:bodyPr>
            <a:lstStyle/>
            <a:p>
              <a:pPr algn="ctr"/>
              <a:r>
                <a:rPr lang="fr-FR" dirty="0" smtClean="0"/>
                <a:t>Balourd total</a:t>
              </a:r>
              <a:endParaRPr lang="fr-FR" dirty="0"/>
            </a:p>
          </p:txBody>
        </p:sp>
        <p:cxnSp>
          <p:nvCxnSpPr>
            <p:cNvPr id="61" name="Connecteur droit avec flèche 60"/>
            <p:cNvCxnSpPr>
              <a:stCxn id="60" idx="2"/>
              <a:endCxn id="76" idx="0"/>
            </p:cNvCxnSpPr>
            <p:nvPr/>
          </p:nvCxnSpPr>
          <p:spPr>
            <a:xfrm>
              <a:off x="1582660" y="2340903"/>
              <a:ext cx="0" cy="3690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2" name="ZoneTexte 61"/>
            <p:cNvSpPr txBox="1"/>
            <p:nvPr/>
          </p:nvSpPr>
          <p:spPr>
            <a:xfrm>
              <a:off x="2193092" y="1691599"/>
              <a:ext cx="1385797" cy="646331"/>
            </a:xfrm>
            <a:prstGeom prst="rect">
              <a:avLst/>
            </a:prstGeom>
            <a:noFill/>
          </p:spPr>
          <p:txBody>
            <a:bodyPr wrap="square" rtlCol="0">
              <a:spAutoFit/>
            </a:bodyPr>
            <a:lstStyle/>
            <a:p>
              <a:pPr algn="ctr"/>
              <a:r>
                <a:rPr lang="fr-FR" dirty="0" smtClean="0"/>
                <a:t>Vibrations synchrones</a:t>
              </a:r>
              <a:endParaRPr lang="fr-FR" dirty="0"/>
            </a:p>
          </p:txBody>
        </p:sp>
        <p:cxnSp>
          <p:nvCxnSpPr>
            <p:cNvPr id="63" name="Connecteur droit avec flèche 62"/>
            <p:cNvCxnSpPr>
              <a:stCxn id="62" idx="2"/>
              <a:endCxn id="78" idx="0"/>
            </p:cNvCxnSpPr>
            <p:nvPr/>
          </p:nvCxnSpPr>
          <p:spPr>
            <a:xfrm flipH="1">
              <a:off x="2883056" y="2337930"/>
              <a:ext cx="2935" cy="3650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4" name="ZoneTexte 63"/>
            <p:cNvSpPr txBox="1"/>
            <p:nvPr/>
          </p:nvSpPr>
          <p:spPr>
            <a:xfrm>
              <a:off x="3374953" y="1426268"/>
              <a:ext cx="1766220" cy="923330"/>
            </a:xfrm>
            <a:prstGeom prst="rect">
              <a:avLst/>
            </a:prstGeom>
            <a:noFill/>
          </p:spPr>
          <p:txBody>
            <a:bodyPr wrap="square" rtlCol="0">
              <a:spAutoFit/>
            </a:bodyPr>
            <a:lstStyle/>
            <a:p>
              <a:pPr algn="ctr"/>
              <a:r>
                <a:rPr lang="fr-FR" dirty="0" smtClean="0"/>
                <a:t>Différence de température</a:t>
              </a:r>
              <a:br>
                <a:rPr lang="fr-FR" dirty="0" smtClean="0"/>
              </a:br>
              <a:r>
                <a:rPr lang="fr-FR" dirty="0" smtClean="0"/>
                <a:t>au rotor</a:t>
              </a:r>
              <a:endParaRPr lang="fr-FR" dirty="0"/>
            </a:p>
          </p:txBody>
        </p:sp>
        <p:cxnSp>
          <p:nvCxnSpPr>
            <p:cNvPr id="65" name="Connecteur droit avec flèche 64"/>
            <p:cNvCxnSpPr>
              <a:stCxn id="64" idx="2"/>
              <a:endCxn id="100" idx="0"/>
            </p:cNvCxnSpPr>
            <p:nvPr/>
          </p:nvCxnSpPr>
          <p:spPr>
            <a:xfrm flipH="1">
              <a:off x="4244610" y="2349598"/>
              <a:ext cx="13453" cy="3071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6" name="ZoneTexte 65"/>
            <p:cNvSpPr txBox="1"/>
            <p:nvPr/>
          </p:nvSpPr>
          <p:spPr>
            <a:xfrm>
              <a:off x="4767413" y="1691598"/>
              <a:ext cx="1766220" cy="646331"/>
            </a:xfrm>
            <a:prstGeom prst="rect">
              <a:avLst/>
            </a:prstGeom>
            <a:noFill/>
          </p:spPr>
          <p:txBody>
            <a:bodyPr wrap="square" rtlCol="0">
              <a:spAutoFit/>
            </a:bodyPr>
            <a:lstStyle/>
            <a:p>
              <a:pPr algn="ctr"/>
              <a:r>
                <a:rPr lang="fr-FR" dirty="0" smtClean="0"/>
                <a:t>Balourd thermique</a:t>
              </a:r>
              <a:endParaRPr lang="fr-FR" dirty="0"/>
            </a:p>
          </p:txBody>
        </p:sp>
        <p:cxnSp>
          <p:nvCxnSpPr>
            <p:cNvPr id="67" name="Connecteur droit avec flèche 66"/>
            <p:cNvCxnSpPr>
              <a:stCxn id="66" idx="2"/>
              <a:endCxn id="75" idx="0"/>
            </p:cNvCxnSpPr>
            <p:nvPr/>
          </p:nvCxnSpPr>
          <p:spPr>
            <a:xfrm>
              <a:off x="5650523" y="2337929"/>
              <a:ext cx="1" cy="3403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8" name="ZoneTexte 67"/>
            <p:cNvSpPr txBox="1"/>
            <p:nvPr/>
          </p:nvSpPr>
          <p:spPr>
            <a:xfrm>
              <a:off x="-33863" y="3899853"/>
              <a:ext cx="1526242" cy="646331"/>
            </a:xfrm>
            <a:prstGeom prst="rect">
              <a:avLst/>
            </a:prstGeom>
            <a:noFill/>
          </p:spPr>
          <p:txBody>
            <a:bodyPr wrap="square" rtlCol="0">
              <a:spAutoFit/>
            </a:bodyPr>
            <a:lstStyle/>
            <a:p>
              <a:pPr algn="ctr"/>
              <a:r>
                <a:rPr lang="fr-FR" dirty="0" smtClean="0"/>
                <a:t>Balourd mécanique</a:t>
              </a:r>
              <a:endParaRPr lang="fr-FR" dirty="0"/>
            </a:p>
          </p:txBody>
        </p:sp>
        <p:cxnSp>
          <p:nvCxnSpPr>
            <p:cNvPr id="69" name="Connecteur droit avec flèche 68"/>
            <p:cNvCxnSpPr>
              <a:stCxn id="68" idx="0"/>
              <a:endCxn id="115" idx="2"/>
            </p:cNvCxnSpPr>
            <p:nvPr/>
          </p:nvCxnSpPr>
          <p:spPr>
            <a:xfrm flipV="1">
              <a:off x="729258" y="3091184"/>
              <a:ext cx="1" cy="8086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21" name="Rectangle 120"/>
              <p:cNvSpPr/>
              <p:nvPr/>
            </p:nvSpPr>
            <p:spPr>
              <a:xfrm>
                <a:off x="1526242" y="5129439"/>
                <a:ext cx="9664272" cy="114434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fr-FR" sz="2000" dirty="0" smtClean="0"/>
                  <a:t>Trouver </a:t>
                </a:r>
                <a:r>
                  <a:rPr lang="fr-FR" sz="2000" dirty="0"/>
                  <a:t>le bon compromis entre le temps de calcul / qualité de </a:t>
                </a:r>
                <a:r>
                  <a:rPr lang="fr-FR" sz="2000" dirty="0" smtClean="0"/>
                  <a:t>résultats</a:t>
                </a:r>
              </a:p>
              <a:p>
                <a:pPr algn="r"/>
                <a14:m>
                  <m:oMath xmlns:m="http://schemas.openxmlformats.org/officeDocument/2006/math">
                    <m:r>
                      <a:rPr lang="fr-FR" sz="2000" i="1" smtClean="0">
                        <a:latin typeface="Cambria Math" panose="02040503050406030204" pitchFamily="18" charset="0"/>
                        <a:ea typeface="Cambria Math" panose="02040503050406030204" pitchFamily="18" charset="0"/>
                      </a:rPr>
                      <m:t>→</m:t>
                    </m:r>
                  </m:oMath>
                </a14:m>
                <a:r>
                  <a:rPr lang="fr-FR" sz="2000" dirty="0" smtClean="0"/>
                  <a:t> ainsi proposer une méthode d’analyse adapté dans le contexte industriel</a:t>
                </a:r>
                <a:endParaRPr lang="fr-FR" sz="2000" dirty="0"/>
              </a:p>
            </p:txBody>
          </p:sp>
        </mc:Choice>
        <mc:Fallback xmlns="">
          <p:sp>
            <p:nvSpPr>
              <p:cNvPr id="121" name="Rectangle 120"/>
              <p:cNvSpPr>
                <a:spLocks noRot="1" noChangeAspect="1" noMove="1" noResize="1" noEditPoints="1" noAdjustHandles="1" noChangeArrowheads="1" noChangeShapeType="1" noTextEdit="1"/>
              </p:cNvSpPr>
              <p:nvPr/>
            </p:nvSpPr>
            <p:spPr>
              <a:xfrm>
                <a:off x="1526242" y="5129439"/>
                <a:ext cx="9664272" cy="1144343"/>
              </a:xfrm>
              <a:prstGeom prst="rect">
                <a:avLst/>
              </a:prstGeom>
              <a:blipFill rotWithShape="0">
                <a:blip r:embed="rId16"/>
                <a:stretch>
                  <a:fillRect l="-630" r="-567"/>
                </a:stretch>
              </a:blipFill>
            </p:spPr>
            <p:txBody>
              <a:bodyPr/>
              <a:lstStyle/>
              <a:p>
                <a:r>
                  <a:rPr lang="fr-FR">
                    <a:noFill/>
                  </a:rPr>
                  <a:t> </a:t>
                </a:r>
              </a:p>
            </p:txBody>
          </p:sp>
        </mc:Fallback>
      </mc:AlternateContent>
    </p:spTree>
    <p:extLst>
      <p:ext uri="{BB962C8B-B14F-4D97-AF65-F5344CB8AC3E}">
        <p14:creationId xmlns:p14="http://schemas.microsoft.com/office/powerpoint/2010/main" val="279577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500"/>
                                        <p:tgtEl>
                                          <p:spTgt spid="1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4"/>
                                        </p:tgtEl>
                                        <p:attrNameLst>
                                          <p:attrName>style.visibility</p:attrName>
                                        </p:attrNameLst>
                                      </p:cBhvr>
                                      <p:to>
                                        <p:strVal val="visible"/>
                                      </p:to>
                                    </p:set>
                                    <p:animEffect transition="in" filter="fade">
                                      <p:cBhvr>
                                        <p:cTn id="12" dur="500"/>
                                        <p:tgtEl>
                                          <p:spTgt spid="1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1"/>
                                        </p:tgtEl>
                                        <p:attrNameLst>
                                          <p:attrName>style.visibility</p:attrName>
                                        </p:attrNameLst>
                                      </p:cBhvr>
                                      <p:to>
                                        <p:strVal val="visible"/>
                                      </p:to>
                                    </p:set>
                                    <p:animEffect transition="in" filter="fade">
                                      <p:cBhvr>
                                        <p:cTn id="17" dur="500"/>
                                        <p:tgtEl>
                                          <p:spTgt spid="16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1"/>
                                        </p:tgtEl>
                                        <p:attrNameLst>
                                          <p:attrName>style.visibility</p:attrName>
                                        </p:attrNameLst>
                                      </p:cBhvr>
                                      <p:to>
                                        <p:strVal val="visible"/>
                                      </p:to>
                                    </p:set>
                                    <p:animEffect transition="in" filter="fade">
                                      <p:cBhvr>
                                        <p:cTn id="22"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12</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499733" y="390440"/>
            <a:ext cx="7751513" cy="584775"/>
          </a:xfrm>
          <a:prstGeom prst="rect">
            <a:avLst/>
          </a:prstGeom>
        </p:spPr>
        <p:txBody>
          <a:bodyPr wrap="square">
            <a:spAutoFit/>
          </a:bodyPr>
          <a:lstStyle/>
          <a:p>
            <a:pPr marL="0" lvl="1"/>
            <a:r>
              <a:rPr lang="fr-FR" altLang="zh-CN" sz="3200" dirty="0" smtClean="0">
                <a:cs typeface="Arial" panose="020B0604020202020204" pitchFamily="34" charset="0"/>
              </a:rPr>
              <a:t>Modélisation de la dynamique des rotors</a:t>
            </a:r>
            <a:endParaRPr lang="fr-FR" sz="3200" dirty="0">
              <a:cs typeface="Arial" panose="020B0604020202020204" pitchFamily="34" charset="0"/>
            </a:endParaRPr>
          </a:p>
        </p:txBody>
      </p:sp>
      <p:grpSp>
        <p:nvGrpSpPr>
          <p:cNvPr id="26" name="Groupe 25"/>
          <p:cNvGrpSpPr/>
          <p:nvPr/>
        </p:nvGrpSpPr>
        <p:grpSpPr>
          <a:xfrm>
            <a:off x="461323" y="3143826"/>
            <a:ext cx="4738727" cy="2194774"/>
            <a:chOff x="664523" y="4293561"/>
            <a:chExt cx="4738727" cy="2194774"/>
          </a:xfrm>
        </p:grpSpPr>
        <p:grpSp>
          <p:nvGrpSpPr>
            <p:cNvPr id="25" name="Groupe 24"/>
            <p:cNvGrpSpPr/>
            <p:nvPr/>
          </p:nvGrpSpPr>
          <p:grpSpPr>
            <a:xfrm>
              <a:off x="664523" y="4293561"/>
              <a:ext cx="4738727" cy="2194774"/>
              <a:chOff x="664523" y="4293561"/>
              <a:chExt cx="4738727" cy="2194774"/>
            </a:xfrm>
          </p:grpSpPr>
          <p:sp>
            <p:nvSpPr>
              <p:cNvPr id="125" name="Rectangle 124"/>
              <p:cNvSpPr/>
              <p:nvPr/>
            </p:nvSpPr>
            <p:spPr>
              <a:xfrm>
                <a:off x="749300" y="4293561"/>
                <a:ext cx="4653950" cy="21947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14" name="Rectangle 13"/>
              <p:cNvSpPr/>
              <p:nvPr/>
            </p:nvSpPr>
            <p:spPr>
              <a:xfrm>
                <a:off x="664523" y="4345035"/>
                <a:ext cx="4719052" cy="400110"/>
              </a:xfrm>
              <a:prstGeom prst="rect">
                <a:avLst/>
              </a:prstGeom>
            </p:spPr>
            <p:txBody>
              <a:bodyPr wrap="square">
                <a:spAutoFit/>
              </a:bodyPr>
              <a:lstStyle/>
              <a:p>
                <a:pPr marL="684213" lvl="1" indent="-342900">
                  <a:buFont typeface="Wingdings" panose="05000000000000000000" pitchFamily="2" charset="2"/>
                  <a:buChar char="Ø"/>
                </a:pPr>
                <a:r>
                  <a:rPr lang="fr-FR" sz="2000" dirty="0" smtClean="0"/>
                  <a:t>Modèle à quatre degrés de liberté</a:t>
                </a:r>
                <a:endParaRPr lang="fr-FR" sz="2000" dirty="0"/>
              </a:p>
            </p:txBody>
          </p:sp>
        </p:grpSp>
        <p:sp>
          <p:nvSpPr>
            <p:cNvPr id="15" name="ZoneTexte 14"/>
            <p:cNvSpPr txBox="1"/>
            <p:nvPr/>
          </p:nvSpPr>
          <p:spPr>
            <a:xfrm>
              <a:off x="848056" y="6023378"/>
              <a:ext cx="3755195" cy="369332"/>
            </a:xfrm>
            <a:prstGeom prst="rect">
              <a:avLst/>
            </a:prstGeom>
            <a:noFill/>
          </p:spPr>
          <p:txBody>
            <a:bodyPr wrap="none" rtlCol="0">
              <a:spAutoFit/>
            </a:bodyPr>
            <a:lstStyle/>
            <a:p>
              <a:pPr marL="285750" indent="-285750">
                <a:buFont typeface="Arial" panose="020B0604020202020204" pitchFamily="34" charset="0"/>
                <a:buChar char="•"/>
              </a:pPr>
              <a:r>
                <a:rPr lang="fr-FR" dirty="0"/>
                <a:t>m</a:t>
              </a:r>
              <a:r>
                <a:rPr lang="fr-FR" dirty="0" smtClean="0"/>
                <a:t>odèle simple et résolution rapide</a:t>
              </a:r>
              <a:endParaRPr lang="fr-FR" dirty="0"/>
            </a:p>
          </p:txBody>
        </p:sp>
        <p:sp>
          <p:nvSpPr>
            <p:cNvPr id="131" name="ZoneTexte 130"/>
            <p:cNvSpPr txBox="1"/>
            <p:nvPr/>
          </p:nvSpPr>
          <p:spPr>
            <a:xfrm>
              <a:off x="848056" y="5326217"/>
              <a:ext cx="4462484" cy="646331"/>
            </a:xfrm>
            <a:prstGeom prst="rect">
              <a:avLst/>
            </a:prstGeom>
            <a:noFill/>
          </p:spPr>
          <p:txBody>
            <a:bodyPr wrap="square" rtlCol="0">
              <a:spAutoFit/>
            </a:bodyPr>
            <a:lstStyle/>
            <a:p>
              <a:pPr marL="285750" indent="-285750">
                <a:buFont typeface="Arial" panose="020B0604020202020204" pitchFamily="34" charset="0"/>
                <a:buChar char="•"/>
              </a:pPr>
              <a:r>
                <a:rPr lang="fr-FR" dirty="0" smtClean="0"/>
                <a:t>Compatible avec l’approche de masse concentre</a:t>
              </a:r>
              <a:endParaRPr lang="fr-FR" dirty="0"/>
            </a:p>
          </p:txBody>
        </p:sp>
      </p:grpSp>
      <p:grpSp>
        <p:nvGrpSpPr>
          <p:cNvPr id="136" name="Groupe 135"/>
          <p:cNvGrpSpPr/>
          <p:nvPr/>
        </p:nvGrpSpPr>
        <p:grpSpPr>
          <a:xfrm>
            <a:off x="524520" y="1312760"/>
            <a:ext cx="4697110" cy="1444216"/>
            <a:chOff x="1689703" y="1520615"/>
            <a:chExt cx="4697110" cy="1444216"/>
          </a:xfrm>
        </p:grpSpPr>
        <p:grpSp>
          <p:nvGrpSpPr>
            <p:cNvPr id="137" name="Groupe 136"/>
            <p:cNvGrpSpPr/>
            <p:nvPr/>
          </p:nvGrpSpPr>
          <p:grpSpPr>
            <a:xfrm>
              <a:off x="1768875" y="1686620"/>
              <a:ext cx="4617938" cy="1135612"/>
              <a:chOff x="4866512" y="4558841"/>
              <a:chExt cx="4617938" cy="1135612"/>
            </a:xfrm>
          </p:grpSpPr>
          <p:grpSp>
            <p:nvGrpSpPr>
              <p:cNvPr id="162" name="Groupe 161"/>
              <p:cNvGrpSpPr/>
              <p:nvPr/>
            </p:nvGrpSpPr>
            <p:grpSpPr>
              <a:xfrm>
                <a:off x="4866512" y="4558841"/>
                <a:ext cx="4371501" cy="697866"/>
                <a:chOff x="2073558" y="2233631"/>
                <a:chExt cx="4371501" cy="697866"/>
              </a:xfrm>
            </p:grpSpPr>
            <p:sp>
              <p:nvSpPr>
                <p:cNvPr id="164" name="Rectangle 163"/>
                <p:cNvSpPr/>
                <p:nvPr/>
              </p:nvSpPr>
              <p:spPr>
                <a:xfrm>
                  <a:off x="2073558" y="2436784"/>
                  <a:ext cx="4019017" cy="31669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7" name="Rectangle 166"/>
                <p:cNvSpPr/>
                <p:nvPr/>
              </p:nvSpPr>
              <p:spPr>
                <a:xfrm>
                  <a:off x="6048088" y="2233631"/>
                  <a:ext cx="396971" cy="697866"/>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163" name="ZoneTexte 162"/>
              <p:cNvSpPr txBox="1"/>
              <p:nvPr/>
            </p:nvSpPr>
            <p:spPr>
              <a:xfrm>
                <a:off x="8717893" y="5355899"/>
                <a:ext cx="766557"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Disque</a:t>
                </a:r>
                <a:endParaRPr lang="fr-FR" sz="1600" dirty="0">
                  <a:latin typeface="Times New Roman" panose="02020603050405020304" pitchFamily="18" charset="0"/>
                  <a:cs typeface="Times New Roman" panose="02020603050405020304" pitchFamily="18" charset="0"/>
                </a:endParaRPr>
              </a:p>
            </p:txBody>
          </p:sp>
        </p:grpSp>
        <p:grpSp>
          <p:nvGrpSpPr>
            <p:cNvPr id="139" name="Groupe 138"/>
            <p:cNvGrpSpPr/>
            <p:nvPr/>
          </p:nvGrpSpPr>
          <p:grpSpPr>
            <a:xfrm>
              <a:off x="1912966" y="1593480"/>
              <a:ext cx="3478059" cy="1371351"/>
              <a:chOff x="2348231" y="2146718"/>
              <a:chExt cx="3478059" cy="1371351"/>
            </a:xfrm>
          </p:grpSpPr>
          <p:sp>
            <p:nvSpPr>
              <p:cNvPr id="151" name="Rectangle 150"/>
              <p:cNvSpPr/>
              <p:nvPr/>
            </p:nvSpPr>
            <p:spPr>
              <a:xfrm>
                <a:off x="2581392" y="2146718"/>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5" name="Rectangle 154"/>
              <p:cNvSpPr/>
              <p:nvPr/>
            </p:nvSpPr>
            <p:spPr>
              <a:xfrm>
                <a:off x="5251266" y="2173306"/>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7" name="ZoneTexte 156"/>
              <p:cNvSpPr txBox="1"/>
              <p:nvPr/>
            </p:nvSpPr>
            <p:spPr>
              <a:xfrm>
                <a:off x="2348231" y="3179515"/>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1</a:t>
                </a:r>
                <a:endParaRPr lang="fr-FR" sz="1600" dirty="0">
                  <a:latin typeface="Times New Roman" panose="02020603050405020304" pitchFamily="18" charset="0"/>
                  <a:cs typeface="Times New Roman" panose="02020603050405020304" pitchFamily="18" charset="0"/>
                </a:endParaRPr>
              </a:p>
            </p:txBody>
          </p:sp>
          <p:sp>
            <p:nvSpPr>
              <p:cNvPr id="160" name="ZoneTexte 159"/>
              <p:cNvSpPr txBox="1"/>
              <p:nvPr/>
            </p:nvSpPr>
            <p:spPr>
              <a:xfrm>
                <a:off x="5006835" y="3163932"/>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2</a:t>
                </a:r>
                <a:endParaRPr lang="fr-FR" sz="1600" dirty="0">
                  <a:latin typeface="Times New Roman" panose="02020603050405020304" pitchFamily="18" charset="0"/>
                  <a:cs typeface="Times New Roman" panose="02020603050405020304" pitchFamily="18" charset="0"/>
                </a:endParaRPr>
              </a:p>
            </p:txBody>
          </p:sp>
        </p:grpSp>
        <p:grpSp>
          <p:nvGrpSpPr>
            <p:cNvPr id="143" name="Groupe 142"/>
            <p:cNvGrpSpPr/>
            <p:nvPr/>
          </p:nvGrpSpPr>
          <p:grpSpPr>
            <a:xfrm>
              <a:off x="1689703" y="1520615"/>
              <a:ext cx="4697110" cy="634187"/>
              <a:chOff x="1857802" y="3085110"/>
              <a:chExt cx="4697110" cy="634187"/>
            </a:xfrm>
          </p:grpSpPr>
          <p:sp>
            <p:nvSpPr>
              <p:cNvPr id="144" name="Ellipse 143"/>
              <p:cNvSpPr/>
              <p:nvPr/>
            </p:nvSpPr>
            <p:spPr>
              <a:xfrm>
                <a:off x="4033030" y="3519272"/>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cxnSp>
            <p:nvCxnSpPr>
              <p:cNvPr id="146" name="Connecteur droit 145"/>
              <p:cNvCxnSpPr/>
              <p:nvPr/>
            </p:nvCxnSpPr>
            <p:spPr>
              <a:xfrm>
                <a:off x="1857802" y="3604461"/>
                <a:ext cx="4697110" cy="0"/>
              </a:xfrm>
              <a:prstGeom prst="line">
                <a:avLst/>
              </a:prstGeom>
              <a:ln w="19050">
                <a:prstDash val="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0" name="ZoneTexte 149"/>
                  <p:cNvSpPr txBox="1"/>
                  <p:nvPr/>
                </p:nvSpPr>
                <p:spPr>
                  <a:xfrm>
                    <a:off x="3731805" y="3085110"/>
                    <a:ext cx="4745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𝐺</m:t>
                              </m:r>
                            </m:e>
                            <m:sub>
                              <m:r>
                                <a:rPr lang="fr-FR" b="0" i="1" smtClean="0">
                                  <a:latin typeface="Cambria Math" panose="02040503050406030204" pitchFamily="18" charset="0"/>
                                </a:rPr>
                                <m:t>𝑟</m:t>
                              </m:r>
                            </m:sub>
                          </m:sSub>
                        </m:oMath>
                      </m:oMathPara>
                    </a14:m>
                    <a:endParaRPr lang="fr-FR" dirty="0"/>
                  </a:p>
                </p:txBody>
              </p:sp>
            </mc:Choice>
            <mc:Fallback xmlns="">
              <p:sp>
                <p:nvSpPr>
                  <p:cNvPr id="137" name="ZoneTexte 136"/>
                  <p:cNvSpPr txBox="1">
                    <a:spLocks noRot="1" noChangeAspect="1" noMove="1" noResize="1" noEditPoints="1" noAdjustHandles="1" noChangeArrowheads="1" noChangeShapeType="1" noTextEdit="1"/>
                  </p:cNvSpPr>
                  <p:nvPr/>
                </p:nvSpPr>
                <p:spPr>
                  <a:xfrm>
                    <a:off x="3731805" y="3085110"/>
                    <a:ext cx="474552" cy="369332"/>
                  </a:xfrm>
                  <a:prstGeom prst="rect">
                    <a:avLst/>
                  </a:prstGeom>
                  <a:blipFill rotWithShape="0">
                    <a:blip r:embed="rId12"/>
                    <a:stretch>
                      <a:fillRect/>
                    </a:stretch>
                  </a:blipFill>
                </p:spPr>
                <p:txBody>
                  <a:bodyPr/>
                  <a:lstStyle/>
                  <a:p>
                    <a:r>
                      <a:rPr lang="fr-FR">
                        <a:noFill/>
                      </a:rPr>
                      <a:t> </a:t>
                    </a:r>
                  </a:p>
                </p:txBody>
              </p:sp>
            </mc:Fallback>
          </mc:AlternateContent>
        </p:grpSp>
      </p:grpSp>
      <p:grpSp>
        <p:nvGrpSpPr>
          <p:cNvPr id="183" name="Groupe 182"/>
          <p:cNvGrpSpPr/>
          <p:nvPr/>
        </p:nvGrpSpPr>
        <p:grpSpPr>
          <a:xfrm>
            <a:off x="6159307" y="1367472"/>
            <a:ext cx="4692949" cy="1333010"/>
            <a:chOff x="3293389" y="638178"/>
            <a:chExt cx="4692949" cy="1333010"/>
          </a:xfrm>
        </p:grpSpPr>
        <p:grpSp>
          <p:nvGrpSpPr>
            <p:cNvPr id="184" name="Groupe 183"/>
            <p:cNvGrpSpPr/>
            <p:nvPr/>
          </p:nvGrpSpPr>
          <p:grpSpPr>
            <a:xfrm>
              <a:off x="3384783" y="729574"/>
              <a:ext cx="4601555" cy="1122548"/>
              <a:chOff x="4866512" y="4558841"/>
              <a:chExt cx="4601555" cy="1122548"/>
            </a:xfrm>
          </p:grpSpPr>
          <p:grpSp>
            <p:nvGrpSpPr>
              <p:cNvPr id="207" name="Groupe 206"/>
              <p:cNvGrpSpPr/>
              <p:nvPr/>
            </p:nvGrpSpPr>
            <p:grpSpPr>
              <a:xfrm>
                <a:off x="4866512" y="4558841"/>
                <a:ext cx="4382245" cy="697866"/>
                <a:chOff x="2073558" y="2233631"/>
                <a:chExt cx="4382245" cy="697866"/>
              </a:xfrm>
            </p:grpSpPr>
            <p:sp>
              <p:nvSpPr>
                <p:cNvPr id="209" name="Rectangle 208"/>
                <p:cNvSpPr/>
                <p:nvPr/>
              </p:nvSpPr>
              <p:spPr>
                <a:xfrm>
                  <a:off x="2073558" y="2436784"/>
                  <a:ext cx="4019017" cy="31669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0" name="Rectangle 209"/>
                <p:cNvSpPr/>
                <p:nvPr/>
              </p:nvSpPr>
              <p:spPr>
                <a:xfrm>
                  <a:off x="6048088" y="2233631"/>
                  <a:ext cx="407715" cy="697866"/>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208" name="ZoneTexte 207"/>
              <p:cNvSpPr txBox="1"/>
              <p:nvPr/>
            </p:nvSpPr>
            <p:spPr>
              <a:xfrm>
                <a:off x="8701510" y="5342835"/>
                <a:ext cx="766557"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Disque</a:t>
                </a:r>
                <a:endParaRPr lang="fr-FR" sz="1600" dirty="0">
                  <a:latin typeface="Times New Roman" panose="02020603050405020304" pitchFamily="18" charset="0"/>
                  <a:cs typeface="Times New Roman" panose="02020603050405020304" pitchFamily="18" charset="0"/>
                </a:endParaRPr>
              </a:p>
            </p:txBody>
          </p:sp>
        </p:grpSp>
        <p:grpSp>
          <p:nvGrpSpPr>
            <p:cNvPr id="185" name="Groupe 184"/>
            <p:cNvGrpSpPr/>
            <p:nvPr/>
          </p:nvGrpSpPr>
          <p:grpSpPr>
            <a:xfrm>
              <a:off x="3570046" y="638178"/>
              <a:ext cx="3492359" cy="1333010"/>
              <a:chOff x="2361012" y="2146718"/>
              <a:chExt cx="3492359" cy="1333010"/>
            </a:xfrm>
          </p:grpSpPr>
          <p:sp>
            <p:nvSpPr>
              <p:cNvPr id="203" name="Rectangle 202"/>
              <p:cNvSpPr/>
              <p:nvPr/>
            </p:nvSpPr>
            <p:spPr>
              <a:xfrm>
                <a:off x="2581392" y="2146718"/>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4" name="Rectangle 203"/>
              <p:cNvSpPr/>
              <p:nvPr/>
            </p:nvSpPr>
            <p:spPr>
              <a:xfrm>
                <a:off x="5251266" y="2173306"/>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5" name="ZoneTexte 204"/>
              <p:cNvSpPr txBox="1"/>
              <p:nvPr/>
            </p:nvSpPr>
            <p:spPr>
              <a:xfrm>
                <a:off x="2361012" y="3141174"/>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1</a:t>
                </a:r>
                <a:endParaRPr lang="fr-FR" sz="1600" dirty="0">
                  <a:latin typeface="Times New Roman" panose="02020603050405020304" pitchFamily="18" charset="0"/>
                  <a:cs typeface="Times New Roman" panose="02020603050405020304" pitchFamily="18" charset="0"/>
                </a:endParaRPr>
              </a:p>
            </p:txBody>
          </p:sp>
          <p:sp>
            <p:nvSpPr>
              <p:cNvPr id="206" name="ZoneTexte 205"/>
              <p:cNvSpPr txBox="1"/>
              <p:nvPr/>
            </p:nvSpPr>
            <p:spPr>
              <a:xfrm>
                <a:off x="5033916" y="3119612"/>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2</a:t>
                </a:r>
                <a:endParaRPr lang="fr-FR" sz="1600" dirty="0">
                  <a:latin typeface="Times New Roman" panose="02020603050405020304" pitchFamily="18" charset="0"/>
                  <a:cs typeface="Times New Roman" panose="02020603050405020304" pitchFamily="18" charset="0"/>
                </a:endParaRPr>
              </a:p>
            </p:txBody>
          </p:sp>
        </p:grpSp>
        <p:grpSp>
          <p:nvGrpSpPr>
            <p:cNvPr id="186" name="Groupe 185"/>
            <p:cNvGrpSpPr/>
            <p:nvPr/>
          </p:nvGrpSpPr>
          <p:grpSpPr>
            <a:xfrm>
              <a:off x="3293389" y="991746"/>
              <a:ext cx="4373594" cy="202786"/>
              <a:chOff x="3982460" y="5014683"/>
              <a:chExt cx="4373594" cy="202786"/>
            </a:xfrm>
          </p:grpSpPr>
          <p:grpSp>
            <p:nvGrpSpPr>
              <p:cNvPr id="187" name="Groupe 186"/>
              <p:cNvGrpSpPr/>
              <p:nvPr/>
            </p:nvGrpSpPr>
            <p:grpSpPr>
              <a:xfrm>
                <a:off x="3982460" y="5014683"/>
                <a:ext cx="4373594" cy="202786"/>
                <a:chOff x="2559069" y="5007320"/>
                <a:chExt cx="4373594" cy="202786"/>
              </a:xfrm>
            </p:grpSpPr>
            <p:sp>
              <p:nvSpPr>
                <p:cNvPr id="195" name="Ellipse 194"/>
                <p:cNvSpPr/>
                <p:nvPr/>
              </p:nvSpPr>
              <p:spPr>
                <a:xfrm>
                  <a:off x="6732638" y="5009299"/>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196" name="Ellipse 195"/>
                <p:cNvSpPr/>
                <p:nvPr/>
              </p:nvSpPr>
              <p:spPr>
                <a:xfrm>
                  <a:off x="6285419"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197" name="Ellipse 196"/>
                <p:cNvSpPr/>
                <p:nvPr/>
              </p:nvSpPr>
              <p:spPr>
                <a:xfrm>
                  <a:off x="5807188" y="5010081"/>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198" name="Ellipse 197"/>
                <p:cNvSpPr/>
                <p:nvPr/>
              </p:nvSpPr>
              <p:spPr>
                <a:xfrm>
                  <a:off x="5138068" y="5009299"/>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199" name="Ellipse 198"/>
                <p:cNvSpPr/>
                <p:nvPr/>
              </p:nvSpPr>
              <p:spPr>
                <a:xfrm>
                  <a:off x="4479853"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00" name="Ellipse 199"/>
                <p:cNvSpPr/>
                <p:nvPr/>
              </p:nvSpPr>
              <p:spPr>
                <a:xfrm>
                  <a:off x="3821638"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01" name="Ellipse 200"/>
                <p:cNvSpPr/>
                <p:nvPr/>
              </p:nvSpPr>
              <p:spPr>
                <a:xfrm>
                  <a:off x="3109352"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02" name="Ellipse 201"/>
                <p:cNvSpPr/>
                <p:nvPr/>
              </p:nvSpPr>
              <p:spPr>
                <a:xfrm>
                  <a:off x="2559069"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grpSp>
          <p:cxnSp>
            <p:nvCxnSpPr>
              <p:cNvPr id="188" name="Connecteur droit 187"/>
              <p:cNvCxnSpPr>
                <a:stCxn id="202" idx="6"/>
                <a:endCxn id="201" idx="2"/>
              </p:cNvCxnSpPr>
              <p:nvPr/>
            </p:nvCxnSpPr>
            <p:spPr>
              <a:xfrm>
                <a:off x="4182485" y="5114696"/>
                <a:ext cx="35025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Connecteur droit 188"/>
              <p:cNvCxnSpPr>
                <a:stCxn id="201" idx="6"/>
                <a:endCxn id="200" idx="2"/>
              </p:cNvCxnSpPr>
              <p:nvPr/>
            </p:nvCxnSpPr>
            <p:spPr>
              <a:xfrm>
                <a:off x="4732768" y="5114696"/>
                <a:ext cx="51226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Connecteur droit 189"/>
              <p:cNvCxnSpPr>
                <a:stCxn id="200" idx="6"/>
                <a:endCxn id="199" idx="2"/>
              </p:cNvCxnSpPr>
              <p:nvPr/>
            </p:nvCxnSpPr>
            <p:spPr>
              <a:xfrm>
                <a:off x="5445054" y="5114696"/>
                <a:ext cx="4581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Connecteur droit 190"/>
              <p:cNvCxnSpPr>
                <a:stCxn id="199" idx="6"/>
                <a:endCxn id="198" idx="2"/>
              </p:cNvCxnSpPr>
              <p:nvPr/>
            </p:nvCxnSpPr>
            <p:spPr>
              <a:xfrm>
                <a:off x="6103269" y="5114696"/>
                <a:ext cx="458190" cy="19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Connecteur droit 191"/>
              <p:cNvCxnSpPr>
                <a:stCxn id="198" idx="6"/>
                <a:endCxn id="197" idx="2"/>
              </p:cNvCxnSpPr>
              <p:nvPr/>
            </p:nvCxnSpPr>
            <p:spPr>
              <a:xfrm>
                <a:off x="6761484" y="5116675"/>
                <a:ext cx="469095" cy="7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Connecteur droit 192"/>
              <p:cNvCxnSpPr>
                <a:stCxn id="197" idx="6"/>
                <a:endCxn id="196" idx="2"/>
              </p:cNvCxnSpPr>
              <p:nvPr/>
            </p:nvCxnSpPr>
            <p:spPr>
              <a:xfrm flipV="1">
                <a:off x="7430604" y="5114696"/>
                <a:ext cx="278206" cy="27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Connecteur droit 193"/>
              <p:cNvCxnSpPr>
                <a:stCxn id="196" idx="6"/>
                <a:endCxn id="195" idx="2"/>
              </p:cNvCxnSpPr>
              <p:nvPr/>
            </p:nvCxnSpPr>
            <p:spPr>
              <a:xfrm>
                <a:off x="7908835" y="5114696"/>
                <a:ext cx="247194" cy="19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9" name="Connecteur droit 28"/>
          <p:cNvCxnSpPr/>
          <p:nvPr/>
        </p:nvCxnSpPr>
        <p:spPr>
          <a:xfrm>
            <a:off x="5583058" y="1212465"/>
            <a:ext cx="0" cy="4528567"/>
          </a:xfrm>
          <a:prstGeom prst="line">
            <a:avLst/>
          </a:prstGeom>
        </p:spPr>
        <p:style>
          <a:lnRef idx="1">
            <a:schemeClr val="dk1"/>
          </a:lnRef>
          <a:fillRef idx="0">
            <a:schemeClr val="dk1"/>
          </a:fillRef>
          <a:effectRef idx="0">
            <a:schemeClr val="dk1"/>
          </a:effectRef>
          <a:fontRef idx="minor">
            <a:schemeClr val="tx1"/>
          </a:fontRef>
        </p:style>
      </p:cxnSp>
      <p:sp>
        <p:nvSpPr>
          <p:cNvPr id="69" name="ZoneTexte 68"/>
          <p:cNvSpPr txBox="1"/>
          <p:nvPr/>
        </p:nvSpPr>
        <p:spPr>
          <a:xfrm>
            <a:off x="644856" y="3749391"/>
            <a:ext cx="3673143" cy="369332"/>
          </a:xfrm>
          <a:prstGeom prst="rect">
            <a:avLst/>
          </a:prstGeom>
          <a:noFill/>
        </p:spPr>
        <p:txBody>
          <a:bodyPr wrap="square" rtlCol="0">
            <a:spAutoFit/>
          </a:bodyPr>
          <a:lstStyle/>
          <a:p>
            <a:pPr marL="285750" indent="-285750">
              <a:buFont typeface="Arial" panose="020B0604020202020204" pitchFamily="34" charset="0"/>
              <a:buChar char="•"/>
            </a:pPr>
            <a:r>
              <a:rPr lang="fr-FR" dirty="0" smtClean="0"/>
              <a:t>Rotor rigide</a:t>
            </a:r>
            <a:endParaRPr lang="fr-FR" dirty="0"/>
          </a:p>
        </p:txBody>
      </p:sp>
      <p:grpSp>
        <p:nvGrpSpPr>
          <p:cNvPr id="7" name="Groupe 6"/>
          <p:cNvGrpSpPr/>
          <p:nvPr/>
        </p:nvGrpSpPr>
        <p:grpSpPr>
          <a:xfrm>
            <a:off x="5671659" y="2852327"/>
            <a:ext cx="6533344" cy="2755812"/>
            <a:chOff x="5861856" y="4293560"/>
            <a:chExt cx="6533344" cy="2755812"/>
          </a:xfrm>
        </p:grpSpPr>
        <p:grpSp>
          <p:nvGrpSpPr>
            <p:cNvPr id="2" name="Groupe 1"/>
            <p:cNvGrpSpPr/>
            <p:nvPr/>
          </p:nvGrpSpPr>
          <p:grpSpPr>
            <a:xfrm>
              <a:off x="5861856" y="4293560"/>
              <a:ext cx="6533344" cy="2755812"/>
              <a:chOff x="5861856" y="4293560"/>
              <a:chExt cx="6533344" cy="2755812"/>
            </a:xfrm>
          </p:grpSpPr>
          <p:sp>
            <p:nvSpPr>
              <p:cNvPr id="127" name="Rectangle 126"/>
              <p:cNvSpPr/>
              <p:nvPr/>
            </p:nvSpPr>
            <p:spPr>
              <a:xfrm>
                <a:off x="6118058" y="4293560"/>
                <a:ext cx="5906446" cy="275581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sz="2000" dirty="0"/>
              </a:p>
            </p:txBody>
          </p:sp>
          <mc:AlternateContent xmlns:mc="http://schemas.openxmlformats.org/markup-compatibility/2006" xmlns:a14="http://schemas.microsoft.com/office/drawing/2010/main">
            <mc:Choice Requires="a14">
              <p:sp>
                <p:nvSpPr>
                  <p:cNvPr id="116" name="Rectangle 115"/>
                  <p:cNvSpPr/>
                  <p:nvPr/>
                </p:nvSpPr>
                <p:spPr>
                  <a:xfrm>
                    <a:off x="5861856" y="4408557"/>
                    <a:ext cx="4038600" cy="400110"/>
                  </a:xfrm>
                  <a:prstGeom prst="rect">
                    <a:avLst/>
                  </a:prstGeom>
                </p:spPr>
                <p:txBody>
                  <a:bodyPr wrap="square">
                    <a:spAutoFit/>
                  </a:bodyPr>
                  <a:lstStyle/>
                  <a:p>
                    <a:pPr marL="684213" lvl="1" indent="-342900">
                      <a:buFont typeface="Wingdings" panose="05000000000000000000" pitchFamily="2" charset="2"/>
                      <a:buChar char="Ø"/>
                    </a:pPr>
                    <a:r>
                      <a:rPr lang="fr-FR" sz="2000" dirty="0" smtClean="0"/>
                      <a:t>Modèle à </a:t>
                    </a:r>
                    <a14:m>
                      <m:oMath xmlns:m="http://schemas.openxmlformats.org/officeDocument/2006/math">
                        <m:r>
                          <a:rPr lang="fr-FR" sz="2000" i="1" dirty="0" smtClean="0">
                            <a:latin typeface="Cambria Math" panose="02040503050406030204" pitchFamily="18" charset="0"/>
                          </a:rPr>
                          <m:t>𝑛</m:t>
                        </m:r>
                      </m:oMath>
                    </a14:m>
                    <a:r>
                      <a:rPr lang="fr-FR" sz="2000" dirty="0" smtClean="0"/>
                      <a:t> degrés de liberté </a:t>
                    </a:r>
                    <a:endParaRPr lang="fr-FR" sz="2000" dirty="0"/>
                  </a:p>
                </p:txBody>
              </p:sp>
            </mc:Choice>
            <mc:Fallback xmlns="">
              <p:sp>
                <p:nvSpPr>
                  <p:cNvPr id="116" name="Rectangle 115"/>
                  <p:cNvSpPr>
                    <a:spLocks noRot="1" noChangeAspect="1" noMove="1" noResize="1" noEditPoints="1" noAdjustHandles="1" noChangeArrowheads="1" noChangeShapeType="1" noTextEdit="1"/>
                  </p:cNvSpPr>
                  <p:nvPr/>
                </p:nvSpPr>
                <p:spPr>
                  <a:xfrm>
                    <a:off x="5861856" y="4408557"/>
                    <a:ext cx="4038600" cy="400110"/>
                  </a:xfrm>
                  <a:prstGeom prst="rect">
                    <a:avLst/>
                  </a:prstGeom>
                  <a:blipFill rotWithShape="0">
                    <a:blip r:embed="rId13"/>
                    <a:stretch>
                      <a:fillRect t="-9231" b="-27692"/>
                    </a:stretch>
                  </a:blipFill>
                </p:spPr>
                <p:txBody>
                  <a:bodyPr/>
                  <a:lstStyle/>
                  <a:p>
                    <a:r>
                      <a:rPr lang="fr-FR">
                        <a:noFill/>
                      </a:rPr>
                      <a:t> </a:t>
                    </a:r>
                  </a:p>
                </p:txBody>
              </p:sp>
            </mc:Fallback>
          </mc:AlternateContent>
          <p:grpSp>
            <p:nvGrpSpPr>
              <p:cNvPr id="22" name="Groupe 21"/>
              <p:cNvGrpSpPr/>
              <p:nvPr/>
            </p:nvGrpSpPr>
            <p:grpSpPr>
              <a:xfrm>
                <a:off x="6362507" y="5184736"/>
                <a:ext cx="5665492" cy="1229564"/>
                <a:chOff x="6687925" y="3097695"/>
                <a:chExt cx="5665492" cy="1229564"/>
              </a:xfrm>
            </p:grpSpPr>
            <p:sp>
              <p:nvSpPr>
                <p:cNvPr id="119" name="ZoneTexte 118"/>
                <p:cNvSpPr txBox="1"/>
                <p:nvPr/>
              </p:nvSpPr>
              <p:spPr>
                <a:xfrm>
                  <a:off x="6691354" y="3680928"/>
                  <a:ext cx="4692949" cy="646331"/>
                </a:xfrm>
                <a:prstGeom prst="rect">
                  <a:avLst/>
                </a:prstGeom>
                <a:noFill/>
              </p:spPr>
              <p:txBody>
                <a:bodyPr wrap="square" rtlCol="0">
                  <a:spAutoFit/>
                </a:bodyPr>
                <a:lstStyle/>
                <a:p>
                  <a:pPr marL="285750" indent="-285750">
                    <a:buFont typeface="Arial" panose="020B0604020202020204" pitchFamily="34" charset="0"/>
                    <a:buChar char="•"/>
                  </a:pPr>
                  <a:r>
                    <a:rPr lang="fr-FR" dirty="0" smtClean="0"/>
                    <a:t>Compatible avec l’approche du défaut de la fibre neutre </a:t>
                  </a:r>
                  <a:endParaRPr lang="fr-FR" dirty="0"/>
                </a:p>
              </p:txBody>
            </p:sp>
            <p:sp>
              <p:nvSpPr>
                <p:cNvPr id="130" name="ZoneTexte 129"/>
                <p:cNvSpPr txBox="1"/>
                <p:nvPr/>
              </p:nvSpPr>
              <p:spPr>
                <a:xfrm>
                  <a:off x="6687925" y="3097695"/>
                  <a:ext cx="5665492" cy="646331"/>
                </a:xfrm>
                <a:prstGeom prst="rect">
                  <a:avLst/>
                </a:prstGeom>
                <a:noFill/>
              </p:spPr>
              <p:txBody>
                <a:bodyPr wrap="square" rtlCol="0">
                  <a:spAutoFit/>
                </a:bodyPr>
                <a:lstStyle/>
                <a:p>
                  <a:pPr marL="285750" indent="-285750">
                    <a:buFont typeface="Arial" panose="020B0604020202020204" pitchFamily="34" charset="0"/>
                    <a:buChar char="•"/>
                  </a:pPr>
                  <a:r>
                    <a:rPr lang="fr-FR" dirty="0" smtClean="0"/>
                    <a:t>Rotor </a:t>
                  </a:r>
                  <a:r>
                    <a:rPr lang="fr-FR" dirty="0"/>
                    <a:t>flexible </a:t>
                  </a:r>
                  <a:r>
                    <a:rPr lang="fr-FR" dirty="0" smtClean="0"/>
                    <a:t>, considérer l’influence du mode de flexion.</a:t>
                  </a:r>
                  <a:endParaRPr lang="fr-FR" dirty="0"/>
                </a:p>
              </p:txBody>
            </p:sp>
          </p:grpSp>
          <p:sp>
            <p:nvSpPr>
              <p:cNvPr id="23" name="Rectangle 22"/>
              <p:cNvSpPr/>
              <p:nvPr/>
            </p:nvSpPr>
            <p:spPr>
              <a:xfrm>
                <a:off x="6362507" y="5745804"/>
                <a:ext cx="6032693" cy="369332"/>
              </a:xfrm>
              <a:prstGeom prst="rect">
                <a:avLst/>
              </a:prstGeom>
            </p:spPr>
            <p:txBody>
              <a:bodyPr wrap="square">
                <a:spAutoFit/>
              </a:bodyPr>
              <a:lstStyle/>
              <a:p>
                <a:pPr marL="285750" indent="-285750">
                  <a:buFont typeface="Arial" panose="020B0604020202020204" pitchFamily="34" charset="0"/>
                  <a:buChar char="•"/>
                </a:pPr>
                <a:endParaRPr lang="fr-FR" dirty="0"/>
              </a:p>
            </p:txBody>
          </p:sp>
        </p:grpSp>
        <p:sp>
          <p:nvSpPr>
            <p:cNvPr id="70" name="ZoneTexte 69"/>
            <p:cNvSpPr txBox="1"/>
            <p:nvPr/>
          </p:nvSpPr>
          <p:spPr>
            <a:xfrm>
              <a:off x="6359012" y="4787411"/>
              <a:ext cx="5665492" cy="369332"/>
            </a:xfrm>
            <a:prstGeom prst="rect">
              <a:avLst/>
            </a:prstGeom>
            <a:noFill/>
          </p:spPr>
          <p:txBody>
            <a:bodyPr wrap="square" rtlCol="0">
              <a:spAutoFit/>
            </a:bodyPr>
            <a:lstStyle/>
            <a:p>
              <a:pPr marL="285750" indent="-285750">
                <a:buFont typeface="Arial" panose="020B0604020202020204" pitchFamily="34" charset="0"/>
                <a:buChar char="•"/>
              </a:pPr>
              <a:r>
                <a:rPr lang="fr-FR" dirty="0" smtClean="0"/>
                <a:t>Modélisé par le poutre 1D de Timoshenko</a:t>
              </a:r>
              <a:endParaRPr lang="fr-FR" dirty="0"/>
            </a:p>
          </p:txBody>
        </p:sp>
      </p:grpSp>
      <mc:AlternateContent xmlns:mc="http://schemas.openxmlformats.org/markup-compatibility/2006" xmlns:a14="http://schemas.microsoft.com/office/drawing/2010/main">
        <mc:Choice Requires="a14">
          <p:sp>
            <p:nvSpPr>
              <p:cNvPr id="75" name="Rectangle 74"/>
              <p:cNvSpPr/>
              <p:nvPr/>
            </p:nvSpPr>
            <p:spPr>
              <a:xfrm>
                <a:off x="4432028" y="5797352"/>
                <a:ext cx="4755148" cy="3942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1" smtClean="0">
                          <a:latin typeface="Cambria Math" panose="02040503050406030204" pitchFamily="18" charset="0"/>
                        </a:rPr>
                        <m:t>𝑴</m:t>
                      </m:r>
                      <m:acc>
                        <m:accPr>
                          <m:chr m:val="̈"/>
                          <m:ctrlPr>
                            <a:rPr lang="fr-FR" b="1"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d>
                        <m:dPr>
                          <m:begChr m:val="["/>
                          <m:endChr m:val="]"/>
                          <m:ctrlPr>
                            <a:rPr lang="fr-FR" b="0" i="1">
                              <a:latin typeface="Cambria Math" panose="02040503050406030204" pitchFamily="18" charset="0"/>
                            </a:rPr>
                          </m:ctrlPr>
                        </m:dPr>
                        <m:e>
                          <m:r>
                            <a:rPr lang="fr-FR" b="1" i="1">
                              <a:latin typeface="Cambria Math" panose="02040503050406030204" pitchFamily="18" charset="0"/>
                            </a:rPr>
                            <m:t>𝑪</m:t>
                          </m:r>
                          <m:r>
                            <a:rPr lang="fr-FR" b="0" i="0">
                              <a:latin typeface="Cambria Math" panose="02040503050406030204" pitchFamily="18" charset="0"/>
                            </a:rPr>
                            <m:t>+</m:t>
                          </m:r>
                          <m:r>
                            <a:rPr lang="fr-FR" b="1" i="1">
                              <a:latin typeface="Cambria Math" panose="02040503050406030204" pitchFamily="18" charset="0"/>
                            </a:rPr>
                            <m:t>𝑮</m:t>
                          </m:r>
                          <m:d>
                            <m:dPr>
                              <m:ctrlPr>
                                <a:rPr lang="fr-FR" b="1" i="1">
                                  <a:latin typeface="Cambria Math" panose="02040503050406030204" pitchFamily="18" charset="0"/>
                                </a:rPr>
                              </m:ctrlPr>
                            </m:dPr>
                            <m:e>
                              <m:r>
                                <m:rPr>
                                  <m:sty m:val="p"/>
                                </m:rPr>
                                <a:rPr lang="fr-FR" b="0" i="0">
                                  <a:latin typeface="Cambria Math" panose="02040503050406030204" pitchFamily="18" charset="0"/>
                                </a:rPr>
                                <m:t>Ω</m:t>
                              </m:r>
                            </m:e>
                          </m:d>
                        </m:e>
                      </m:d>
                      <m:acc>
                        <m:accPr>
                          <m:chr m:val="̇"/>
                          <m:ctrlPr>
                            <a:rPr lang="fr-FR" b="0"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r>
                        <a:rPr lang="fr-FR" b="1" i="1">
                          <a:latin typeface="Cambria Math" panose="02040503050406030204" pitchFamily="18" charset="0"/>
                        </a:rPr>
                        <m:t>𝑲𝒒</m:t>
                      </m:r>
                      <m:r>
                        <a:rPr lang="fr-FR" b="0" i="0">
                          <a:latin typeface="Cambria Math" panose="02040503050406030204" pitchFamily="18" charset="0"/>
                        </a:rPr>
                        <m:t>=</m:t>
                      </m:r>
                      <m:sSub>
                        <m:sSubPr>
                          <m:ctrlPr>
                            <a:rPr lang="fr-FR" b="0"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𝑮</m:t>
                          </m:r>
                        </m:sub>
                      </m:sSub>
                      <m:r>
                        <a:rPr lang="fr-FR" b="1" i="1" smtClean="0">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𝒑𝒂𝒍𝒊𝒆𝒓</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𝑼</m:t>
                          </m:r>
                        </m:sub>
                      </m:sSub>
                    </m:oMath>
                  </m:oMathPara>
                </a14:m>
                <a:endParaRPr lang="fr-FR" b="1" dirty="0"/>
              </a:p>
            </p:txBody>
          </p:sp>
        </mc:Choice>
        <mc:Fallback xmlns="">
          <p:sp>
            <p:nvSpPr>
              <p:cNvPr id="75" name="Rectangle 74"/>
              <p:cNvSpPr>
                <a:spLocks noRot="1" noChangeAspect="1" noMove="1" noResize="1" noEditPoints="1" noAdjustHandles="1" noChangeArrowheads="1" noChangeShapeType="1" noTextEdit="1"/>
              </p:cNvSpPr>
              <p:nvPr/>
            </p:nvSpPr>
            <p:spPr>
              <a:xfrm>
                <a:off x="4432028" y="5797352"/>
                <a:ext cx="4755148" cy="394210"/>
              </a:xfrm>
              <a:prstGeom prst="rect">
                <a:avLst/>
              </a:prstGeom>
              <a:blipFill rotWithShape="0">
                <a:blip r:embed="rId14"/>
                <a:stretch>
                  <a:fillRect b="-9231"/>
                </a:stretch>
              </a:blipFill>
            </p:spPr>
            <p:txBody>
              <a:bodyPr/>
              <a:lstStyle/>
              <a:p>
                <a:r>
                  <a:rPr lang="fr-FR">
                    <a:noFill/>
                  </a:rPr>
                  <a:t> </a:t>
                </a:r>
              </a:p>
            </p:txBody>
          </p:sp>
        </mc:Fallback>
      </mc:AlternateContent>
      <p:sp>
        <p:nvSpPr>
          <p:cNvPr id="76" name="ZoneTexte 75"/>
          <p:cNvSpPr txBox="1"/>
          <p:nvPr/>
        </p:nvSpPr>
        <p:spPr>
          <a:xfrm>
            <a:off x="603692" y="5741033"/>
            <a:ext cx="3101426"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Equation de mouvement</a:t>
            </a:r>
            <a:endParaRPr lang="fr-FR" sz="2000" dirty="0"/>
          </a:p>
        </p:txBody>
      </p:sp>
      <p:sp>
        <p:nvSpPr>
          <p:cNvPr id="78" name="ZoneTexte 77"/>
          <p:cNvSpPr txBox="1"/>
          <p:nvPr/>
        </p:nvSpPr>
        <p:spPr>
          <a:xfrm>
            <a:off x="6190924" y="4961808"/>
            <a:ext cx="6229676" cy="646331"/>
          </a:xfrm>
          <a:prstGeom prst="rect">
            <a:avLst/>
          </a:prstGeom>
          <a:noFill/>
        </p:spPr>
        <p:txBody>
          <a:bodyPr wrap="square" rtlCol="0">
            <a:spAutoFit/>
          </a:bodyPr>
          <a:lstStyle/>
          <a:p>
            <a:pPr marL="285750" indent="-285750">
              <a:buFont typeface="Arial" panose="020B0604020202020204" pitchFamily="34" charset="0"/>
              <a:buChar char="•"/>
            </a:pPr>
            <a:r>
              <a:rPr lang="fr-FR" dirty="0" smtClean="0"/>
              <a:t>Résolution dans la base modale </a:t>
            </a:r>
            <a:br>
              <a:rPr lang="fr-FR" dirty="0" smtClean="0"/>
            </a:br>
            <a:r>
              <a:rPr lang="fr-FR" b="1" dirty="0" smtClean="0"/>
              <a:t>(réduction du temps de calcul) </a:t>
            </a:r>
            <a:endParaRPr lang="fr-FR" b="1" dirty="0"/>
          </a:p>
        </p:txBody>
      </p:sp>
    </p:spTree>
    <p:extLst>
      <p:ext uri="{BB962C8B-B14F-4D97-AF65-F5344CB8AC3E}">
        <p14:creationId xmlns:p14="http://schemas.microsoft.com/office/powerpoint/2010/main" val="42162425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13</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2" name="Groupe 1"/>
          <p:cNvGrpSpPr/>
          <p:nvPr/>
        </p:nvGrpSpPr>
        <p:grpSpPr>
          <a:xfrm>
            <a:off x="6531967" y="2550570"/>
            <a:ext cx="5463129" cy="1633345"/>
            <a:chOff x="652789" y="2004177"/>
            <a:chExt cx="5463129" cy="1633345"/>
          </a:xfrm>
        </p:grpSpPr>
        <p:grpSp>
          <p:nvGrpSpPr>
            <p:cNvPr id="76" name="Groupe 75"/>
            <p:cNvGrpSpPr/>
            <p:nvPr/>
          </p:nvGrpSpPr>
          <p:grpSpPr>
            <a:xfrm>
              <a:off x="652789" y="2004177"/>
              <a:ext cx="5463129" cy="1633345"/>
              <a:chOff x="664523" y="4293561"/>
              <a:chExt cx="5463129" cy="1633345"/>
            </a:xfrm>
          </p:grpSpPr>
          <p:grpSp>
            <p:nvGrpSpPr>
              <p:cNvPr id="77" name="Groupe 76"/>
              <p:cNvGrpSpPr/>
              <p:nvPr/>
            </p:nvGrpSpPr>
            <p:grpSpPr>
              <a:xfrm>
                <a:off x="664523" y="4293561"/>
                <a:ext cx="5463129" cy="1633345"/>
                <a:chOff x="664523" y="4293561"/>
                <a:chExt cx="5463129" cy="1633345"/>
              </a:xfrm>
            </p:grpSpPr>
            <p:sp>
              <p:nvSpPr>
                <p:cNvPr id="81" name="Rectangle 80"/>
                <p:cNvSpPr/>
                <p:nvPr/>
              </p:nvSpPr>
              <p:spPr>
                <a:xfrm>
                  <a:off x="749299" y="4293561"/>
                  <a:ext cx="5378353" cy="163334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82" name="Rectangle 81"/>
                <p:cNvSpPr/>
                <p:nvPr/>
              </p:nvSpPr>
              <p:spPr>
                <a:xfrm>
                  <a:off x="664523" y="4345035"/>
                  <a:ext cx="4719052" cy="400110"/>
                </a:xfrm>
                <a:prstGeom prst="rect">
                  <a:avLst/>
                </a:prstGeom>
              </p:spPr>
              <p:txBody>
                <a:bodyPr wrap="square">
                  <a:spAutoFit/>
                </a:bodyPr>
                <a:lstStyle/>
                <a:p>
                  <a:pPr marL="684213" lvl="1" indent="-342900">
                    <a:buFont typeface="Wingdings" panose="05000000000000000000" pitchFamily="2" charset="2"/>
                    <a:buChar char="Ø"/>
                  </a:pPr>
                  <a:r>
                    <a:rPr lang="fr-FR" sz="2000" dirty="0" smtClean="0"/>
                    <a:t>Approche linéaire</a:t>
                  </a:r>
                  <a:endParaRPr lang="fr-FR" sz="2000" dirty="0"/>
                </a:p>
              </p:txBody>
            </p:sp>
          </p:grpSp>
          <p:sp>
            <p:nvSpPr>
              <p:cNvPr id="79" name="ZoneTexte 78"/>
              <p:cNvSpPr txBox="1"/>
              <p:nvPr/>
            </p:nvSpPr>
            <p:spPr>
              <a:xfrm>
                <a:off x="848056" y="5432328"/>
                <a:ext cx="4462484"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Limité aux petits déplacements</a:t>
                </a:r>
                <a:endParaRPr lang="fr-FR" dirty="0"/>
              </a:p>
            </p:txBody>
          </p:sp>
          <mc:AlternateContent xmlns:mc="http://schemas.openxmlformats.org/markup-compatibility/2006" xmlns:a14="http://schemas.microsoft.com/office/drawing/2010/main">
            <mc:Choice Requires="a14">
              <p:sp>
                <p:nvSpPr>
                  <p:cNvPr id="80" name="ZoneTexte 79"/>
                  <p:cNvSpPr txBox="1"/>
                  <p:nvPr/>
                </p:nvSpPr>
                <p:spPr>
                  <a:xfrm>
                    <a:off x="848056" y="4681074"/>
                    <a:ext cx="4748686" cy="394210"/>
                  </a:xfrm>
                  <a:prstGeom prst="rect">
                    <a:avLst/>
                  </a:prstGeom>
                  <a:noFill/>
                </p:spPr>
                <p:txBody>
                  <a:bodyPr wrap="square" rtlCol="0">
                    <a:spAutoFit/>
                  </a:bodyPr>
                  <a:lstStyle/>
                  <a:p>
                    <a:pPr marL="285750" indent="-285750">
                      <a:buFont typeface="Courier New" panose="02070309020205020404" pitchFamily="49" charset="0"/>
                      <a:buChar char="o"/>
                    </a:pPr>
                    <a14:m>
                      <m:oMath xmlns:m="http://schemas.openxmlformats.org/officeDocument/2006/math">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𝒑𝒂𝒍𝒊𝒆𝒓</m:t>
                            </m:r>
                          </m:sub>
                        </m:sSub>
                      </m:oMath>
                    </a14:m>
                    <a:r>
                      <a:rPr lang="fr-FR" dirty="0" smtClean="0"/>
                      <a:t> calculée par coefficients dynamiques</a:t>
                    </a:r>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848056" y="4681074"/>
                    <a:ext cx="4748686" cy="394210"/>
                  </a:xfrm>
                  <a:prstGeom prst="rect">
                    <a:avLst/>
                  </a:prstGeom>
                  <a:blipFill rotWithShape="0">
                    <a:blip r:embed="rId3"/>
                    <a:stretch>
                      <a:fillRect l="-899" t="-7692" b="-18462"/>
                    </a:stretch>
                  </a:blipFill>
                </p:spPr>
                <p:txBody>
                  <a:bodyPr/>
                  <a:lstStyle/>
                  <a:p>
                    <a:r>
                      <a:rPr lang="fr-FR">
                        <a:noFill/>
                      </a:rPr>
                      <a:t> </a:t>
                    </a:r>
                  </a:p>
                </p:txBody>
              </p:sp>
            </mc:Fallback>
          </mc:AlternateContent>
        </p:grpSp>
        <p:sp>
          <p:nvSpPr>
            <p:cNvPr id="83" name="ZoneTexte 82"/>
            <p:cNvSpPr txBox="1"/>
            <p:nvPr/>
          </p:nvSpPr>
          <p:spPr>
            <a:xfrm>
              <a:off x="836322" y="2780345"/>
              <a:ext cx="4748686"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Résolution très rapide</a:t>
              </a:r>
              <a:endParaRPr lang="fr-FR" dirty="0"/>
            </a:p>
          </p:txBody>
        </p:sp>
      </p:grpSp>
      <p:sp>
        <p:nvSpPr>
          <p:cNvPr id="95" name="Rectangle 94"/>
          <p:cNvSpPr/>
          <p:nvPr/>
        </p:nvSpPr>
        <p:spPr>
          <a:xfrm>
            <a:off x="499733" y="390440"/>
            <a:ext cx="7751513" cy="584775"/>
          </a:xfrm>
          <a:prstGeom prst="rect">
            <a:avLst/>
          </a:prstGeom>
        </p:spPr>
        <p:txBody>
          <a:bodyPr wrap="square">
            <a:spAutoFit/>
          </a:bodyPr>
          <a:lstStyle/>
          <a:p>
            <a:pPr marL="0" lvl="1"/>
            <a:r>
              <a:rPr lang="fr-FR" altLang="zh-CN" sz="3200" dirty="0" smtClean="0">
                <a:cs typeface="Arial" panose="020B0604020202020204" pitchFamily="34" charset="0"/>
              </a:rPr>
              <a:t>Modélisation de la dynamique des rotors</a:t>
            </a:r>
            <a:endParaRPr lang="fr-FR" sz="3200" dirty="0">
              <a:cs typeface="Arial" panose="020B0604020202020204" pitchFamily="34" charset="0"/>
            </a:endParaRPr>
          </a:p>
        </p:txBody>
      </p:sp>
      <mc:AlternateContent xmlns:mc="http://schemas.openxmlformats.org/markup-compatibility/2006" xmlns:a14="http://schemas.microsoft.com/office/drawing/2010/main">
        <mc:Choice Requires="a14">
          <p:sp>
            <p:nvSpPr>
              <p:cNvPr id="233" name="Rectangle 232"/>
              <p:cNvSpPr/>
              <p:nvPr/>
            </p:nvSpPr>
            <p:spPr>
              <a:xfrm>
                <a:off x="3408684" y="1668581"/>
                <a:ext cx="4755148" cy="3942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1" smtClean="0">
                          <a:latin typeface="Cambria Math" panose="02040503050406030204" pitchFamily="18" charset="0"/>
                        </a:rPr>
                        <m:t>𝑴</m:t>
                      </m:r>
                      <m:acc>
                        <m:accPr>
                          <m:chr m:val="̈"/>
                          <m:ctrlPr>
                            <a:rPr lang="fr-FR" b="1"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d>
                        <m:dPr>
                          <m:begChr m:val="["/>
                          <m:endChr m:val="]"/>
                          <m:ctrlPr>
                            <a:rPr lang="fr-FR" b="0" i="1">
                              <a:latin typeface="Cambria Math" panose="02040503050406030204" pitchFamily="18" charset="0"/>
                            </a:rPr>
                          </m:ctrlPr>
                        </m:dPr>
                        <m:e>
                          <m:r>
                            <a:rPr lang="fr-FR" b="1" i="1">
                              <a:latin typeface="Cambria Math" panose="02040503050406030204" pitchFamily="18" charset="0"/>
                            </a:rPr>
                            <m:t>𝑪</m:t>
                          </m:r>
                          <m:r>
                            <a:rPr lang="fr-FR" b="0" i="0">
                              <a:latin typeface="Cambria Math" panose="02040503050406030204" pitchFamily="18" charset="0"/>
                            </a:rPr>
                            <m:t>+</m:t>
                          </m:r>
                          <m:r>
                            <a:rPr lang="fr-FR" b="1" i="1">
                              <a:latin typeface="Cambria Math" panose="02040503050406030204" pitchFamily="18" charset="0"/>
                            </a:rPr>
                            <m:t>𝑮</m:t>
                          </m:r>
                          <m:d>
                            <m:dPr>
                              <m:ctrlPr>
                                <a:rPr lang="fr-FR" b="1" i="1">
                                  <a:latin typeface="Cambria Math" panose="02040503050406030204" pitchFamily="18" charset="0"/>
                                </a:rPr>
                              </m:ctrlPr>
                            </m:dPr>
                            <m:e>
                              <m:r>
                                <m:rPr>
                                  <m:sty m:val="p"/>
                                </m:rPr>
                                <a:rPr lang="fr-FR" b="0" i="0">
                                  <a:latin typeface="Cambria Math" panose="02040503050406030204" pitchFamily="18" charset="0"/>
                                </a:rPr>
                                <m:t>Ω</m:t>
                              </m:r>
                            </m:e>
                          </m:d>
                        </m:e>
                      </m:d>
                      <m:acc>
                        <m:accPr>
                          <m:chr m:val="̇"/>
                          <m:ctrlPr>
                            <a:rPr lang="fr-FR" b="0"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r>
                        <a:rPr lang="fr-FR" b="1" i="1">
                          <a:latin typeface="Cambria Math" panose="02040503050406030204" pitchFamily="18" charset="0"/>
                        </a:rPr>
                        <m:t>𝑲𝒒</m:t>
                      </m:r>
                      <m:r>
                        <a:rPr lang="fr-FR" b="0" i="0">
                          <a:latin typeface="Cambria Math" panose="02040503050406030204" pitchFamily="18" charset="0"/>
                        </a:rPr>
                        <m:t>=</m:t>
                      </m:r>
                      <m:sSub>
                        <m:sSubPr>
                          <m:ctrlPr>
                            <a:rPr lang="fr-FR" b="0"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𝑮</m:t>
                          </m:r>
                        </m:sub>
                      </m:sSub>
                      <m:r>
                        <a:rPr lang="fr-FR" b="1" i="1" smtClean="0">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𝒑𝒂𝒍𝒊𝒆𝒓</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𝑼</m:t>
                          </m:r>
                        </m:sub>
                      </m:sSub>
                    </m:oMath>
                  </m:oMathPara>
                </a14:m>
                <a:endParaRPr lang="fr-FR" b="1" dirty="0"/>
              </a:p>
            </p:txBody>
          </p:sp>
        </mc:Choice>
        <mc:Fallback xmlns="">
          <p:sp>
            <p:nvSpPr>
              <p:cNvPr id="233" name="Rectangle 232"/>
              <p:cNvSpPr>
                <a:spLocks noRot="1" noChangeAspect="1" noMove="1" noResize="1" noEditPoints="1" noAdjustHandles="1" noChangeArrowheads="1" noChangeShapeType="1" noTextEdit="1"/>
              </p:cNvSpPr>
              <p:nvPr/>
            </p:nvSpPr>
            <p:spPr>
              <a:xfrm>
                <a:off x="3408684" y="1668581"/>
                <a:ext cx="4755148" cy="394210"/>
              </a:xfrm>
              <a:prstGeom prst="rect">
                <a:avLst/>
              </a:prstGeom>
              <a:blipFill rotWithShape="0">
                <a:blip r:embed="rId5"/>
                <a:stretch>
                  <a:fillRect b="-10938"/>
                </a:stretch>
              </a:blipFill>
            </p:spPr>
            <p:txBody>
              <a:bodyPr/>
              <a:lstStyle/>
              <a:p>
                <a:r>
                  <a:rPr lang="fr-FR">
                    <a:noFill/>
                  </a:rPr>
                  <a:t> </a:t>
                </a:r>
              </a:p>
            </p:txBody>
          </p:sp>
        </mc:Fallback>
      </mc:AlternateContent>
      <p:sp>
        <p:nvSpPr>
          <p:cNvPr id="234" name="ZoneTexte 233"/>
          <p:cNvSpPr txBox="1"/>
          <p:nvPr/>
        </p:nvSpPr>
        <p:spPr>
          <a:xfrm>
            <a:off x="749300" y="1142146"/>
            <a:ext cx="3101426"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Equation de mouvement</a:t>
            </a:r>
            <a:endParaRPr lang="fr-FR" sz="2000" dirty="0"/>
          </a:p>
        </p:txBody>
      </p:sp>
      <p:sp>
        <p:nvSpPr>
          <p:cNvPr id="7" name="Ellipse 6"/>
          <p:cNvSpPr/>
          <p:nvPr/>
        </p:nvSpPr>
        <p:spPr>
          <a:xfrm>
            <a:off x="6564143" y="1341574"/>
            <a:ext cx="954257" cy="101066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2" name="Groupe 11"/>
          <p:cNvGrpSpPr/>
          <p:nvPr/>
        </p:nvGrpSpPr>
        <p:grpSpPr>
          <a:xfrm>
            <a:off x="6533724" y="4481937"/>
            <a:ext cx="5505876" cy="1782086"/>
            <a:chOff x="6533724" y="4481937"/>
            <a:chExt cx="5505876" cy="1782086"/>
          </a:xfrm>
        </p:grpSpPr>
        <p:sp>
          <p:nvSpPr>
            <p:cNvPr id="92" name="Rectangle 91"/>
            <p:cNvSpPr/>
            <p:nvPr/>
          </p:nvSpPr>
          <p:spPr>
            <a:xfrm>
              <a:off x="6573997" y="4481937"/>
              <a:ext cx="5421099" cy="178208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93" name="Rectangle 92"/>
            <p:cNvSpPr/>
            <p:nvPr/>
          </p:nvSpPr>
          <p:spPr>
            <a:xfrm>
              <a:off x="6533724" y="4546547"/>
              <a:ext cx="4719052" cy="400110"/>
            </a:xfrm>
            <a:prstGeom prst="rect">
              <a:avLst/>
            </a:prstGeom>
          </p:spPr>
          <p:txBody>
            <a:bodyPr wrap="square">
              <a:spAutoFit/>
            </a:bodyPr>
            <a:lstStyle/>
            <a:p>
              <a:pPr marL="684213" lvl="1" indent="-342900">
                <a:buFont typeface="Wingdings" panose="05000000000000000000" pitchFamily="2" charset="2"/>
                <a:buChar char="Ø"/>
              </a:pPr>
              <a:r>
                <a:rPr lang="fr-FR" sz="2000" dirty="0" smtClean="0"/>
                <a:t>Approche non-linéaire </a:t>
              </a:r>
              <a:endParaRPr lang="fr-FR" sz="2000" dirty="0"/>
            </a:p>
          </p:txBody>
        </p:sp>
        <p:sp>
          <p:nvSpPr>
            <p:cNvPr id="90" name="ZoneTexte 89"/>
            <p:cNvSpPr txBox="1"/>
            <p:nvPr/>
          </p:nvSpPr>
          <p:spPr>
            <a:xfrm>
              <a:off x="6716757" y="5628447"/>
              <a:ext cx="3607113"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Adapté aux grands déplacements</a:t>
              </a:r>
              <a:endParaRPr lang="fr-FR" dirty="0"/>
            </a:p>
          </p:txBody>
        </p:sp>
        <mc:AlternateContent xmlns:mc="http://schemas.openxmlformats.org/markup-compatibility/2006" xmlns:a14="http://schemas.microsoft.com/office/drawing/2010/main">
          <mc:Choice Requires="a14">
            <p:sp>
              <p:nvSpPr>
                <p:cNvPr id="91" name="ZoneTexte 90"/>
                <p:cNvSpPr txBox="1"/>
                <p:nvPr/>
              </p:nvSpPr>
              <p:spPr>
                <a:xfrm>
                  <a:off x="6717008" y="4902767"/>
                  <a:ext cx="5278088" cy="394210"/>
                </a:xfrm>
                <a:prstGeom prst="rect">
                  <a:avLst/>
                </a:prstGeom>
                <a:noFill/>
              </p:spPr>
              <p:txBody>
                <a:bodyPr wrap="square" rtlCol="0">
                  <a:spAutoFit/>
                </a:bodyPr>
                <a:lstStyle/>
                <a:p>
                  <a:pPr marL="285750" indent="-285750">
                    <a:buFont typeface="Courier New" panose="02070309020205020404" pitchFamily="49" charset="0"/>
                    <a:buChar char="o"/>
                  </a:pPr>
                  <a14:m>
                    <m:oMath xmlns:m="http://schemas.openxmlformats.org/officeDocument/2006/math">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𝒑𝒂𝒍𝒊𝒆𝒓</m:t>
                          </m:r>
                        </m:sub>
                      </m:sSub>
                    </m:oMath>
                  </a14:m>
                  <a:r>
                    <a:rPr lang="fr-FR" dirty="0" smtClean="0"/>
                    <a:t> calculée par modèle de palier (calcul THD) </a:t>
                  </a:r>
                  <a:endParaRPr lang="fr-FR" dirty="0"/>
                </a:p>
              </p:txBody>
            </p:sp>
          </mc:Choice>
          <mc:Fallback xmlns="">
            <p:sp>
              <p:nvSpPr>
                <p:cNvPr id="91" name="ZoneTexte 90"/>
                <p:cNvSpPr txBox="1">
                  <a:spLocks noRot="1" noChangeAspect="1" noMove="1" noResize="1" noEditPoints="1" noAdjustHandles="1" noChangeArrowheads="1" noChangeShapeType="1" noTextEdit="1"/>
                </p:cNvSpPr>
                <p:nvPr/>
              </p:nvSpPr>
              <p:spPr>
                <a:xfrm>
                  <a:off x="6717008" y="4902767"/>
                  <a:ext cx="5278088" cy="394210"/>
                </a:xfrm>
                <a:prstGeom prst="rect">
                  <a:avLst/>
                </a:prstGeom>
                <a:blipFill rotWithShape="0">
                  <a:blip r:embed="rId6"/>
                  <a:stretch>
                    <a:fillRect l="-808" t="-6154" b="-18462"/>
                  </a:stretch>
                </a:blipFill>
              </p:spPr>
              <p:txBody>
                <a:bodyPr/>
                <a:lstStyle/>
                <a:p>
                  <a:r>
                    <a:rPr lang="fr-FR">
                      <a:noFill/>
                    </a:rPr>
                    <a:t> </a:t>
                  </a:r>
                </a:p>
              </p:txBody>
            </p:sp>
          </mc:Fallback>
        </mc:AlternateContent>
        <p:sp>
          <p:nvSpPr>
            <p:cNvPr id="88" name="ZoneTexte 87"/>
            <p:cNvSpPr txBox="1"/>
            <p:nvPr/>
          </p:nvSpPr>
          <p:spPr>
            <a:xfrm>
              <a:off x="6717007" y="5290277"/>
              <a:ext cx="5322593"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temps de calcul important</a:t>
              </a:r>
              <a:endParaRPr lang="fr-FR" dirty="0"/>
            </a:p>
          </p:txBody>
        </p:sp>
      </p:grpSp>
      <p:grpSp>
        <p:nvGrpSpPr>
          <p:cNvPr id="9" name="Groupe 8"/>
          <p:cNvGrpSpPr/>
          <p:nvPr/>
        </p:nvGrpSpPr>
        <p:grpSpPr>
          <a:xfrm>
            <a:off x="603906" y="2411139"/>
            <a:ext cx="4697110" cy="1715551"/>
            <a:chOff x="603906" y="2411139"/>
            <a:chExt cx="4697110" cy="1715551"/>
          </a:xfrm>
        </p:grpSpPr>
        <p:grpSp>
          <p:nvGrpSpPr>
            <p:cNvPr id="156" name="Groupe 155"/>
            <p:cNvGrpSpPr/>
            <p:nvPr/>
          </p:nvGrpSpPr>
          <p:grpSpPr>
            <a:xfrm>
              <a:off x="603906" y="2682474"/>
              <a:ext cx="4697110" cy="1444216"/>
              <a:chOff x="1689703" y="1520615"/>
              <a:chExt cx="4697110" cy="1444216"/>
            </a:xfrm>
          </p:grpSpPr>
          <p:grpSp>
            <p:nvGrpSpPr>
              <p:cNvPr id="158" name="Groupe 157"/>
              <p:cNvGrpSpPr/>
              <p:nvPr/>
            </p:nvGrpSpPr>
            <p:grpSpPr>
              <a:xfrm>
                <a:off x="1768875" y="1686620"/>
                <a:ext cx="4617938" cy="1135612"/>
                <a:chOff x="4866512" y="4558841"/>
                <a:chExt cx="4617938" cy="1135612"/>
              </a:xfrm>
            </p:grpSpPr>
            <p:grpSp>
              <p:nvGrpSpPr>
                <p:cNvPr id="173" name="Groupe 172"/>
                <p:cNvGrpSpPr/>
                <p:nvPr/>
              </p:nvGrpSpPr>
              <p:grpSpPr>
                <a:xfrm>
                  <a:off x="4866512" y="4558841"/>
                  <a:ext cx="4371501" cy="697866"/>
                  <a:chOff x="2073558" y="2233631"/>
                  <a:chExt cx="4371501" cy="697866"/>
                </a:xfrm>
              </p:grpSpPr>
              <p:sp>
                <p:nvSpPr>
                  <p:cNvPr id="175" name="Rectangle 174"/>
                  <p:cNvSpPr/>
                  <p:nvPr/>
                </p:nvSpPr>
                <p:spPr>
                  <a:xfrm>
                    <a:off x="2073558" y="2436784"/>
                    <a:ext cx="4019017" cy="31669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6" name="Rectangle 175"/>
                  <p:cNvSpPr/>
                  <p:nvPr/>
                </p:nvSpPr>
                <p:spPr>
                  <a:xfrm>
                    <a:off x="6048088" y="2233631"/>
                    <a:ext cx="396971" cy="697866"/>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174" name="ZoneTexte 173"/>
                <p:cNvSpPr txBox="1"/>
                <p:nvPr/>
              </p:nvSpPr>
              <p:spPr>
                <a:xfrm>
                  <a:off x="8717893" y="5355899"/>
                  <a:ext cx="766557"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Disque</a:t>
                  </a:r>
                  <a:endParaRPr lang="fr-FR" sz="1600" dirty="0">
                    <a:latin typeface="Times New Roman" panose="02020603050405020304" pitchFamily="18" charset="0"/>
                    <a:cs typeface="Times New Roman" panose="02020603050405020304" pitchFamily="18" charset="0"/>
                  </a:endParaRPr>
                </a:p>
              </p:txBody>
            </p:sp>
          </p:grpSp>
          <p:grpSp>
            <p:nvGrpSpPr>
              <p:cNvPr id="159" name="Groupe 158"/>
              <p:cNvGrpSpPr/>
              <p:nvPr/>
            </p:nvGrpSpPr>
            <p:grpSpPr>
              <a:xfrm>
                <a:off x="1912966" y="1593480"/>
                <a:ext cx="3478059" cy="1371351"/>
                <a:chOff x="2348231" y="2146718"/>
                <a:chExt cx="3478059" cy="1371351"/>
              </a:xfrm>
            </p:grpSpPr>
            <p:sp>
              <p:nvSpPr>
                <p:cNvPr id="169" name="Rectangle 168"/>
                <p:cNvSpPr/>
                <p:nvPr/>
              </p:nvSpPr>
              <p:spPr>
                <a:xfrm>
                  <a:off x="2581392" y="2146718"/>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0" name="Rectangle 169"/>
                <p:cNvSpPr/>
                <p:nvPr/>
              </p:nvSpPr>
              <p:spPr>
                <a:xfrm>
                  <a:off x="5251266" y="2173306"/>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1" name="ZoneTexte 170"/>
                <p:cNvSpPr txBox="1"/>
                <p:nvPr/>
              </p:nvSpPr>
              <p:spPr>
                <a:xfrm>
                  <a:off x="2348231" y="3179515"/>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1</a:t>
                  </a:r>
                  <a:endParaRPr lang="fr-FR" sz="1600" dirty="0">
                    <a:latin typeface="Times New Roman" panose="02020603050405020304" pitchFamily="18" charset="0"/>
                    <a:cs typeface="Times New Roman" panose="02020603050405020304" pitchFamily="18" charset="0"/>
                  </a:endParaRPr>
                </a:p>
              </p:txBody>
            </p:sp>
            <p:sp>
              <p:nvSpPr>
                <p:cNvPr id="172" name="ZoneTexte 171"/>
                <p:cNvSpPr txBox="1"/>
                <p:nvPr/>
              </p:nvSpPr>
              <p:spPr>
                <a:xfrm>
                  <a:off x="5006835" y="3163932"/>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2</a:t>
                  </a:r>
                  <a:endParaRPr lang="fr-FR" sz="1600" dirty="0">
                    <a:latin typeface="Times New Roman" panose="02020603050405020304" pitchFamily="18" charset="0"/>
                    <a:cs typeface="Times New Roman" panose="02020603050405020304" pitchFamily="18" charset="0"/>
                  </a:endParaRPr>
                </a:p>
              </p:txBody>
            </p:sp>
          </p:grpSp>
          <p:grpSp>
            <p:nvGrpSpPr>
              <p:cNvPr id="161" name="Groupe 160"/>
              <p:cNvGrpSpPr/>
              <p:nvPr/>
            </p:nvGrpSpPr>
            <p:grpSpPr>
              <a:xfrm>
                <a:off x="1689703" y="1520615"/>
                <a:ext cx="4697110" cy="634187"/>
                <a:chOff x="1857802" y="3085110"/>
                <a:chExt cx="4697110" cy="634187"/>
              </a:xfrm>
            </p:grpSpPr>
            <p:sp>
              <p:nvSpPr>
                <p:cNvPr id="165" name="Ellipse 164"/>
                <p:cNvSpPr/>
                <p:nvPr/>
              </p:nvSpPr>
              <p:spPr>
                <a:xfrm>
                  <a:off x="4033030" y="3519272"/>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cxnSp>
              <p:nvCxnSpPr>
                <p:cNvPr id="166" name="Connecteur droit 165"/>
                <p:cNvCxnSpPr/>
                <p:nvPr/>
              </p:nvCxnSpPr>
              <p:spPr>
                <a:xfrm>
                  <a:off x="1857802" y="3604461"/>
                  <a:ext cx="4697110" cy="0"/>
                </a:xfrm>
                <a:prstGeom prst="line">
                  <a:avLst/>
                </a:prstGeom>
                <a:ln w="19050">
                  <a:prstDash val="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68" name="ZoneTexte 167"/>
                    <p:cNvSpPr txBox="1"/>
                    <p:nvPr/>
                  </p:nvSpPr>
                  <p:spPr>
                    <a:xfrm>
                      <a:off x="3731805" y="3085110"/>
                      <a:ext cx="4745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𝐺</m:t>
                                </m:r>
                              </m:e>
                              <m:sub>
                                <m:r>
                                  <a:rPr lang="fr-FR" b="0" i="1" smtClean="0">
                                    <a:latin typeface="Cambria Math" panose="02040503050406030204" pitchFamily="18" charset="0"/>
                                  </a:rPr>
                                  <m:t>𝑟</m:t>
                                </m:r>
                              </m:sub>
                            </m:sSub>
                          </m:oMath>
                        </m:oMathPara>
                      </a14:m>
                      <a:endParaRPr lang="fr-FR" dirty="0"/>
                    </a:p>
                  </p:txBody>
                </p:sp>
              </mc:Choice>
              <mc:Fallback xmlns="">
                <p:sp>
                  <p:nvSpPr>
                    <p:cNvPr id="137" name="ZoneTexte 136"/>
                    <p:cNvSpPr txBox="1">
                      <a:spLocks noRot="1" noChangeAspect="1" noMove="1" noResize="1" noEditPoints="1" noAdjustHandles="1" noChangeArrowheads="1" noChangeShapeType="1" noTextEdit="1"/>
                    </p:cNvSpPr>
                    <p:nvPr/>
                  </p:nvSpPr>
                  <p:spPr>
                    <a:xfrm>
                      <a:off x="3731805" y="3085110"/>
                      <a:ext cx="474552" cy="369332"/>
                    </a:xfrm>
                    <a:prstGeom prst="rect">
                      <a:avLst/>
                    </a:prstGeom>
                    <a:blipFill rotWithShape="0">
                      <a:blip r:embed="rId12"/>
                      <a:stretch>
                        <a:fillRect/>
                      </a:stretch>
                    </a:blipFill>
                  </p:spPr>
                  <p:txBody>
                    <a:bodyPr/>
                    <a:lstStyle/>
                    <a:p>
                      <a:r>
                        <a:rPr lang="fr-FR">
                          <a:noFill/>
                        </a:rPr>
                        <a:t> </a:t>
                      </a:r>
                    </a:p>
                  </p:txBody>
                </p:sp>
              </mc:Fallback>
            </mc:AlternateContent>
          </p:grpSp>
        </p:grpSp>
        <p:sp>
          <p:nvSpPr>
            <p:cNvPr id="8" name="ZoneTexte 7"/>
            <p:cNvSpPr txBox="1"/>
            <p:nvPr/>
          </p:nvSpPr>
          <p:spPr>
            <a:xfrm>
              <a:off x="1524853" y="2411139"/>
              <a:ext cx="2450158" cy="369332"/>
            </a:xfrm>
            <a:prstGeom prst="rect">
              <a:avLst/>
            </a:prstGeom>
            <a:noFill/>
          </p:spPr>
          <p:txBody>
            <a:bodyPr wrap="none" rtlCol="0">
              <a:spAutoFit/>
            </a:bodyPr>
            <a:lstStyle/>
            <a:p>
              <a:r>
                <a:rPr lang="fr-FR" dirty="0" smtClean="0"/>
                <a:t>Modèle du rotor à 4DDL</a:t>
              </a:r>
              <a:endParaRPr lang="fr-FR" dirty="0"/>
            </a:p>
          </p:txBody>
        </p:sp>
      </p:grpSp>
      <p:grpSp>
        <p:nvGrpSpPr>
          <p:cNvPr id="13" name="Groupe 12"/>
          <p:cNvGrpSpPr/>
          <p:nvPr/>
        </p:nvGrpSpPr>
        <p:grpSpPr>
          <a:xfrm>
            <a:off x="541167" y="4481937"/>
            <a:ext cx="4692949" cy="1706681"/>
            <a:chOff x="541167" y="4481937"/>
            <a:chExt cx="4692949" cy="1706681"/>
          </a:xfrm>
        </p:grpSpPr>
        <p:grpSp>
          <p:nvGrpSpPr>
            <p:cNvPr id="177" name="Groupe 176"/>
            <p:cNvGrpSpPr/>
            <p:nvPr/>
          </p:nvGrpSpPr>
          <p:grpSpPr>
            <a:xfrm>
              <a:off x="541167" y="4855608"/>
              <a:ext cx="4692949" cy="1333010"/>
              <a:chOff x="3293389" y="638178"/>
              <a:chExt cx="4692949" cy="1333010"/>
            </a:xfrm>
          </p:grpSpPr>
          <p:grpSp>
            <p:nvGrpSpPr>
              <p:cNvPr id="178" name="Groupe 177"/>
              <p:cNvGrpSpPr/>
              <p:nvPr/>
            </p:nvGrpSpPr>
            <p:grpSpPr>
              <a:xfrm>
                <a:off x="3384783" y="729574"/>
                <a:ext cx="4601555" cy="1122548"/>
                <a:chOff x="4866512" y="4558841"/>
                <a:chExt cx="4601555" cy="1122548"/>
              </a:xfrm>
            </p:grpSpPr>
            <p:grpSp>
              <p:nvGrpSpPr>
                <p:cNvPr id="229" name="Groupe 228"/>
                <p:cNvGrpSpPr/>
                <p:nvPr/>
              </p:nvGrpSpPr>
              <p:grpSpPr>
                <a:xfrm>
                  <a:off x="4866512" y="4558841"/>
                  <a:ext cx="4382245" cy="697866"/>
                  <a:chOff x="2073558" y="2233631"/>
                  <a:chExt cx="4382245" cy="697866"/>
                </a:xfrm>
              </p:grpSpPr>
              <p:sp>
                <p:nvSpPr>
                  <p:cNvPr id="231" name="Rectangle 230"/>
                  <p:cNvSpPr/>
                  <p:nvPr/>
                </p:nvSpPr>
                <p:spPr>
                  <a:xfrm>
                    <a:off x="2073558" y="2436784"/>
                    <a:ext cx="4019017" cy="31669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2" name="Rectangle 231"/>
                  <p:cNvSpPr/>
                  <p:nvPr/>
                </p:nvSpPr>
                <p:spPr>
                  <a:xfrm>
                    <a:off x="6048088" y="2233631"/>
                    <a:ext cx="407715" cy="697866"/>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230" name="ZoneTexte 229"/>
                <p:cNvSpPr txBox="1"/>
                <p:nvPr/>
              </p:nvSpPr>
              <p:spPr>
                <a:xfrm>
                  <a:off x="8701510" y="5342835"/>
                  <a:ext cx="766557"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Disque</a:t>
                  </a:r>
                  <a:endParaRPr lang="fr-FR" sz="1600" dirty="0">
                    <a:latin typeface="Times New Roman" panose="02020603050405020304" pitchFamily="18" charset="0"/>
                    <a:cs typeface="Times New Roman" panose="02020603050405020304" pitchFamily="18" charset="0"/>
                  </a:endParaRPr>
                </a:p>
              </p:txBody>
            </p:sp>
          </p:grpSp>
          <p:grpSp>
            <p:nvGrpSpPr>
              <p:cNvPr id="179" name="Groupe 178"/>
              <p:cNvGrpSpPr/>
              <p:nvPr/>
            </p:nvGrpSpPr>
            <p:grpSpPr>
              <a:xfrm>
                <a:off x="3570046" y="638178"/>
                <a:ext cx="3492359" cy="1333010"/>
                <a:chOff x="2361012" y="2146718"/>
                <a:chExt cx="3492359" cy="1333010"/>
              </a:xfrm>
            </p:grpSpPr>
            <p:sp>
              <p:nvSpPr>
                <p:cNvPr id="225" name="Rectangle 224"/>
                <p:cNvSpPr/>
                <p:nvPr/>
              </p:nvSpPr>
              <p:spPr>
                <a:xfrm>
                  <a:off x="2581392" y="2146718"/>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6" name="Rectangle 225"/>
                <p:cNvSpPr/>
                <p:nvPr/>
              </p:nvSpPr>
              <p:spPr>
                <a:xfrm>
                  <a:off x="5251266" y="2173306"/>
                  <a:ext cx="330594" cy="89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7" name="ZoneTexte 226"/>
                <p:cNvSpPr txBox="1"/>
                <p:nvPr/>
              </p:nvSpPr>
              <p:spPr>
                <a:xfrm>
                  <a:off x="2361012" y="3141174"/>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1</a:t>
                  </a:r>
                  <a:endParaRPr lang="fr-FR" sz="1600" dirty="0">
                    <a:latin typeface="Times New Roman" panose="02020603050405020304" pitchFamily="18" charset="0"/>
                    <a:cs typeface="Times New Roman" panose="02020603050405020304" pitchFamily="18" charset="0"/>
                  </a:endParaRPr>
                </a:p>
              </p:txBody>
            </p:sp>
            <p:sp>
              <p:nvSpPr>
                <p:cNvPr id="228" name="ZoneTexte 227"/>
                <p:cNvSpPr txBox="1"/>
                <p:nvPr/>
              </p:nvSpPr>
              <p:spPr>
                <a:xfrm>
                  <a:off x="5033916" y="3119612"/>
                  <a:ext cx="819455"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Palier 2</a:t>
                  </a:r>
                  <a:endParaRPr lang="fr-FR" sz="1600" dirty="0">
                    <a:latin typeface="Times New Roman" panose="02020603050405020304" pitchFamily="18" charset="0"/>
                    <a:cs typeface="Times New Roman" panose="02020603050405020304" pitchFamily="18" charset="0"/>
                  </a:endParaRPr>
                </a:p>
              </p:txBody>
            </p:sp>
          </p:grpSp>
          <p:grpSp>
            <p:nvGrpSpPr>
              <p:cNvPr id="180" name="Groupe 179"/>
              <p:cNvGrpSpPr/>
              <p:nvPr/>
            </p:nvGrpSpPr>
            <p:grpSpPr>
              <a:xfrm>
                <a:off x="3293389" y="991746"/>
                <a:ext cx="4373594" cy="202786"/>
                <a:chOff x="3982460" y="5014683"/>
                <a:chExt cx="4373594" cy="202786"/>
              </a:xfrm>
            </p:grpSpPr>
            <p:grpSp>
              <p:nvGrpSpPr>
                <p:cNvPr id="181" name="Groupe 180"/>
                <p:cNvGrpSpPr/>
                <p:nvPr/>
              </p:nvGrpSpPr>
              <p:grpSpPr>
                <a:xfrm>
                  <a:off x="3982460" y="5014683"/>
                  <a:ext cx="4373594" cy="202786"/>
                  <a:chOff x="2559069" y="5007320"/>
                  <a:chExt cx="4373594" cy="202786"/>
                </a:xfrm>
              </p:grpSpPr>
              <p:sp>
                <p:nvSpPr>
                  <p:cNvPr id="217" name="Ellipse 216"/>
                  <p:cNvSpPr/>
                  <p:nvPr/>
                </p:nvSpPr>
                <p:spPr>
                  <a:xfrm>
                    <a:off x="6732638" y="5009299"/>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18" name="Ellipse 217"/>
                  <p:cNvSpPr/>
                  <p:nvPr/>
                </p:nvSpPr>
                <p:spPr>
                  <a:xfrm>
                    <a:off x="6285419"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19" name="Ellipse 218"/>
                  <p:cNvSpPr/>
                  <p:nvPr/>
                </p:nvSpPr>
                <p:spPr>
                  <a:xfrm>
                    <a:off x="5807188" y="5010081"/>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20" name="Ellipse 219"/>
                  <p:cNvSpPr/>
                  <p:nvPr/>
                </p:nvSpPr>
                <p:spPr>
                  <a:xfrm>
                    <a:off x="5138068" y="5009299"/>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21" name="Ellipse 220"/>
                  <p:cNvSpPr/>
                  <p:nvPr/>
                </p:nvSpPr>
                <p:spPr>
                  <a:xfrm>
                    <a:off x="4479853"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22" name="Ellipse 221"/>
                  <p:cNvSpPr/>
                  <p:nvPr/>
                </p:nvSpPr>
                <p:spPr>
                  <a:xfrm>
                    <a:off x="3821638"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23" name="Ellipse 222"/>
                  <p:cNvSpPr/>
                  <p:nvPr/>
                </p:nvSpPr>
                <p:spPr>
                  <a:xfrm>
                    <a:off x="3109352"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sp>
                <p:nvSpPr>
                  <p:cNvPr id="224" name="Ellipse 223"/>
                  <p:cNvSpPr/>
                  <p:nvPr/>
                </p:nvSpPr>
                <p:spPr>
                  <a:xfrm>
                    <a:off x="2559069" y="5007320"/>
                    <a:ext cx="200025" cy="200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400"/>
                  </a:p>
                </p:txBody>
              </p:sp>
            </p:grpSp>
            <p:cxnSp>
              <p:nvCxnSpPr>
                <p:cNvPr id="182" name="Connecteur droit 181"/>
                <p:cNvCxnSpPr>
                  <a:stCxn id="224" idx="6"/>
                  <a:endCxn id="223" idx="2"/>
                </p:cNvCxnSpPr>
                <p:nvPr/>
              </p:nvCxnSpPr>
              <p:spPr>
                <a:xfrm>
                  <a:off x="4182485" y="5114696"/>
                  <a:ext cx="35025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Connecteur droit 210"/>
                <p:cNvCxnSpPr>
                  <a:stCxn id="223" idx="6"/>
                  <a:endCxn id="222" idx="2"/>
                </p:cNvCxnSpPr>
                <p:nvPr/>
              </p:nvCxnSpPr>
              <p:spPr>
                <a:xfrm>
                  <a:off x="4732768" y="5114696"/>
                  <a:ext cx="51226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Connecteur droit 211"/>
                <p:cNvCxnSpPr>
                  <a:stCxn id="222" idx="6"/>
                  <a:endCxn id="221" idx="2"/>
                </p:cNvCxnSpPr>
                <p:nvPr/>
              </p:nvCxnSpPr>
              <p:spPr>
                <a:xfrm>
                  <a:off x="5445054" y="5114696"/>
                  <a:ext cx="4581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Connecteur droit 212"/>
                <p:cNvCxnSpPr>
                  <a:stCxn id="221" idx="6"/>
                  <a:endCxn id="220" idx="2"/>
                </p:cNvCxnSpPr>
                <p:nvPr/>
              </p:nvCxnSpPr>
              <p:spPr>
                <a:xfrm>
                  <a:off x="6103269" y="5114696"/>
                  <a:ext cx="458190" cy="19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Connecteur droit 213"/>
                <p:cNvCxnSpPr>
                  <a:stCxn id="220" idx="6"/>
                  <a:endCxn id="219" idx="2"/>
                </p:cNvCxnSpPr>
                <p:nvPr/>
              </p:nvCxnSpPr>
              <p:spPr>
                <a:xfrm>
                  <a:off x="6761484" y="5116675"/>
                  <a:ext cx="469095" cy="7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Connecteur droit 214"/>
                <p:cNvCxnSpPr>
                  <a:stCxn id="219" idx="6"/>
                  <a:endCxn id="218" idx="2"/>
                </p:cNvCxnSpPr>
                <p:nvPr/>
              </p:nvCxnSpPr>
              <p:spPr>
                <a:xfrm flipV="1">
                  <a:off x="7430604" y="5114696"/>
                  <a:ext cx="278206" cy="27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Connecteur droit 215"/>
                <p:cNvCxnSpPr>
                  <a:stCxn id="218" idx="6"/>
                  <a:endCxn id="217" idx="2"/>
                </p:cNvCxnSpPr>
                <p:nvPr/>
              </p:nvCxnSpPr>
              <p:spPr>
                <a:xfrm>
                  <a:off x="7908835" y="5114696"/>
                  <a:ext cx="247194" cy="19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36" name="ZoneTexte 235"/>
            <p:cNvSpPr txBox="1"/>
            <p:nvPr/>
          </p:nvSpPr>
          <p:spPr>
            <a:xfrm>
              <a:off x="1487130" y="4481937"/>
              <a:ext cx="2482218" cy="369332"/>
            </a:xfrm>
            <a:prstGeom prst="rect">
              <a:avLst/>
            </a:prstGeom>
            <a:noFill/>
          </p:spPr>
          <p:txBody>
            <a:bodyPr wrap="none" rtlCol="0">
              <a:spAutoFit/>
            </a:bodyPr>
            <a:lstStyle/>
            <a:p>
              <a:r>
                <a:rPr lang="fr-FR" dirty="0" smtClean="0"/>
                <a:t>Modèle du rotor à NDDL</a:t>
              </a:r>
              <a:endParaRPr lang="fr-FR" dirty="0"/>
            </a:p>
          </p:txBody>
        </p:sp>
      </p:grpSp>
      <p:grpSp>
        <p:nvGrpSpPr>
          <p:cNvPr id="27" name="Groupe 26"/>
          <p:cNvGrpSpPr/>
          <p:nvPr/>
        </p:nvGrpSpPr>
        <p:grpSpPr>
          <a:xfrm>
            <a:off x="5441897" y="3367243"/>
            <a:ext cx="1174846" cy="2005737"/>
            <a:chOff x="5441897" y="3367243"/>
            <a:chExt cx="1174846" cy="2005737"/>
          </a:xfrm>
        </p:grpSpPr>
        <p:cxnSp>
          <p:nvCxnSpPr>
            <p:cNvPr id="17" name="Connecteur droit avec flèche 16"/>
            <p:cNvCxnSpPr>
              <a:endCxn id="92" idx="1"/>
            </p:cNvCxnSpPr>
            <p:nvPr/>
          </p:nvCxnSpPr>
          <p:spPr>
            <a:xfrm>
              <a:off x="5441897" y="3533208"/>
              <a:ext cx="1132100" cy="18397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7" name="Connecteur droit avec flèche 236"/>
            <p:cNvCxnSpPr>
              <a:endCxn id="81" idx="1"/>
            </p:cNvCxnSpPr>
            <p:nvPr/>
          </p:nvCxnSpPr>
          <p:spPr>
            <a:xfrm flipV="1">
              <a:off x="5441897" y="3367243"/>
              <a:ext cx="1174846" cy="1659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238" name="Groupe 237"/>
          <p:cNvGrpSpPr/>
          <p:nvPr/>
        </p:nvGrpSpPr>
        <p:grpSpPr>
          <a:xfrm>
            <a:off x="5234115" y="3367243"/>
            <a:ext cx="1382629" cy="2005737"/>
            <a:chOff x="5077976" y="3214843"/>
            <a:chExt cx="1528254" cy="2132759"/>
          </a:xfrm>
        </p:grpSpPr>
        <p:cxnSp>
          <p:nvCxnSpPr>
            <p:cNvPr id="239" name="Connecteur droit avec flèche 238"/>
            <p:cNvCxnSpPr>
              <a:endCxn id="92" idx="1"/>
            </p:cNvCxnSpPr>
            <p:nvPr/>
          </p:nvCxnSpPr>
          <p:spPr>
            <a:xfrm>
              <a:off x="5077976" y="5233718"/>
              <a:ext cx="1481003" cy="1138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0" name="Connecteur droit avec flèche 239"/>
            <p:cNvCxnSpPr>
              <a:endCxn id="81" idx="1"/>
            </p:cNvCxnSpPr>
            <p:nvPr/>
          </p:nvCxnSpPr>
          <p:spPr>
            <a:xfrm flipV="1">
              <a:off x="5077976" y="3214843"/>
              <a:ext cx="1528254" cy="20448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44" name="Rectangle 243"/>
          <p:cNvSpPr/>
          <p:nvPr/>
        </p:nvSpPr>
        <p:spPr>
          <a:xfrm>
            <a:off x="10764242" y="4591608"/>
            <a:ext cx="827484" cy="33603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smtClean="0"/>
              <a:t>Choix</a:t>
            </a:r>
            <a:endParaRPr lang="fr-FR" dirty="0"/>
          </a:p>
        </p:txBody>
      </p:sp>
    </p:spTree>
    <p:extLst>
      <p:ext uri="{BB962C8B-B14F-4D97-AF65-F5344CB8AC3E}">
        <p14:creationId xmlns:p14="http://schemas.microsoft.com/office/powerpoint/2010/main" val="4031395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4"/>
                                        </p:tgtEl>
                                        <p:attrNameLst>
                                          <p:attrName>style.visibility</p:attrName>
                                        </p:attrNameLst>
                                      </p:cBhvr>
                                      <p:to>
                                        <p:strVal val="visible"/>
                                      </p:to>
                                    </p:set>
                                    <p:animEffect transition="in" filter="fade">
                                      <p:cBhvr>
                                        <p:cTn id="12" dur="50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4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14</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499733" y="390440"/>
            <a:ext cx="9431667" cy="584775"/>
          </a:xfrm>
          <a:prstGeom prst="rect">
            <a:avLst/>
          </a:prstGeom>
        </p:spPr>
        <p:txBody>
          <a:bodyPr wrap="square">
            <a:spAutoFit/>
          </a:bodyPr>
          <a:lstStyle/>
          <a:p>
            <a:pPr marL="0" lvl="1"/>
            <a:r>
              <a:rPr lang="fr-FR" altLang="zh-CN" sz="3200" dirty="0" smtClean="0">
                <a:cs typeface="Arial" panose="020B0604020202020204" pitchFamily="34" charset="0"/>
              </a:rPr>
              <a:t>Résolution du modèle de la dynamique des rotors</a:t>
            </a:r>
            <a:r>
              <a:rPr lang="fr-FR" sz="3200" dirty="0" smtClean="0">
                <a:cs typeface="Arial" panose="020B0604020202020204" pitchFamily="34" charset="0"/>
              </a:rPr>
              <a:t>: </a:t>
            </a:r>
          </a:p>
        </p:txBody>
      </p:sp>
      <mc:AlternateContent xmlns:mc="http://schemas.openxmlformats.org/markup-compatibility/2006" xmlns:a14="http://schemas.microsoft.com/office/drawing/2010/main">
        <mc:Choice Requires="a14">
          <p:sp>
            <p:nvSpPr>
              <p:cNvPr id="25" name="Rectangle 24"/>
              <p:cNvSpPr/>
              <p:nvPr/>
            </p:nvSpPr>
            <p:spPr>
              <a:xfrm>
                <a:off x="3408684" y="1668581"/>
                <a:ext cx="5040482" cy="3942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1" smtClean="0">
                          <a:latin typeface="Cambria Math" panose="02040503050406030204" pitchFamily="18" charset="0"/>
                        </a:rPr>
                        <m:t>𝑴</m:t>
                      </m:r>
                      <m:acc>
                        <m:accPr>
                          <m:chr m:val="̈"/>
                          <m:ctrlPr>
                            <a:rPr lang="fr-FR" b="1"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d>
                        <m:dPr>
                          <m:begChr m:val="["/>
                          <m:endChr m:val="]"/>
                          <m:ctrlPr>
                            <a:rPr lang="fr-FR" b="0" i="1">
                              <a:latin typeface="Cambria Math" panose="02040503050406030204" pitchFamily="18" charset="0"/>
                            </a:rPr>
                          </m:ctrlPr>
                        </m:dPr>
                        <m:e>
                          <m:r>
                            <a:rPr lang="fr-FR" b="1" i="1">
                              <a:latin typeface="Cambria Math" panose="02040503050406030204" pitchFamily="18" charset="0"/>
                            </a:rPr>
                            <m:t>𝑪</m:t>
                          </m:r>
                          <m:r>
                            <a:rPr lang="fr-FR" b="0" i="0">
                              <a:latin typeface="Cambria Math" panose="02040503050406030204" pitchFamily="18" charset="0"/>
                            </a:rPr>
                            <m:t>+</m:t>
                          </m:r>
                          <m:r>
                            <a:rPr lang="fr-FR" b="1" i="1">
                              <a:latin typeface="Cambria Math" panose="02040503050406030204" pitchFamily="18" charset="0"/>
                            </a:rPr>
                            <m:t>𝑮</m:t>
                          </m:r>
                          <m:d>
                            <m:dPr>
                              <m:ctrlPr>
                                <a:rPr lang="fr-FR" b="1" i="1">
                                  <a:latin typeface="Cambria Math" panose="02040503050406030204" pitchFamily="18" charset="0"/>
                                </a:rPr>
                              </m:ctrlPr>
                            </m:dPr>
                            <m:e>
                              <m:r>
                                <m:rPr>
                                  <m:sty m:val="p"/>
                                </m:rPr>
                                <a:rPr lang="fr-FR" b="0" i="0">
                                  <a:latin typeface="Cambria Math" panose="02040503050406030204" pitchFamily="18" charset="0"/>
                                </a:rPr>
                                <m:t>Ω</m:t>
                              </m:r>
                            </m:e>
                          </m:d>
                        </m:e>
                      </m:d>
                      <m:acc>
                        <m:accPr>
                          <m:chr m:val="̇"/>
                          <m:ctrlPr>
                            <a:rPr lang="fr-FR" b="0"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r>
                        <a:rPr lang="fr-FR" b="1" i="1">
                          <a:latin typeface="Cambria Math" panose="02040503050406030204" pitchFamily="18" charset="0"/>
                        </a:rPr>
                        <m:t>𝑲𝒒</m:t>
                      </m:r>
                      <m:r>
                        <a:rPr lang="fr-FR" b="0" i="0">
                          <a:latin typeface="Cambria Math" panose="02040503050406030204" pitchFamily="18" charset="0"/>
                        </a:rPr>
                        <m:t>=</m:t>
                      </m:r>
                      <m:sSub>
                        <m:sSubPr>
                          <m:ctrlPr>
                            <a:rPr lang="fr-FR" b="0"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𝑮</m:t>
                          </m:r>
                        </m:sub>
                      </m:sSub>
                      <m:r>
                        <a:rPr lang="fr-FR" b="1" i="1" smtClean="0">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smtClean="0">
                              <a:solidFill>
                                <a:srgbClr val="FF0000"/>
                              </a:solidFill>
                              <a:latin typeface="Cambria Math" panose="02040503050406030204" pitchFamily="18" charset="0"/>
                            </a:rPr>
                            <m:t>𝑵𝑳</m:t>
                          </m:r>
                          <m:r>
                            <a:rPr lang="fr-FR" b="1" i="1" smtClean="0">
                              <a:solidFill>
                                <a:srgbClr val="FF0000"/>
                              </a:solidFill>
                              <a:latin typeface="Cambria Math" panose="02040503050406030204" pitchFamily="18" charset="0"/>
                            </a:rPr>
                            <m:t>_</m:t>
                          </m:r>
                          <m:r>
                            <a:rPr lang="fr-FR" b="1" i="1">
                              <a:solidFill>
                                <a:srgbClr val="FF0000"/>
                              </a:solidFill>
                              <a:latin typeface="Cambria Math" panose="02040503050406030204" pitchFamily="18" charset="0"/>
                            </a:rPr>
                            <m:t>𝒑𝒂𝒍𝒊𝒆𝒓</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𝑼</m:t>
                          </m:r>
                        </m:sub>
                      </m:sSub>
                    </m:oMath>
                  </m:oMathPara>
                </a14:m>
                <a:endParaRPr lang="fr-FR" b="1" dirty="0"/>
              </a:p>
            </p:txBody>
          </p:sp>
        </mc:Choice>
        <mc:Fallback xmlns="">
          <p:sp>
            <p:nvSpPr>
              <p:cNvPr id="25" name="Rectangle 24"/>
              <p:cNvSpPr>
                <a:spLocks noRot="1" noChangeAspect="1" noMove="1" noResize="1" noEditPoints="1" noAdjustHandles="1" noChangeArrowheads="1" noChangeShapeType="1" noTextEdit="1"/>
              </p:cNvSpPr>
              <p:nvPr/>
            </p:nvSpPr>
            <p:spPr>
              <a:xfrm>
                <a:off x="3408684" y="1668581"/>
                <a:ext cx="5040482" cy="394210"/>
              </a:xfrm>
              <a:prstGeom prst="rect">
                <a:avLst/>
              </a:prstGeom>
              <a:blipFill rotWithShape="0">
                <a:blip r:embed="rId3"/>
                <a:stretch>
                  <a:fillRect b="-10938"/>
                </a:stretch>
              </a:blipFill>
            </p:spPr>
            <p:txBody>
              <a:bodyPr/>
              <a:lstStyle/>
              <a:p>
                <a:r>
                  <a:rPr lang="fr-FR">
                    <a:noFill/>
                  </a:rPr>
                  <a:t> </a:t>
                </a:r>
              </a:p>
            </p:txBody>
          </p:sp>
        </mc:Fallback>
      </mc:AlternateContent>
      <p:sp>
        <p:nvSpPr>
          <p:cNvPr id="26" name="ZoneTexte 25"/>
          <p:cNvSpPr txBox="1"/>
          <p:nvPr/>
        </p:nvSpPr>
        <p:spPr>
          <a:xfrm>
            <a:off x="749300" y="1142146"/>
            <a:ext cx="4402167"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Equation de mouvement non linéaire</a:t>
            </a:r>
            <a:endParaRPr lang="fr-FR" sz="2000" dirty="0"/>
          </a:p>
        </p:txBody>
      </p:sp>
      <p:grpSp>
        <p:nvGrpSpPr>
          <p:cNvPr id="28" name="Groupe 27"/>
          <p:cNvGrpSpPr/>
          <p:nvPr/>
        </p:nvGrpSpPr>
        <p:grpSpPr>
          <a:xfrm>
            <a:off x="385433" y="2314469"/>
            <a:ext cx="5227983" cy="4061453"/>
            <a:chOff x="652789" y="2004177"/>
            <a:chExt cx="5227983" cy="4061453"/>
          </a:xfrm>
        </p:grpSpPr>
        <p:grpSp>
          <p:nvGrpSpPr>
            <p:cNvPr id="31" name="Groupe 30"/>
            <p:cNvGrpSpPr/>
            <p:nvPr/>
          </p:nvGrpSpPr>
          <p:grpSpPr>
            <a:xfrm>
              <a:off x="652789" y="2004177"/>
              <a:ext cx="5227983" cy="4061453"/>
              <a:chOff x="664523" y="4293561"/>
              <a:chExt cx="5227983" cy="4061453"/>
            </a:xfrm>
          </p:grpSpPr>
          <p:sp>
            <p:nvSpPr>
              <p:cNvPr id="34" name="Rectangle 33"/>
              <p:cNvSpPr/>
              <p:nvPr/>
            </p:nvSpPr>
            <p:spPr>
              <a:xfrm>
                <a:off x="749299" y="4293561"/>
                <a:ext cx="5143207" cy="40614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35" name="Rectangle 34"/>
              <p:cNvSpPr/>
              <p:nvPr/>
            </p:nvSpPr>
            <p:spPr>
              <a:xfrm>
                <a:off x="664523" y="4345035"/>
                <a:ext cx="4719052" cy="400110"/>
              </a:xfrm>
              <a:prstGeom prst="rect">
                <a:avLst/>
              </a:prstGeom>
            </p:spPr>
            <p:txBody>
              <a:bodyPr wrap="square">
                <a:spAutoFit/>
              </a:bodyPr>
              <a:lstStyle/>
              <a:p>
                <a:pPr marL="533400" lvl="1" indent="-342900">
                  <a:buFont typeface="Wingdings" panose="05000000000000000000" pitchFamily="2" charset="2"/>
                  <a:buChar char="Ø"/>
                </a:pPr>
                <a:r>
                  <a:rPr lang="fr-FR" sz="2000" dirty="0" smtClean="0"/>
                  <a:t>Intégration temporelle</a:t>
                </a:r>
                <a:endParaRPr lang="fr-FR" sz="2000" dirty="0"/>
              </a:p>
            </p:txBody>
          </p:sp>
        </p:grpSp>
        <p:sp>
          <p:nvSpPr>
            <p:cNvPr id="30" name="ZoneTexte 29"/>
            <p:cNvSpPr txBox="1"/>
            <p:nvPr/>
          </p:nvSpPr>
          <p:spPr>
            <a:xfrm>
              <a:off x="842039" y="2698760"/>
              <a:ext cx="4748686"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Schéma d’intégration temporelle mixte</a:t>
              </a:r>
              <a:endParaRPr lang="fr-FR" dirty="0"/>
            </a:p>
          </p:txBody>
        </p:sp>
      </p:grpSp>
      <p:sp>
        <p:nvSpPr>
          <p:cNvPr id="36" name="Rectangle 35"/>
          <p:cNvSpPr/>
          <p:nvPr/>
        </p:nvSpPr>
        <p:spPr>
          <a:xfrm>
            <a:off x="6248400" y="2314469"/>
            <a:ext cx="5600699" cy="40614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37" name="Rectangle 36"/>
          <p:cNvSpPr/>
          <p:nvPr/>
        </p:nvSpPr>
        <p:spPr>
          <a:xfrm>
            <a:off x="6363008" y="2362807"/>
            <a:ext cx="5308291" cy="400110"/>
          </a:xfrm>
          <a:prstGeom prst="rect">
            <a:avLst/>
          </a:prstGeom>
        </p:spPr>
        <p:txBody>
          <a:bodyPr wrap="square">
            <a:spAutoFit/>
          </a:bodyPr>
          <a:lstStyle/>
          <a:p>
            <a:pPr marL="533400" lvl="1" indent="-342900">
              <a:buFont typeface="Wingdings" panose="05000000000000000000" pitchFamily="2" charset="2"/>
              <a:buChar char="Ø"/>
            </a:pPr>
            <a:r>
              <a:rPr lang="fr-FR" sz="2000" dirty="0" smtClean="0"/>
              <a:t>Solution périodique (vibrations synchrones)</a:t>
            </a:r>
            <a:endParaRPr lang="fr-FR" sz="2000" dirty="0"/>
          </a:p>
        </p:txBody>
      </p:sp>
      <p:grpSp>
        <p:nvGrpSpPr>
          <p:cNvPr id="9" name="Groupe 8"/>
          <p:cNvGrpSpPr/>
          <p:nvPr/>
        </p:nvGrpSpPr>
        <p:grpSpPr>
          <a:xfrm>
            <a:off x="756308" y="3639350"/>
            <a:ext cx="4341088" cy="923330"/>
            <a:chOff x="812080" y="3588387"/>
            <a:chExt cx="4341088" cy="923330"/>
          </a:xfrm>
        </p:grpSpPr>
        <p:sp>
          <p:nvSpPr>
            <p:cNvPr id="7" name="Rectangle 6"/>
            <p:cNvSpPr/>
            <p:nvPr/>
          </p:nvSpPr>
          <p:spPr>
            <a:xfrm>
              <a:off x="812080" y="3588387"/>
              <a:ext cx="1862308" cy="923330"/>
            </a:xfrm>
            <a:prstGeom prst="rect">
              <a:avLst/>
            </a:prstGeom>
          </p:spPr>
          <p:txBody>
            <a:bodyPr wrap="square">
              <a:spAutoFit/>
            </a:bodyPr>
            <a:lstStyle/>
            <a:p>
              <a:pPr algn="ctr"/>
              <a:r>
                <a:rPr kumimoji="1" lang="fr-FR" dirty="0">
                  <a:cs typeface="Times New Roman" panose="02020603050405020304" pitchFamily="18" charset="0"/>
                </a:rPr>
                <a:t>Schéma de </a:t>
              </a:r>
              <a:r>
                <a:rPr kumimoji="1" lang="fr-FR" dirty="0" smtClean="0">
                  <a:cs typeface="Times New Roman" panose="02020603050405020304" pitchFamily="18" charset="0"/>
                </a:rPr>
                <a:t>Newmark implicite</a:t>
              </a:r>
              <a:endParaRPr lang="fr-FR" dirty="0"/>
            </a:p>
          </p:txBody>
        </p:sp>
        <p:sp>
          <p:nvSpPr>
            <p:cNvPr id="39" name="Rectangle 38"/>
            <p:cNvSpPr/>
            <p:nvPr/>
          </p:nvSpPr>
          <p:spPr>
            <a:xfrm>
              <a:off x="3206082" y="3747861"/>
              <a:ext cx="1947086" cy="646331"/>
            </a:xfrm>
            <a:prstGeom prst="rect">
              <a:avLst/>
            </a:prstGeom>
          </p:spPr>
          <p:txBody>
            <a:bodyPr wrap="square">
              <a:spAutoFit/>
            </a:bodyPr>
            <a:lstStyle/>
            <a:p>
              <a:pPr algn="ctr"/>
              <a:r>
                <a:rPr kumimoji="1" lang="fr-FR" dirty="0" smtClean="0">
                  <a:cs typeface="Times New Roman" panose="02020603050405020304" pitchFamily="18" charset="0"/>
                </a:rPr>
                <a:t>Méthode de Newton </a:t>
              </a:r>
              <a:r>
                <a:rPr kumimoji="1" lang="fr-FR" dirty="0" err="1" smtClean="0">
                  <a:cs typeface="Times New Roman" panose="02020603050405020304" pitchFamily="18" charset="0"/>
                </a:rPr>
                <a:t>Raphson</a:t>
              </a:r>
              <a:endParaRPr lang="fr-FR" dirty="0"/>
            </a:p>
          </p:txBody>
        </p:sp>
        <p:sp>
          <p:nvSpPr>
            <p:cNvPr id="8" name="Plus 7"/>
            <p:cNvSpPr/>
            <p:nvPr/>
          </p:nvSpPr>
          <p:spPr>
            <a:xfrm>
              <a:off x="2600460" y="3851483"/>
              <a:ext cx="462866" cy="462866"/>
            </a:xfrm>
            <a:prstGeom prst="mathPlus">
              <a:avLst>
                <a:gd name="adj1" fmla="val 980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cxnSp>
        <p:nvCxnSpPr>
          <p:cNvPr id="12" name="Connecteur droit avec flèche 11"/>
          <p:cNvCxnSpPr>
            <a:stCxn id="39" idx="2"/>
            <a:endCxn id="13" idx="0"/>
          </p:cNvCxnSpPr>
          <p:nvPr/>
        </p:nvCxnSpPr>
        <p:spPr>
          <a:xfrm flipH="1">
            <a:off x="3055385" y="4445155"/>
            <a:ext cx="1068468" cy="6419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ZoneTexte 12"/>
          <p:cNvSpPr txBox="1"/>
          <p:nvPr/>
        </p:nvSpPr>
        <p:spPr>
          <a:xfrm>
            <a:off x="787400" y="5087115"/>
            <a:ext cx="4535969" cy="923330"/>
          </a:xfrm>
          <a:prstGeom prst="rect">
            <a:avLst/>
          </a:prstGeom>
          <a:noFill/>
        </p:spPr>
        <p:txBody>
          <a:bodyPr wrap="square" rtlCol="0">
            <a:spAutoFit/>
          </a:bodyPr>
          <a:lstStyle/>
          <a:p>
            <a:pPr marL="285750" indent="-285750">
              <a:buFont typeface="Arial" panose="020B0604020202020204" pitchFamily="34" charset="0"/>
              <a:buChar char="•"/>
            </a:pPr>
            <a:r>
              <a:rPr lang="fr-FR" dirty="0" smtClean="0"/>
              <a:t>Traiter la non-linéarité du palier</a:t>
            </a:r>
          </a:p>
          <a:p>
            <a:pPr marL="285750" indent="-285750">
              <a:buFont typeface="Arial" panose="020B0604020202020204" pitchFamily="34" charset="0"/>
              <a:buChar char="•"/>
            </a:pPr>
            <a:r>
              <a:rPr lang="fr-FR" dirty="0" smtClean="0"/>
              <a:t>Mieux converger avec pas de temps grand</a:t>
            </a:r>
          </a:p>
          <a:p>
            <a:pPr marL="285750" indent="-285750">
              <a:buFont typeface="Arial" panose="020B0604020202020204" pitchFamily="34" charset="0"/>
              <a:buChar char="•"/>
            </a:pPr>
            <a:r>
              <a:rPr lang="fr-FR" b="1" dirty="0" smtClean="0"/>
              <a:t>Réduction du temps de calcul</a:t>
            </a:r>
            <a:endParaRPr lang="fr-FR" b="1" dirty="0"/>
          </a:p>
        </p:txBody>
      </p:sp>
      <mc:AlternateContent xmlns:mc="http://schemas.openxmlformats.org/markup-compatibility/2006" xmlns:a14="http://schemas.microsoft.com/office/drawing/2010/main">
        <mc:Choice Requires="a14">
          <p:sp>
            <p:nvSpPr>
              <p:cNvPr id="56" name="ZoneTexte 55"/>
              <p:cNvSpPr txBox="1"/>
              <p:nvPr/>
            </p:nvSpPr>
            <p:spPr>
              <a:xfrm>
                <a:off x="6363007" y="2865652"/>
                <a:ext cx="5686018" cy="1477328"/>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Méthode de shooting</a:t>
                </a:r>
              </a:p>
              <a:p>
                <a:pPr marL="742950" lvl="1" indent="-285750">
                  <a:buFont typeface="Arial" panose="020B0604020202020204" pitchFamily="34" charset="0"/>
                  <a:buChar char="•"/>
                </a:pPr>
                <a:r>
                  <a:rPr lang="fr-FR" dirty="0" smtClean="0"/>
                  <a:t>Corriger la position après une période </a:t>
                </a:r>
                <a14:m>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𝑇</m:t>
                        </m:r>
                      </m:e>
                      <m:sub>
                        <m:r>
                          <a:rPr lang="fr-FR" b="0" i="1" smtClean="0">
                            <a:latin typeface="Cambria Math" panose="02040503050406030204" pitchFamily="18" charset="0"/>
                          </a:rPr>
                          <m:t>𝑟𝑜𝑡𝑎𝑡𝑖𝑜𝑛</m:t>
                        </m:r>
                      </m:sub>
                    </m:sSub>
                  </m:oMath>
                </a14:m>
                <a:r>
                  <a:rPr lang="fr-FR" dirty="0" smtClean="0"/>
                  <a:t> basé sur la condition de périodicité </a:t>
                </a:r>
              </a:p>
              <a:p>
                <a:pPr marL="742950" lvl="1" indent="-285750">
                  <a:buFont typeface="Arial" panose="020B0604020202020204" pitchFamily="34" charset="0"/>
                  <a:buChar char="•"/>
                </a:pPr>
                <a:r>
                  <a:rPr lang="fr-FR" dirty="0"/>
                  <a:t>U</a:t>
                </a:r>
                <a:r>
                  <a:rPr lang="fr-FR" dirty="0" smtClean="0"/>
                  <a:t>tilisé dans le modèle non linéaire à 4DDL (nombre des degrés de liberté faible)</a:t>
                </a:r>
                <a:endParaRPr lang="fr-FR" dirty="0"/>
              </a:p>
            </p:txBody>
          </p:sp>
        </mc:Choice>
        <mc:Fallback xmlns="">
          <p:sp>
            <p:nvSpPr>
              <p:cNvPr id="56" name="ZoneTexte 55"/>
              <p:cNvSpPr txBox="1">
                <a:spLocks noRot="1" noChangeAspect="1" noMove="1" noResize="1" noEditPoints="1" noAdjustHandles="1" noChangeArrowheads="1" noChangeShapeType="1" noTextEdit="1"/>
              </p:cNvSpPr>
              <p:nvPr/>
            </p:nvSpPr>
            <p:spPr>
              <a:xfrm>
                <a:off x="6363007" y="2865652"/>
                <a:ext cx="5686018" cy="1477328"/>
              </a:xfrm>
              <a:prstGeom prst="rect">
                <a:avLst/>
              </a:prstGeom>
              <a:blipFill rotWithShape="0">
                <a:blip r:embed="rId4"/>
                <a:stretch>
                  <a:fillRect l="-750" t="-2066" b="-578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7" name="ZoneTexte 56"/>
              <p:cNvSpPr txBox="1"/>
              <p:nvPr/>
            </p:nvSpPr>
            <p:spPr>
              <a:xfrm>
                <a:off x="6391839" y="4342980"/>
                <a:ext cx="5000062" cy="2031325"/>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Méthode d’orbite</a:t>
                </a:r>
              </a:p>
              <a:p>
                <a:pPr marL="742950" lvl="1" indent="-285750">
                  <a:buFont typeface="Arial" panose="020B0604020202020204" pitchFamily="34" charset="0"/>
                  <a:buChar char="•"/>
                </a:pPr>
                <a:r>
                  <a:rPr lang="fr-FR" dirty="0" smtClean="0"/>
                  <a:t>Vérifier la condition de périodicité après  chaque période </a:t>
                </a:r>
                <a14:m>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𝑇</m:t>
                        </m:r>
                      </m:e>
                      <m:sub>
                        <m:r>
                          <a:rPr lang="fr-FR" b="0" i="1" smtClean="0">
                            <a:latin typeface="Cambria Math" panose="02040503050406030204" pitchFamily="18" charset="0"/>
                          </a:rPr>
                          <m:t>𝑟𝑜𝑡𝑎𝑡𝑖𝑜𝑛</m:t>
                        </m:r>
                      </m:sub>
                    </m:sSub>
                  </m:oMath>
                </a14:m>
                <a:r>
                  <a:rPr lang="fr-FR" dirty="0" smtClean="0"/>
                  <a:t>  </a:t>
                </a:r>
              </a:p>
              <a:p>
                <a:pPr marL="742950" lvl="1" indent="-285750">
                  <a:buFont typeface="Arial" panose="020B0604020202020204" pitchFamily="34" charset="0"/>
                  <a:buChar char="•"/>
                </a:pPr>
                <a:r>
                  <a:rPr lang="fr-FR" dirty="0" smtClean="0"/>
                  <a:t>Efficace pour rotor très amorti et nombre des degrés de liberté élevé. </a:t>
                </a:r>
                <a:r>
                  <a:rPr lang="fr-FR" dirty="0" smtClean="0">
                    <a:solidFill>
                      <a:schemeClr val="accent6">
                        <a:lumMod val="50000"/>
                      </a:schemeClr>
                    </a:solidFill>
                  </a:rPr>
                  <a:t>(</a:t>
                </a:r>
                <a:r>
                  <a:rPr lang="fr-FR" b="1" dirty="0" smtClean="0"/>
                  <a:t>réduction du temps de calcul</a:t>
                </a:r>
                <a:r>
                  <a:rPr lang="fr-FR" dirty="0" smtClean="0">
                    <a:solidFill>
                      <a:schemeClr val="accent6">
                        <a:lumMod val="50000"/>
                      </a:schemeClr>
                    </a:solidFill>
                  </a:rPr>
                  <a:t>)</a:t>
                </a:r>
              </a:p>
              <a:p>
                <a:pPr marL="742950" lvl="1" indent="-285750">
                  <a:buFont typeface="Arial" panose="020B0604020202020204" pitchFamily="34" charset="0"/>
                  <a:buChar char="•"/>
                </a:pPr>
                <a:r>
                  <a:rPr lang="fr-FR" dirty="0" smtClean="0"/>
                  <a:t>Utilisé dans le modèle non linéaire à NDDL.</a:t>
                </a:r>
                <a:endParaRPr lang="fr-FR" dirty="0"/>
              </a:p>
            </p:txBody>
          </p:sp>
        </mc:Choice>
        <mc:Fallback xmlns="">
          <p:sp>
            <p:nvSpPr>
              <p:cNvPr id="57" name="ZoneTexte 56"/>
              <p:cNvSpPr txBox="1">
                <a:spLocks noRot="1" noChangeAspect="1" noMove="1" noResize="1" noEditPoints="1" noAdjustHandles="1" noChangeArrowheads="1" noChangeShapeType="1" noTextEdit="1"/>
              </p:cNvSpPr>
              <p:nvPr/>
            </p:nvSpPr>
            <p:spPr>
              <a:xfrm>
                <a:off x="6391839" y="4342980"/>
                <a:ext cx="5000062" cy="2031325"/>
              </a:xfrm>
              <a:prstGeom prst="rect">
                <a:avLst/>
              </a:prstGeom>
              <a:blipFill rotWithShape="0">
                <a:blip r:embed="rId5"/>
                <a:stretch>
                  <a:fillRect l="-854" t="-1497" b="-3593"/>
                </a:stretch>
              </a:blipFill>
            </p:spPr>
            <p:txBody>
              <a:bodyPr/>
              <a:lstStyle/>
              <a:p>
                <a:r>
                  <a:rPr lang="fr-FR">
                    <a:noFill/>
                  </a:rPr>
                  <a:t> </a:t>
                </a:r>
              </a:p>
            </p:txBody>
          </p:sp>
        </mc:Fallback>
      </mc:AlternateContent>
    </p:spTree>
    <p:extLst>
      <p:ext uri="{BB962C8B-B14F-4D97-AF65-F5344CB8AC3E}">
        <p14:creationId xmlns:p14="http://schemas.microsoft.com/office/powerpoint/2010/main" val="324755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fade">
                                      <p:cBhvr>
                                        <p:cTn id="24" dur="500"/>
                                        <p:tgtEl>
                                          <p:spTgt spid="5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13" grpId="0"/>
      <p:bldP spid="56" grpId="0"/>
      <p:bldP spid="5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15</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554156" y="427930"/>
            <a:ext cx="4453306" cy="584775"/>
          </a:xfrm>
          <a:prstGeom prst="rect">
            <a:avLst/>
          </a:prstGeom>
        </p:spPr>
        <p:txBody>
          <a:bodyPr wrap="square">
            <a:spAutoFit/>
          </a:bodyPr>
          <a:lstStyle/>
          <a:p>
            <a:pPr marL="0" lvl="1"/>
            <a:r>
              <a:rPr lang="fr-FR" sz="3200" dirty="0" smtClean="0">
                <a:cs typeface="Arial" panose="020B0604020202020204" pitchFamily="34" charset="0"/>
              </a:rPr>
              <a:t>Modélisation du palier</a:t>
            </a:r>
            <a:endParaRPr lang="fr-FR" sz="3200" dirty="0">
              <a:cs typeface="Arial" panose="020B0604020202020204" pitchFamily="34" charset="0"/>
            </a:endParaRPr>
          </a:p>
        </p:txBody>
      </p:sp>
      <p:sp>
        <p:nvSpPr>
          <p:cNvPr id="59" name="ZoneTexte 58"/>
          <p:cNvSpPr txBox="1"/>
          <p:nvPr/>
        </p:nvSpPr>
        <p:spPr>
          <a:xfrm>
            <a:off x="749300" y="1142146"/>
            <a:ext cx="8152809" cy="400110"/>
          </a:xfrm>
          <a:prstGeom prst="rect">
            <a:avLst/>
          </a:prstGeom>
          <a:noFill/>
        </p:spPr>
        <p:txBody>
          <a:bodyPr wrap="none" rtlCol="0">
            <a:spAutoFit/>
          </a:bodyPr>
          <a:lstStyle/>
          <a:p>
            <a:pPr marL="342900" indent="-342900">
              <a:buFont typeface="Wingdings" panose="05000000000000000000" pitchFamily="2" charset="2"/>
              <a:buChar char="q"/>
            </a:pPr>
            <a:r>
              <a:rPr lang="fr-FR" sz="2000" dirty="0" smtClean="0"/>
              <a:t>Résolution de l’équation de l’énergie couplée avec l’équation de Reynolds</a:t>
            </a:r>
            <a:endParaRPr lang="fr-FR" sz="2000" dirty="0"/>
          </a:p>
        </p:txBody>
      </p:sp>
      <p:sp>
        <p:nvSpPr>
          <p:cNvPr id="86" name="Rectangle 85"/>
          <p:cNvSpPr/>
          <p:nvPr/>
        </p:nvSpPr>
        <p:spPr>
          <a:xfrm>
            <a:off x="608580" y="4498749"/>
            <a:ext cx="4344459" cy="369332"/>
          </a:xfrm>
          <a:prstGeom prst="rect">
            <a:avLst/>
          </a:prstGeom>
        </p:spPr>
        <p:txBody>
          <a:bodyPr wrap="none">
            <a:spAutoFit/>
          </a:bodyPr>
          <a:lstStyle/>
          <a:p>
            <a:pPr marL="285750" indent="-285750">
              <a:buFont typeface="Arial" panose="020B0604020202020204" pitchFamily="34" charset="0"/>
              <a:buChar char="•"/>
            </a:pPr>
            <a:r>
              <a:rPr lang="fr-FR" dirty="0"/>
              <a:t>l’équation </a:t>
            </a:r>
            <a:r>
              <a:rPr lang="fr-FR" dirty="0" smtClean="0"/>
              <a:t>de l’énergie du film lubrifiant : </a:t>
            </a:r>
            <a:endParaRPr lang="fr-FR" dirty="0"/>
          </a:p>
        </p:txBody>
      </p:sp>
      <mc:AlternateContent xmlns:mc="http://schemas.openxmlformats.org/markup-compatibility/2006" xmlns:a14="http://schemas.microsoft.com/office/drawing/2010/main">
        <mc:Choice Requires="a14">
          <p:sp>
            <p:nvSpPr>
              <p:cNvPr id="87" name="Rectangle 86"/>
              <p:cNvSpPr/>
              <p:nvPr/>
            </p:nvSpPr>
            <p:spPr>
              <a:xfrm>
                <a:off x="2086556" y="4862316"/>
                <a:ext cx="8912680" cy="8174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fr-FR" b="0" i="1" smtClean="0">
                              <a:latin typeface="Cambria Math" panose="02040503050406030204" pitchFamily="18" charset="0"/>
                            </a:rPr>
                          </m:ctrlPr>
                        </m:sSupPr>
                        <m:e>
                          <m:r>
                            <a:rPr lang="fr-FR" i="1" smtClean="0">
                              <a:latin typeface="Cambria Math" panose="02040503050406030204" pitchFamily="18" charset="0"/>
                            </a:rPr>
                            <m:t>𝜌</m:t>
                          </m:r>
                        </m:e>
                        <m:sup>
                          <m:r>
                            <a:rPr lang="fr-FR" b="0" i="1" smtClean="0">
                              <a:latin typeface="Cambria Math" panose="02040503050406030204" pitchFamily="18" charset="0"/>
                            </a:rPr>
                            <m:t>𝑓𝑖𝑙𝑚</m:t>
                          </m:r>
                        </m:sup>
                      </m:sSup>
                      <m:sSubSup>
                        <m:sSubSupPr>
                          <m:ctrlPr>
                            <a:rPr lang="fr-FR" b="0" i="1" smtClean="0">
                              <a:latin typeface="Cambria Math" panose="02040503050406030204" pitchFamily="18" charset="0"/>
                            </a:rPr>
                          </m:ctrlPr>
                        </m:sSubSupPr>
                        <m:e>
                          <m:r>
                            <a:rPr lang="fr-FR" i="1">
                              <a:latin typeface="Cambria Math" panose="02040503050406030204" pitchFamily="18" charset="0"/>
                            </a:rPr>
                            <m:t>𝐶</m:t>
                          </m:r>
                        </m:e>
                        <m:sub>
                          <m:r>
                            <a:rPr lang="fr-FR" i="1">
                              <a:latin typeface="Cambria Math" panose="02040503050406030204" pitchFamily="18" charset="0"/>
                            </a:rPr>
                            <m:t>𝑝</m:t>
                          </m:r>
                        </m:sub>
                        <m:sup>
                          <m:r>
                            <a:rPr lang="fr-FR" b="0" i="1" smtClean="0">
                              <a:latin typeface="Cambria Math" panose="02040503050406030204" pitchFamily="18" charset="0"/>
                            </a:rPr>
                            <m:t>𝑓𝑖𝑙𝑚</m:t>
                          </m:r>
                        </m:sup>
                      </m:sSubSup>
                      <m:d>
                        <m:dPr>
                          <m:begChr m:val="["/>
                          <m:endChr m:val="]"/>
                          <m:ctrlPr>
                            <a:rPr lang="fr-FR" i="1">
                              <a:latin typeface="Cambria Math" panose="02040503050406030204" pitchFamily="18" charset="0"/>
                            </a:rPr>
                          </m:ctrlPr>
                        </m:dPr>
                        <m:e>
                          <m:f>
                            <m:fPr>
                              <m:ctrlPr>
                                <a:rPr lang="fr-FR" i="1">
                                  <a:latin typeface="Cambria Math" panose="02040503050406030204" pitchFamily="18" charset="0"/>
                                </a:rPr>
                              </m:ctrlPr>
                            </m:fPr>
                            <m:num>
                              <m:r>
                                <a:rPr lang="fr-FR" i="0">
                                  <a:latin typeface="Cambria Math" panose="02040503050406030204" pitchFamily="18" charset="0"/>
                                </a:rPr>
                                <m:t>𝜕</m:t>
                              </m:r>
                              <m:r>
                                <a:rPr lang="fr-FR" i="1">
                                  <a:latin typeface="Cambria Math" panose="02040503050406030204" pitchFamily="18" charset="0"/>
                                </a:rPr>
                                <m:t>𝑇</m:t>
                              </m:r>
                            </m:num>
                            <m:den>
                              <m:r>
                                <a:rPr lang="fr-FR" i="0">
                                  <a:latin typeface="Cambria Math" panose="02040503050406030204" pitchFamily="18" charset="0"/>
                                </a:rPr>
                                <m:t>𝜕</m:t>
                              </m:r>
                              <m:r>
                                <a:rPr lang="fr-FR" i="1">
                                  <a:latin typeface="Cambria Math" panose="02040503050406030204" pitchFamily="18" charset="0"/>
                                </a:rPr>
                                <m:t>𝑡</m:t>
                              </m:r>
                            </m:den>
                          </m:f>
                          <m:r>
                            <a:rPr lang="fr-FR" i="0">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d>
                                <m:dPr>
                                  <m:ctrlPr>
                                    <a:rPr lang="fr-FR" i="1">
                                      <a:latin typeface="Cambria Math" panose="02040503050406030204" pitchFamily="18" charset="0"/>
                                    </a:rPr>
                                  </m:ctrlPr>
                                </m:dPr>
                                <m:e>
                                  <m:r>
                                    <a:rPr lang="fr-FR" i="1">
                                      <a:latin typeface="Cambria Math" panose="02040503050406030204" pitchFamily="18" charset="0"/>
                                    </a:rPr>
                                    <m:t>𝑢𝑇</m:t>
                                  </m:r>
                                </m:e>
                              </m:d>
                            </m:num>
                            <m:den>
                              <m:r>
                                <a:rPr lang="fr-FR" i="0">
                                  <a:latin typeface="Cambria Math" panose="02040503050406030204" pitchFamily="18" charset="0"/>
                                </a:rPr>
                                <m:t>𝜕</m:t>
                              </m:r>
                              <m:r>
                                <a:rPr lang="fr-FR" i="1">
                                  <a:latin typeface="Cambria Math" panose="02040503050406030204" pitchFamily="18" charset="0"/>
                                </a:rPr>
                                <m:t>𝑥</m:t>
                              </m:r>
                            </m:den>
                          </m:f>
                          <m:r>
                            <a:rPr lang="fr-FR" i="0">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d>
                                <m:dPr>
                                  <m:ctrlPr>
                                    <a:rPr lang="fr-FR" i="1">
                                      <a:latin typeface="Cambria Math" panose="02040503050406030204" pitchFamily="18" charset="0"/>
                                    </a:rPr>
                                  </m:ctrlPr>
                                </m:dPr>
                                <m:e>
                                  <m:r>
                                    <a:rPr lang="fr-FR" i="1">
                                      <a:latin typeface="Cambria Math" panose="02040503050406030204" pitchFamily="18" charset="0"/>
                                    </a:rPr>
                                    <m:t>𝑣𝑇</m:t>
                                  </m:r>
                                </m:e>
                              </m:d>
                            </m:num>
                            <m:den>
                              <m:r>
                                <a:rPr lang="fr-FR" i="0">
                                  <a:latin typeface="Cambria Math" panose="02040503050406030204" pitchFamily="18" charset="0"/>
                                </a:rPr>
                                <m:t>𝜕</m:t>
                              </m:r>
                              <m:r>
                                <a:rPr lang="fr-FR" i="1">
                                  <a:latin typeface="Cambria Math" panose="02040503050406030204" pitchFamily="18" charset="0"/>
                                </a:rPr>
                                <m:t>𝑦</m:t>
                              </m:r>
                            </m:den>
                          </m:f>
                          <m:r>
                            <a:rPr lang="fr-FR" i="0">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d>
                                <m:dPr>
                                  <m:ctrlPr>
                                    <a:rPr lang="fr-FR" i="1">
                                      <a:latin typeface="Cambria Math" panose="02040503050406030204" pitchFamily="18" charset="0"/>
                                    </a:rPr>
                                  </m:ctrlPr>
                                </m:dPr>
                                <m:e>
                                  <m:r>
                                    <a:rPr lang="fr-FR" i="1">
                                      <a:latin typeface="Cambria Math" panose="02040503050406030204" pitchFamily="18" charset="0"/>
                                    </a:rPr>
                                    <m:t>𝑤𝑇</m:t>
                                  </m:r>
                                </m:e>
                              </m:d>
                            </m:num>
                            <m:den>
                              <m:r>
                                <a:rPr lang="fr-FR" i="0">
                                  <a:latin typeface="Cambria Math" panose="02040503050406030204" pitchFamily="18" charset="0"/>
                                </a:rPr>
                                <m:t>𝜕</m:t>
                              </m:r>
                              <m:r>
                                <a:rPr lang="fr-FR" i="1">
                                  <a:latin typeface="Cambria Math" panose="02040503050406030204" pitchFamily="18" charset="0"/>
                                </a:rPr>
                                <m:t>𝑧</m:t>
                              </m:r>
                            </m:den>
                          </m:f>
                        </m:e>
                      </m:d>
                      <m:r>
                        <a:rPr lang="fr-FR" i="0">
                          <a:latin typeface="Cambria Math" panose="02040503050406030204" pitchFamily="18" charset="0"/>
                        </a:rPr>
                        <m:t>=</m:t>
                      </m:r>
                      <m:sSup>
                        <m:sSupPr>
                          <m:ctrlPr>
                            <a:rPr lang="fr-FR" b="0" i="1" smtClean="0">
                              <a:latin typeface="Cambria Math" panose="02040503050406030204" pitchFamily="18" charset="0"/>
                            </a:rPr>
                          </m:ctrlPr>
                        </m:sSupPr>
                        <m:e>
                          <m:r>
                            <a:rPr lang="fr-FR" i="1">
                              <a:latin typeface="Cambria Math" panose="02040503050406030204" pitchFamily="18" charset="0"/>
                            </a:rPr>
                            <m:t>𝜆</m:t>
                          </m:r>
                        </m:e>
                        <m:sup>
                          <m:r>
                            <a:rPr lang="fr-FR" b="0" i="1" smtClean="0">
                              <a:latin typeface="Cambria Math" panose="02040503050406030204" pitchFamily="18" charset="0"/>
                            </a:rPr>
                            <m:t>𝑓𝑖𝑙𝑚</m:t>
                          </m:r>
                        </m:sup>
                      </m:sSup>
                      <m:f>
                        <m:fPr>
                          <m:ctrlPr>
                            <a:rPr lang="fr-FR" i="1">
                              <a:latin typeface="Cambria Math" panose="02040503050406030204" pitchFamily="18" charset="0"/>
                            </a:rPr>
                          </m:ctrlPr>
                        </m:fPr>
                        <m:num>
                          <m:sSup>
                            <m:sSupPr>
                              <m:ctrlPr>
                                <a:rPr lang="fr-FR" i="1">
                                  <a:latin typeface="Cambria Math" panose="02040503050406030204" pitchFamily="18" charset="0"/>
                                </a:rPr>
                              </m:ctrlPr>
                            </m:sSupPr>
                            <m:e>
                              <m:r>
                                <a:rPr lang="fr-FR" i="0">
                                  <a:latin typeface="Cambria Math" panose="02040503050406030204" pitchFamily="18" charset="0"/>
                                </a:rPr>
                                <m:t>𝜕</m:t>
                              </m:r>
                            </m:e>
                            <m:sup>
                              <m:r>
                                <a:rPr lang="fr-FR" i="0">
                                  <a:latin typeface="Cambria Math" panose="02040503050406030204" pitchFamily="18" charset="0"/>
                                </a:rPr>
                                <m:t>2</m:t>
                              </m:r>
                            </m:sup>
                          </m:sSup>
                          <m:r>
                            <a:rPr lang="fr-FR" i="1">
                              <a:latin typeface="Cambria Math" panose="02040503050406030204" pitchFamily="18" charset="0"/>
                            </a:rPr>
                            <m:t>𝑇</m:t>
                          </m:r>
                        </m:num>
                        <m:den>
                          <m:r>
                            <a:rPr lang="fr-FR" i="0">
                              <a:latin typeface="Cambria Math" panose="02040503050406030204" pitchFamily="18" charset="0"/>
                            </a:rPr>
                            <m:t>𝜕</m:t>
                          </m:r>
                          <m:sSup>
                            <m:sSupPr>
                              <m:ctrlPr>
                                <a:rPr lang="fr-FR" i="1">
                                  <a:latin typeface="Cambria Math" panose="02040503050406030204" pitchFamily="18" charset="0"/>
                                </a:rPr>
                              </m:ctrlPr>
                            </m:sSupPr>
                            <m:e>
                              <m:r>
                                <a:rPr lang="fr-FR" i="1">
                                  <a:latin typeface="Cambria Math" panose="02040503050406030204" pitchFamily="18" charset="0"/>
                                </a:rPr>
                                <m:t>𝑦</m:t>
                              </m:r>
                            </m:e>
                            <m:sup>
                              <m:r>
                                <a:rPr lang="fr-FR" i="0">
                                  <a:latin typeface="Cambria Math" panose="02040503050406030204" pitchFamily="18" charset="0"/>
                                </a:rPr>
                                <m:t>2</m:t>
                              </m:r>
                            </m:sup>
                          </m:sSup>
                        </m:den>
                      </m:f>
                      <m:r>
                        <a:rPr lang="fr-FR" i="0">
                          <a:latin typeface="Cambria Math" panose="02040503050406030204" pitchFamily="18" charset="0"/>
                        </a:rPr>
                        <m:t>+</m:t>
                      </m:r>
                      <m:r>
                        <a:rPr lang="fr-FR" i="1">
                          <a:latin typeface="Cambria Math" panose="02040503050406030204" pitchFamily="18" charset="0"/>
                        </a:rPr>
                        <m:t>𝜇</m:t>
                      </m:r>
                      <m:d>
                        <m:dPr>
                          <m:begChr m:val="["/>
                          <m:endChr m:val="]"/>
                          <m:ctrlPr>
                            <a:rPr lang="fr-FR" i="1">
                              <a:latin typeface="Cambria Math" panose="02040503050406030204" pitchFamily="18" charset="0"/>
                            </a:rPr>
                          </m:ctrlPr>
                        </m:dPr>
                        <m:e>
                          <m:sSup>
                            <m:sSupPr>
                              <m:ctrlPr>
                                <a:rPr lang="fr-FR" i="1">
                                  <a:latin typeface="Cambria Math" panose="02040503050406030204" pitchFamily="18" charset="0"/>
                                </a:rPr>
                              </m:ctrlPr>
                            </m:sSupPr>
                            <m:e>
                              <m:d>
                                <m:dPr>
                                  <m:ctrlPr>
                                    <a:rPr lang="fr-FR" i="1">
                                      <a:latin typeface="Cambria Math" panose="02040503050406030204" pitchFamily="18" charset="0"/>
                                    </a:rPr>
                                  </m:ctrlPr>
                                </m:dPr>
                                <m:e>
                                  <m:f>
                                    <m:fPr>
                                      <m:ctrlPr>
                                        <a:rPr lang="fr-FR" i="1">
                                          <a:latin typeface="Cambria Math" panose="02040503050406030204" pitchFamily="18" charset="0"/>
                                        </a:rPr>
                                      </m:ctrlPr>
                                    </m:fPr>
                                    <m:num>
                                      <m:r>
                                        <a:rPr lang="fr-FR" i="0">
                                          <a:latin typeface="Cambria Math" panose="02040503050406030204" pitchFamily="18" charset="0"/>
                                        </a:rPr>
                                        <m:t>𝜕</m:t>
                                      </m:r>
                                      <m:r>
                                        <a:rPr lang="fr-FR" i="1">
                                          <a:latin typeface="Cambria Math" panose="02040503050406030204" pitchFamily="18" charset="0"/>
                                        </a:rPr>
                                        <m:t>𝑢</m:t>
                                      </m:r>
                                    </m:num>
                                    <m:den>
                                      <m:r>
                                        <a:rPr lang="fr-FR" i="0">
                                          <a:latin typeface="Cambria Math" panose="02040503050406030204" pitchFamily="18" charset="0"/>
                                        </a:rPr>
                                        <m:t>𝜕</m:t>
                                      </m:r>
                                      <m:r>
                                        <a:rPr lang="fr-FR" i="1">
                                          <a:latin typeface="Cambria Math" panose="02040503050406030204" pitchFamily="18" charset="0"/>
                                        </a:rPr>
                                        <m:t>𝑦</m:t>
                                      </m:r>
                                    </m:den>
                                  </m:f>
                                </m:e>
                              </m:d>
                            </m:e>
                            <m:sup>
                              <m:r>
                                <a:rPr lang="fr-FR" i="0">
                                  <a:latin typeface="Cambria Math" panose="02040503050406030204" pitchFamily="18" charset="0"/>
                                </a:rPr>
                                <m:t>2</m:t>
                              </m:r>
                            </m:sup>
                          </m:sSup>
                          <m:r>
                            <a:rPr lang="fr-FR" i="0">
                              <a:latin typeface="Cambria Math" panose="02040503050406030204" pitchFamily="18" charset="0"/>
                            </a:rPr>
                            <m:t>+</m:t>
                          </m:r>
                          <m:sSup>
                            <m:sSupPr>
                              <m:ctrlPr>
                                <a:rPr lang="fr-FR" i="1">
                                  <a:latin typeface="Cambria Math" panose="02040503050406030204" pitchFamily="18" charset="0"/>
                                </a:rPr>
                              </m:ctrlPr>
                            </m:sSupPr>
                            <m:e>
                              <m:d>
                                <m:dPr>
                                  <m:ctrlPr>
                                    <a:rPr lang="fr-FR" i="1">
                                      <a:latin typeface="Cambria Math" panose="02040503050406030204" pitchFamily="18" charset="0"/>
                                    </a:rPr>
                                  </m:ctrlPr>
                                </m:dPr>
                                <m:e>
                                  <m:f>
                                    <m:fPr>
                                      <m:ctrlPr>
                                        <a:rPr lang="fr-FR" i="1">
                                          <a:latin typeface="Cambria Math" panose="02040503050406030204" pitchFamily="18" charset="0"/>
                                        </a:rPr>
                                      </m:ctrlPr>
                                    </m:fPr>
                                    <m:num>
                                      <m:r>
                                        <a:rPr lang="fr-FR" i="0">
                                          <a:latin typeface="Cambria Math" panose="02040503050406030204" pitchFamily="18" charset="0"/>
                                        </a:rPr>
                                        <m:t>𝜕</m:t>
                                      </m:r>
                                      <m:r>
                                        <a:rPr lang="fr-FR" i="1">
                                          <a:latin typeface="Cambria Math" panose="02040503050406030204" pitchFamily="18" charset="0"/>
                                        </a:rPr>
                                        <m:t>𝑤</m:t>
                                      </m:r>
                                    </m:num>
                                    <m:den>
                                      <m:r>
                                        <a:rPr lang="fr-FR" i="0">
                                          <a:latin typeface="Cambria Math" panose="02040503050406030204" pitchFamily="18" charset="0"/>
                                        </a:rPr>
                                        <m:t>𝜕</m:t>
                                      </m:r>
                                      <m:r>
                                        <a:rPr lang="fr-FR" i="1">
                                          <a:latin typeface="Cambria Math" panose="02040503050406030204" pitchFamily="18" charset="0"/>
                                        </a:rPr>
                                        <m:t>𝑦</m:t>
                                      </m:r>
                                    </m:den>
                                  </m:f>
                                </m:e>
                              </m:d>
                            </m:e>
                            <m:sup>
                              <m:r>
                                <a:rPr lang="fr-FR" i="0">
                                  <a:latin typeface="Cambria Math" panose="02040503050406030204" pitchFamily="18" charset="0"/>
                                </a:rPr>
                                <m:t>2</m:t>
                              </m:r>
                            </m:sup>
                          </m:sSup>
                        </m:e>
                      </m:d>
                    </m:oMath>
                  </m:oMathPara>
                </a14:m>
                <a:endParaRPr lang="fr-FR" sz="2000" dirty="0"/>
              </a:p>
            </p:txBody>
          </p:sp>
        </mc:Choice>
        <mc:Fallback xmlns="">
          <p:sp>
            <p:nvSpPr>
              <p:cNvPr id="87" name="Rectangle 86"/>
              <p:cNvSpPr>
                <a:spLocks noRot="1" noChangeAspect="1" noMove="1" noResize="1" noEditPoints="1" noAdjustHandles="1" noChangeArrowheads="1" noChangeShapeType="1" noTextEdit="1"/>
              </p:cNvSpPr>
              <p:nvPr/>
            </p:nvSpPr>
            <p:spPr>
              <a:xfrm>
                <a:off x="2086556" y="4862316"/>
                <a:ext cx="8912680" cy="817403"/>
              </a:xfrm>
              <a:prstGeom prst="rect">
                <a:avLst/>
              </a:prstGeom>
              <a:blipFill rotWithShape="0">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8" name="Rectangle 87"/>
              <p:cNvSpPr/>
              <p:nvPr/>
            </p:nvSpPr>
            <p:spPr>
              <a:xfrm>
                <a:off x="608580" y="3884058"/>
                <a:ext cx="9498178" cy="369332"/>
              </a:xfrm>
              <a:prstGeom prst="rect">
                <a:avLst/>
              </a:prstGeom>
            </p:spPr>
            <p:txBody>
              <a:bodyPr wrap="none">
                <a:spAutoFit/>
              </a:bodyPr>
              <a:lstStyle/>
              <a:p>
                <a:pPr marL="285750" indent="-285750">
                  <a:buFont typeface="Arial" panose="020B0604020202020204" pitchFamily="34" charset="0"/>
                  <a:buChar char="•"/>
                </a:pPr>
                <a:r>
                  <a:rPr lang="fr-FR" dirty="0" smtClean="0"/>
                  <a:t> Champ de pression </a:t>
                </a:r>
                <a14:m>
                  <m:oMath xmlns:m="http://schemas.openxmlformats.org/officeDocument/2006/math">
                    <m:r>
                      <a:rPr lang="fr-FR" i="1" dirty="0" smtClean="0">
                        <a:latin typeface="Cambria Math" panose="02040503050406030204" pitchFamily="18" charset="0"/>
                      </a:rPr>
                      <m:t>𝑝</m:t>
                    </m:r>
                  </m:oMath>
                </a14:m>
                <a:r>
                  <a:rPr lang="fr-FR" dirty="0" smtClean="0"/>
                  <a:t> </a:t>
                </a:r>
                <a14:m>
                  <m:oMath xmlns:m="http://schemas.openxmlformats.org/officeDocument/2006/math">
                    <m:r>
                      <a:rPr lang="fr-FR" i="1" smtClean="0">
                        <a:latin typeface="Cambria Math" panose="02040503050406030204" pitchFamily="18" charset="0"/>
                        <a:ea typeface="Cambria Math" panose="02040503050406030204" pitchFamily="18" charset="0"/>
                      </a:rPr>
                      <m:t>→</m:t>
                    </m:r>
                  </m:oMath>
                </a14:m>
                <a:r>
                  <a:rPr lang="fr-FR" dirty="0" smtClean="0"/>
                  <a:t>  force du palier &amp; déduire le champ de vitesses </a:t>
                </a:r>
                <a14:m>
                  <m:oMath xmlns:m="http://schemas.openxmlformats.org/officeDocument/2006/math">
                    <m:r>
                      <a:rPr lang="fr-FR" b="0" i="1" smtClean="0">
                        <a:latin typeface="Cambria Math" panose="02040503050406030204" pitchFamily="18" charset="0"/>
                      </a:rPr>
                      <m:t> </m:t>
                    </m:r>
                    <m:r>
                      <a:rPr lang="fr-FR" b="0" i="1" smtClean="0">
                        <a:latin typeface="Cambria Math" panose="02040503050406030204" pitchFamily="18" charset="0"/>
                        <a:ea typeface="Cambria Math" panose="02040503050406030204" pitchFamily="18" charset="0"/>
                      </a:rPr>
                      <m:t>→</m:t>
                    </m:r>
                  </m:oMath>
                </a14:m>
                <a:r>
                  <a:rPr lang="fr-FR" dirty="0" smtClean="0"/>
                  <a:t>  dissipation visqueux</a:t>
                </a:r>
                <a:endParaRPr lang="fr-FR" dirty="0"/>
              </a:p>
            </p:txBody>
          </p:sp>
        </mc:Choice>
        <mc:Fallback xmlns="">
          <p:sp>
            <p:nvSpPr>
              <p:cNvPr id="88" name="Rectangle 87"/>
              <p:cNvSpPr>
                <a:spLocks noRot="1" noChangeAspect="1" noMove="1" noResize="1" noEditPoints="1" noAdjustHandles="1" noChangeArrowheads="1" noChangeShapeType="1" noTextEdit="1"/>
              </p:cNvSpPr>
              <p:nvPr/>
            </p:nvSpPr>
            <p:spPr>
              <a:xfrm>
                <a:off x="608580" y="3884058"/>
                <a:ext cx="9498178" cy="369332"/>
              </a:xfrm>
              <a:prstGeom prst="rect">
                <a:avLst/>
              </a:prstGeom>
              <a:blipFill rotWithShape="0">
                <a:blip r:embed="rId5"/>
                <a:stretch>
                  <a:fillRect l="-449" t="-8197" b="-24590"/>
                </a:stretch>
              </a:blipFill>
            </p:spPr>
            <p:txBody>
              <a:bodyPr/>
              <a:lstStyle/>
              <a:p>
                <a:r>
                  <a:rPr lang="fr-FR">
                    <a:noFill/>
                  </a:rPr>
                  <a:t> </a:t>
                </a:r>
              </a:p>
            </p:txBody>
          </p:sp>
        </mc:Fallback>
      </mc:AlternateContent>
      <p:sp>
        <p:nvSpPr>
          <p:cNvPr id="89" name="Ellipse 88"/>
          <p:cNvSpPr/>
          <p:nvPr/>
        </p:nvSpPr>
        <p:spPr>
          <a:xfrm>
            <a:off x="8351987" y="4498638"/>
            <a:ext cx="2038922" cy="12592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0" name="Connecteur droit avec flèche 89"/>
          <p:cNvCxnSpPr>
            <a:endCxn id="89" idx="0"/>
          </p:cNvCxnSpPr>
          <p:nvPr/>
        </p:nvCxnSpPr>
        <p:spPr>
          <a:xfrm>
            <a:off x="9036757" y="4200228"/>
            <a:ext cx="334691" cy="298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9" name="Groupe 38"/>
          <p:cNvGrpSpPr/>
          <p:nvPr/>
        </p:nvGrpSpPr>
        <p:grpSpPr>
          <a:xfrm>
            <a:off x="7061065" y="1660340"/>
            <a:ext cx="4895585" cy="2030571"/>
            <a:chOff x="7391741" y="1953113"/>
            <a:chExt cx="4895585" cy="2030571"/>
          </a:xfrm>
        </p:grpSpPr>
        <p:sp>
          <p:nvSpPr>
            <p:cNvPr id="94" name="Rectangle 93"/>
            <p:cNvSpPr/>
            <p:nvPr/>
          </p:nvSpPr>
          <p:spPr>
            <a:xfrm>
              <a:off x="7461191" y="1953113"/>
              <a:ext cx="4826135" cy="20305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mc:AlternateContent xmlns:mc="http://schemas.openxmlformats.org/markup-compatibility/2006" xmlns:a14="http://schemas.microsoft.com/office/drawing/2010/main">
          <mc:Choice Requires="a14">
            <p:sp>
              <p:nvSpPr>
                <p:cNvPr id="96" name="Rectangle 95"/>
                <p:cNvSpPr/>
                <p:nvPr/>
              </p:nvSpPr>
              <p:spPr>
                <a:xfrm>
                  <a:off x="8480023" y="2497759"/>
                  <a:ext cx="2422458" cy="4277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𝑝</m:t>
                        </m:r>
                        <m:r>
                          <a:rPr lang="fr-FR" i="1">
                            <a:latin typeface="Cambria Math" panose="02040503050406030204" pitchFamily="18" charset="0"/>
                          </a:rPr>
                          <m:t>+</m:t>
                        </m:r>
                        <m:r>
                          <a:rPr lang="fr-FR" i="1">
                            <a:latin typeface="Cambria Math" panose="02040503050406030204" pitchFamily="18" charset="0"/>
                          </a:rPr>
                          <m:t>𝜃</m:t>
                        </m:r>
                        <m:r>
                          <a:rPr lang="fr-FR" i="1">
                            <a:latin typeface="Cambria Math" panose="02040503050406030204" pitchFamily="18" charset="0"/>
                          </a:rPr>
                          <m:t>−</m:t>
                        </m:r>
                        <m:rad>
                          <m:radPr>
                            <m:degHide m:val="on"/>
                            <m:ctrlPr>
                              <a:rPr lang="fr-FR" i="1">
                                <a:latin typeface="Cambria Math" panose="02040503050406030204" pitchFamily="18" charset="0"/>
                              </a:rPr>
                            </m:ctrlPr>
                          </m:radPr>
                          <m:deg/>
                          <m:e>
                            <m:sSup>
                              <m:sSupPr>
                                <m:ctrlPr>
                                  <a:rPr lang="fr-FR" i="1">
                                    <a:latin typeface="Cambria Math" panose="02040503050406030204" pitchFamily="18" charset="0"/>
                                  </a:rPr>
                                </m:ctrlPr>
                              </m:sSupPr>
                              <m:e>
                                <m:r>
                                  <a:rPr lang="fr-FR" b="0" i="1">
                                    <a:latin typeface="Cambria Math" panose="02040503050406030204" pitchFamily="18" charset="0"/>
                                  </a:rPr>
                                  <m:t>𝑝</m:t>
                                </m:r>
                              </m:e>
                              <m:sup>
                                <m:r>
                                  <a:rPr lang="fr-FR" i="1">
                                    <a:latin typeface="Cambria Math" panose="02040503050406030204" pitchFamily="18" charset="0"/>
                                  </a:rPr>
                                  <m:t>2</m:t>
                                </m:r>
                              </m:sup>
                            </m:sSup>
                            <m:r>
                              <a:rPr lang="fr-FR" i="1">
                                <a:latin typeface="Cambria Math" panose="02040503050406030204" pitchFamily="18" charset="0"/>
                              </a:rPr>
                              <m:t>+</m:t>
                            </m:r>
                            <m:sSup>
                              <m:sSupPr>
                                <m:ctrlPr>
                                  <a:rPr lang="fr-FR" i="1">
                                    <a:latin typeface="Cambria Math" panose="02040503050406030204" pitchFamily="18" charset="0"/>
                                  </a:rPr>
                                </m:ctrlPr>
                              </m:sSupPr>
                              <m:e>
                                <m:r>
                                  <a:rPr lang="fr-FR" i="1">
                                    <a:latin typeface="Cambria Math" panose="02040503050406030204" pitchFamily="18" charset="0"/>
                                  </a:rPr>
                                  <m:t>𝜃</m:t>
                                </m:r>
                              </m:e>
                              <m:sup>
                                <m:r>
                                  <a:rPr lang="fr-FR" i="1">
                                    <a:latin typeface="Cambria Math" panose="02040503050406030204" pitchFamily="18" charset="0"/>
                                  </a:rPr>
                                  <m:t>2</m:t>
                                </m:r>
                              </m:sup>
                            </m:sSup>
                          </m:e>
                        </m:rad>
                        <m:r>
                          <a:rPr lang="fr-FR" i="1">
                            <a:latin typeface="Cambria Math" panose="02040503050406030204" pitchFamily="18" charset="0"/>
                          </a:rPr>
                          <m:t>=0</m:t>
                        </m:r>
                      </m:oMath>
                    </m:oMathPara>
                  </a14:m>
                  <a:endParaRPr lang="fr-FR" dirty="0" smtClean="0"/>
                </a:p>
              </p:txBody>
            </p:sp>
          </mc:Choice>
          <mc:Fallback xmlns="">
            <p:sp>
              <p:nvSpPr>
                <p:cNvPr id="96" name="Rectangle 95"/>
                <p:cNvSpPr>
                  <a:spLocks noRot="1" noChangeAspect="1" noMove="1" noResize="1" noEditPoints="1" noAdjustHandles="1" noChangeArrowheads="1" noChangeShapeType="1" noTextEdit="1"/>
                </p:cNvSpPr>
                <p:nvPr/>
              </p:nvSpPr>
              <p:spPr>
                <a:xfrm>
                  <a:off x="8480023" y="2497759"/>
                  <a:ext cx="2422458" cy="427746"/>
                </a:xfrm>
                <a:prstGeom prst="rect">
                  <a:avLst/>
                </a:prstGeom>
                <a:blipFill rotWithShape="0">
                  <a:blip r:embed="rId6"/>
                  <a:stretch>
                    <a:fillRect b="-5634"/>
                  </a:stretch>
                </a:blipFill>
              </p:spPr>
              <p:txBody>
                <a:bodyPr/>
                <a:lstStyle/>
                <a:p>
                  <a:r>
                    <a:rPr lang="fr-FR">
                      <a:noFill/>
                    </a:rPr>
                    <a:t> </a:t>
                  </a:r>
                </a:p>
              </p:txBody>
            </p:sp>
          </mc:Fallback>
        </mc:AlternateContent>
        <p:sp>
          <p:nvSpPr>
            <p:cNvPr id="31" name="Rectangle 30"/>
            <p:cNvSpPr/>
            <p:nvPr/>
          </p:nvSpPr>
          <p:spPr>
            <a:xfrm>
              <a:off x="7488945" y="2036795"/>
              <a:ext cx="4798381" cy="369332"/>
            </a:xfrm>
            <a:prstGeom prst="rect">
              <a:avLst/>
            </a:prstGeom>
          </p:spPr>
          <p:txBody>
            <a:bodyPr wrap="square">
              <a:spAutoFit/>
            </a:bodyPr>
            <a:lstStyle/>
            <a:p>
              <a:pPr algn="ctr"/>
              <a:r>
                <a:rPr lang="fr-FR" dirty="0"/>
                <a:t>Contrainte </a:t>
              </a:r>
              <a:r>
                <a:rPr lang="fr-FR" dirty="0" smtClean="0"/>
                <a:t>supplémentaire exprimée sous forme</a:t>
              </a:r>
              <a:endParaRPr lang="fr-FR" dirty="0"/>
            </a:p>
          </p:txBody>
        </p:sp>
        <mc:AlternateContent xmlns:mc="http://schemas.openxmlformats.org/markup-compatibility/2006" xmlns:a14="http://schemas.microsoft.com/office/drawing/2010/main">
          <mc:Choice Requires="a14">
            <p:sp>
              <p:nvSpPr>
                <p:cNvPr id="32" name="Rectangle 31"/>
                <p:cNvSpPr/>
                <p:nvPr/>
              </p:nvSpPr>
              <p:spPr>
                <a:xfrm>
                  <a:off x="7391741" y="3155406"/>
                  <a:ext cx="4529573"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fr-FR" i="1">
                                <a:latin typeface="Cambria Math" panose="02040503050406030204" pitchFamily="18" charset="0"/>
                              </a:rPr>
                            </m:ctrlPr>
                          </m:dPr>
                          <m:e>
                            <m:eqArr>
                              <m:eqArrPr>
                                <m:ctrlPr>
                                  <a:rPr lang="fr-FR" i="1">
                                    <a:latin typeface="Cambria Math" panose="02040503050406030204" pitchFamily="18" charset="0"/>
                                  </a:rPr>
                                </m:ctrlPr>
                              </m:eqArrPr>
                              <m:e>
                                <m:r>
                                  <a:rPr lang="fr-FR" i="1">
                                    <a:latin typeface="Cambria Math" panose="02040503050406030204" pitchFamily="18" charset="0"/>
                                  </a:rPr>
                                  <m:t> </m:t>
                                </m:r>
                                <m:r>
                                  <a:rPr lang="fr-FR" i="1">
                                    <a:latin typeface="Cambria Math" panose="02040503050406030204" pitchFamily="18" charset="0"/>
                                  </a:rPr>
                                  <m:t>𝑝</m:t>
                                </m:r>
                                <m:r>
                                  <a:rPr lang="fr-FR" i="1">
                                    <a:latin typeface="Cambria Math" panose="02040503050406030204" pitchFamily="18" charset="0"/>
                                  </a:rPr>
                                  <m:t>&gt;0   →   </m:t>
                                </m:r>
                                <m:r>
                                  <a:rPr lang="fr-FR" i="1">
                                    <a:latin typeface="Cambria Math" panose="02040503050406030204" pitchFamily="18" charset="0"/>
                                    <a:ea typeface="Cambria Math" panose="02040503050406030204" pitchFamily="18" charset="0"/>
                                  </a:rPr>
                                  <m:t>𝜃</m:t>
                                </m:r>
                                <m:r>
                                  <a:rPr lang="fr-FR" i="1">
                                    <a:latin typeface="Cambria Math" panose="02040503050406030204" pitchFamily="18" charset="0"/>
                                    <a:ea typeface="Cambria Math" panose="02040503050406030204" pitchFamily="18" charset="0"/>
                                  </a:rPr>
                                  <m:t>=0   (</m:t>
                                </m:r>
                                <m:r>
                                  <a:rPr lang="fr-FR" i="1">
                                    <a:latin typeface="Cambria Math" panose="02040503050406030204" pitchFamily="18" charset="0"/>
                                    <a:ea typeface="Cambria Math" panose="02040503050406030204" pitchFamily="18" charset="0"/>
                                  </a:rPr>
                                  <m:t>𝑝𝑎𝑠</m:t>
                                </m:r>
                                <m:r>
                                  <a:rPr lang="fr-FR" i="1">
                                    <a:latin typeface="Cambria Math" panose="02040503050406030204" pitchFamily="18" charset="0"/>
                                    <a:ea typeface="Cambria Math" panose="02040503050406030204" pitchFamily="18" charset="0"/>
                                  </a:rPr>
                                  <m:t> </m:t>
                                </m:r>
                                <m:r>
                                  <a:rPr lang="fr-FR" i="1">
                                    <a:latin typeface="Cambria Math" panose="02040503050406030204" pitchFamily="18" charset="0"/>
                                    <a:ea typeface="Cambria Math" panose="02040503050406030204" pitchFamily="18" charset="0"/>
                                  </a:rPr>
                                  <m:t>𝑑𝑒</m:t>
                                </m:r>
                                <m:r>
                                  <a:rPr lang="fr-FR" i="1">
                                    <a:latin typeface="Cambria Math" panose="02040503050406030204" pitchFamily="18" charset="0"/>
                                    <a:ea typeface="Cambria Math" panose="02040503050406030204" pitchFamily="18" charset="0"/>
                                  </a:rPr>
                                  <m:t> </m:t>
                                </m:r>
                                <m:r>
                                  <a:rPr lang="fr-FR" i="1">
                                    <a:latin typeface="Cambria Math" panose="02040503050406030204" pitchFamily="18" charset="0"/>
                                    <a:ea typeface="Cambria Math" panose="02040503050406030204" pitchFamily="18" charset="0"/>
                                  </a:rPr>
                                  <m:t>𝑐𝑎𝑣𝑖𝑡𝑎𝑡𝑖𝑜𝑛</m:t>
                                </m:r>
                                <m:r>
                                  <a:rPr lang="fr-FR" i="1">
                                    <a:latin typeface="Cambria Math" panose="02040503050406030204" pitchFamily="18" charset="0"/>
                                    <a:ea typeface="Cambria Math" panose="02040503050406030204" pitchFamily="18" charset="0"/>
                                  </a:rPr>
                                  <m:t>)</m:t>
                                </m:r>
                              </m:e>
                              <m:e>
                                <m:r>
                                  <a:rPr lang="fr-FR" i="1">
                                    <a:latin typeface="Cambria Math" panose="02040503050406030204" pitchFamily="18" charset="0"/>
                                  </a:rPr>
                                  <m:t>𝑝</m:t>
                                </m:r>
                                <m:r>
                                  <a:rPr lang="fr-FR" i="1">
                                    <a:latin typeface="Cambria Math" panose="02040503050406030204" pitchFamily="18" charset="0"/>
                                  </a:rPr>
                                  <m:t>=0   →   </m:t>
                                </m:r>
                                <m:r>
                                  <a:rPr lang="fr-FR" i="1">
                                    <a:latin typeface="Cambria Math" panose="02040503050406030204" pitchFamily="18" charset="0"/>
                                    <a:ea typeface="Cambria Math" panose="02040503050406030204" pitchFamily="18" charset="0"/>
                                  </a:rPr>
                                  <m:t>𝜃</m:t>
                                </m:r>
                                <m:r>
                                  <a:rPr lang="fr-FR" i="1">
                                    <a:latin typeface="Cambria Math" panose="02040503050406030204" pitchFamily="18" charset="0"/>
                                    <a:ea typeface="Cambria Math" panose="02040503050406030204" pitchFamily="18" charset="0"/>
                                  </a:rPr>
                                  <m:t>∈(0, 1]  (</m:t>
                                </m:r>
                                <m:r>
                                  <a:rPr lang="fr-FR" i="1">
                                    <a:latin typeface="Cambria Math" panose="02040503050406030204" pitchFamily="18" charset="0"/>
                                    <a:ea typeface="Cambria Math" panose="02040503050406030204" pitchFamily="18" charset="0"/>
                                  </a:rPr>
                                  <m:t>𝑟𝑢𝑝𝑡𝑢𝑟𝑒</m:t>
                                </m:r>
                                <m:r>
                                  <a:rPr lang="fr-FR" i="1">
                                    <a:latin typeface="Cambria Math" panose="02040503050406030204" pitchFamily="18" charset="0"/>
                                    <a:ea typeface="Cambria Math" panose="02040503050406030204" pitchFamily="18" charset="0"/>
                                  </a:rPr>
                                  <m:t> </m:t>
                                </m:r>
                                <m:r>
                                  <a:rPr lang="fr-FR" i="1">
                                    <a:latin typeface="Cambria Math" panose="02040503050406030204" pitchFamily="18" charset="0"/>
                                    <a:ea typeface="Cambria Math" panose="02040503050406030204" pitchFamily="18" charset="0"/>
                                  </a:rPr>
                                  <m:t>𝑑𝑒</m:t>
                                </m:r>
                                <m:r>
                                  <a:rPr lang="fr-FR" i="1">
                                    <a:latin typeface="Cambria Math" panose="02040503050406030204" pitchFamily="18" charset="0"/>
                                    <a:ea typeface="Cambria Math" panose="02040503050406030204" pitchFamily="18" charset="0"/>
                                  </a:rPr>
                                  <m:t> </m:t>
                                </m:r>
                                <m:r>
                                  <a:rPr lang="fr-FR" i="1">
                                    <a:latin typeface="Cambria Math" panose="02040503050406030204" pitchFamily="18" charset="0"/>
                                    <a:ea typeface="Cambria Math" panose="02040503050406030204" pitchFamily="18" charset="0"/>
                                  </a:rPr>
                                  <m:t>𝑓𝑖𝑙𝑚</m:t>
                                </m:r>
                                <m:r>
                                  <a:rPr lang="fr-FR" i="1">
                                    <a:latin typeface="Cambria Math" panose="02040503050406030204" pitchFamily="18" charset="0"/>
                                    <a:ea typeface="Cambria Math" panose="02040503050406030204" pitchFamily="18" charset="0"/>
                                  </a:rPr>
                                  <m:t>)</m:t>
                                </m:r>
                              </m:e>
                            </m:eqArr>
                          </m:e>
                        </m:d>
                      </m:oMath>
                    </m:oMathPara>
                  </a14:m>
                  <a:endParaRPr lang="fr-FR" dirty="0"/>
                </a:p>
              </p:txBody>
            </p:sp>
          </mc:Choice>
          <mc:Fallback xmlns="">
            <p:sp>
              <p:nvSpPr>
                <p:cNvPr id="32" name="Rectangle 31"/>
                <p:cNvSpPr>
                  <a:spLocks noRot="1" noChangeAspect="1" noMove="1" noResize="1" noEditPoints="1" noAdjustHandles="1" noChangeArrowheads="1" noChangeShapeType="1" noTextEdit="1"/>
                </p:cNvSpPr>
                <p:nvPr/>
              </p:nvSpPr>
              <p:spPr>
                <a:xfrm>
                  <a:off x="7391741" y="3155406"/>
                  <a:ext cx="4529573" cy="710194"/>
                </a:xfrm>
                <a:prstGeom prst="rect">
                  <a:avLst/>
                </a:prstGeom>
                <a:blipFill rotWithShape="0">
                  <a:blip r:embed="rId7"/>
                  <a:stretch>
                    <a:fillRect/>
                  </a:stretch>
                </a:blipFill>
              </p:spPr>
              <p:txBody>
                <a:bodyPr/>
                <a:lstStyle/>
                <a:p>
                  <a:r>
                    <a:rPr lang="fr-FR">
                      <a:noFill/>
                    </a:rPr>
                    <a:t> </a:t>
                  </a:r>
                </a:p>
              </p:txBody>
            </p:sp>
          </mc:Fallback>
        </mc:AlternateContent>
      </p:grpSp>
      <p:sp>
        <p:nvSpPr>
          <p:cNvPr id="100" name="Rectangle 99"/>
          <p:cNvSpPr/>
          <p:nvPr/>
        </p:nvSpPr>
        <p:spPr>
          <a:xfrm>
            <a:off x="608580" y="5875996"/>
            <a:ext cx="10837134" cy="369332"/>
          </a:xfrm>
          <a:prstGeom prst="rect">
            <a:avLst/>
          </a:prstGeom>
        </p:spPr>
        <p:txBody>
          <a:bodyPr wrap="none">
            <a:spAutoFit/>
          </a:bodyPr>
          <a:lstStyle/>
          <a:p>
            <a:pPr marL="285750" indent="-285750">
              <a:buFont typeface="Arial" panose="020B0604020202020204" pitchFamily="34" charset="0"/>
              <a:buChar char="•"/>
            </a:pPr>
            <a:r>
              <a:rPr lang="fr-FR" dirty="0" smtClean="0"/>
              <a:t>Pour bien déterminer le flux thermique avec le moindre l’effort de calcul , la </a:t>
            </a:r>
            <a:r>
              <a:rPr lang="fr-FR" dirty="0"/>
              <a:t>m</a:t>
            </a:r>
            <a:r>
              <a:rPr lang="fr-FR" dirty="0" smtClean="0"/>
              <a:t>éthode </a:t>
            </a:r>
            <a:r>
              <a:rPr lang="fr-FR" dirty="0"/>
              <a:t>spectrale a été introduit </a:t>
            </a:r>
          </a:p>
        </p:txBody>
      </p:sp>
      <p:grpSp>
        <p:nvGrpSpPr>
          <p:cNvPr id="6" name="Groupe 5"/>
          <p:cNvGrpSpPr/>
          <p:nvPr/>
        </p:nvGrpSpPr>
        <p:grpSpPr>
          <a:xfrm>
            <a:off x="-22348" y="1667463"/>
            <a:ext cx="7231216" cy="2096798"/>
            <a:chOff x="-22348" y="1667463"/>
            <a:chExt cx="7231216" cy="2096798"/>
          </a:xfrm>
        </p:grpSpPr>
        <p:sp>
          <p:nvSpPr>
            <p:cNvPr id="9" name="Rectangle 8"/>
            <p:cNvSpPr/>
            <p:nvPr/>
          </p:nvSpPr>
          <p:spPr>
            <a:xfrm>
              <a:off x="499733" y="1667463"/>
              <a:ext cx="5789855" cy="369332"/>
            </a:xfrm>
            <a:prstGeom prst="rect">
              <a:avLst/>
            </a:prstGeom>
          </p:spPr>
          <p:txBody>
            <a:bodyPr wrap="none">
              <a:spAutoFit/>
            </a:bodyPr>
            <a:lstStyle/>
            <a:p>
              <a:pPr marL="285750" indent="-285750">
                <a:buFont typeface="Arial" panose="020B0604020202020204" pitchFamily="34" charset="0"/>
                <a:buChar char="•"/>
              </a:pPr>
              <a:r>
                <a:rPr lang="fr-FR" dirty="0"/>
                <a:t>l’équation de </a:t>
              </a:r>
              <a:r>
                <a:rPr lang="fr-FR" dirty="0" smtClean="0"/>
                <a:t>Reynolds généralisée dans le cas du palier : </a:t>
              </a:r>
              <a:endParaRPr lang="fr-FR" dirty="0"/>
            </a:p>
          </p:txBody>
        </p:sp>
        <mc:AlternateContent xmlns:mc="http://schemas.openxmlformats.org/markup-compatibility/2006" xmlns:a14="http://schemas.microsoft.com/office/drawing/2010/main">
          <mc:Choice Requires="a14">
            <p:sp>
              <p:nvSpPr>
                <p:cNvPr id="28" name="Rectangle 27"/>
                <p:cNvSpPr/>
                <p:nvPr/>
              </p:nvSpPr>
              <p:spPr>
                <a:xfrm>
                  <a:off x="-22348" y="2249182"/>
                  <a:ext cx="7231216" cy="71468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fr-FR" i="1" smtClean="0">
                                <a:latin typeface="Cambria Math" panose="02040503050406030204" pitchFamily="18" charset="0"/>
                              </a:rPr>
                            </m:ctrlPr>
                          </m:fPr>
                          <m:num>
                            <m:r>
                              <a:rPr lang="fr-FR">
                                <a:latin typeface="Cambria Math" panose="02040503050406030204" pitchFamily="18" charset="0"/>
                              </a:rPr>
                              <m:t>𝜕</m:t>
                            </m:r>
                          </m:num>
                          <m:den>
                            <m:r>
                              <a:rPr lang="fr-FR" i="0">
                                <a:latin typeface="Cambria Math" panose="02040503050406030204" pitchFamily="18" charset="0"/>
                              </a:rPr>
                              <m:t>𝜕</m:t>
                            </m:r>
                            <m:r>
                              <a:rPr lang="fr-FR" i="1">
                                <a:latin typeface="Cambria Math" panose="02040503050406030204" pitchFamily="18" charset="0"/>
                              </a:rPr>
                              <m:t>𝑥</m:t>
                            </m:r>
                          </m:den>
                        </m:f>
                        <m:d>
                          <m:dPr>
                            <m:ctrlPr>
                              <a:rPr lang="fr-FR" i="1">
                                <a:latin typeface="Cambria Math" panose="02040503050406030204" pitchFamily="18" charset="0"/>
                              </a:rPr>
                            </m:ctrlPr>
                          </m:dPr>
                          <m:e>
                            <m:sSub>
                              <m:sSubPr>
                                <m:ctrlPr>
                                  <a:rPr lang="fr-FR" i="1">
                                    <a:latin typeface="Cambria Math" panose="02040503050406030204" pitchFamily="18" charset="0"/>
                                  </a:rPr>
                                </m:ctrlPr>
                              </m:sSubPr>
                              <m:e>
                                <m:r>
                                  <a:rPr lang="fr-FR" i="1">
                                    <a:latin typeface="Cambria Math" panose="02040503050406030204" pitchFamily="18" charset="0"/>
                                  </a:rPr>
                                  <m:t>𝐺</m:t>
                                </m:r>
                              </m:e>
                              <m:sub>
                                <m:r>
                                  <a:rPr lang="fr-FR" i="0">
                                    <a:latin typeface="Cambria Math" panose="02040503050406030204" pitchFamily="18" charset="0"/>
                                  </a:rPr>
                                  <m:t>1</m:t>
                                </m:r>
                              </m:sub>
                            </m:sSub>
                            <m:r>
                              <a:rPr lang="fr-FR" b="0" i="1" smtClean="0">
                                <a:latin typeface="Cambria Math" panose="02040503050406030204" pitchFamily="18" charset="0"/>
                              </a:rPr>
                              <m:t>(</m:t>
                            </m:r>
                            <m:r>
                              <a:rPr lang="fr-FR" b="0" i="1" smtClean="0">
                                <a:latin typeface="Cambria Math" panose="02040503050406030204" pitchFamily="18" charset="0"/>
                              </a:rPr>
                              <m:t>𝜇</m:t>
                            </m:r>
                            <m:r>
                              <a:rPr lang="fr-FR" b="0" i="1" smtClean="0">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r>
                                  <a:rPr lang="fr-FR" i="1">
                                    <a:latin typeface="Cambria Math" panose="02040503050406030204" pitchFamily="18" charset="0"/>
                                  </a:rPr>
                                  <m:t>𝑝</m:t>
                                </m:r>
                              </m:num>
                              <m:den>
                                <m:r>
                                  <a:rPr lang="fr-FR" i="0">
                                    <a:latin typeface="Cambria Math" panose="02040503050406030204" pitchFamily="18" charset="0"/>
                                  </a:rPr>
                                  <m:t>𝜕</m:t>
                                </m:r>
                                <m:r>
                                  <a:rPr lang="fr-FR" i="1">
                                    <a:latin typeface="Cambria Math" panose="02040503050406030204" pitchFamily="18" charset="0"/>
                                  </a:rPr>
                                  <m:t>𝑥</m:t>
                                </m:r>
                              </m:den>
                            </m:f>
                          </m:e>
                        </m:d>
                        <m:r>
                          <a:rPr lang="fr-FR" i="0">
                            <a:latin typeface="Cambria Math" panose="02040503050406030204" pitchFamily="18" charset="0"/>
                          </a:rPr>
                          <m:t>+ </m:t>
                        </m:r>
                        <m:f>
                          <m:fPr>
                            <m:ctrlPr>
                              <a:rPr lang="fr-FR" i="1">
                                <a:latin typeface="Cambria Math" panose="02040503050406030204" pitchFamily="18" charset="0"/>
                              </a:rPr>
                            </m:ctrlPr>
                          </m:fPr>
                          <m:num>
                            <m:r>
                              <a:rPr lang="fr-FR" i="0">
                                <a:latin typeface="Cambria Math" panose="02040503050406030204" pitchFamily="18" charset="0"/>
                              </a:rPr>
                              <m:t>𝜕</m:t>
                            </m:r>
                          </m:num>
                          <m:den>
                            <m:r>
                              <a:rPr lang="fr-FR" i="0">
                                <a:latin typeface="Cambria Math" panose="02040503050406030204" pitchFamily="18" charset="0"/>
                              </a:rPr>
                              <m:t>𝜕</m:t>
                            </m:r>
                            <m:r>
                              <a:rPr lang="fr-FR" i="1">
                                <a:latin typeface="Cambria Math" panose="02040503050406030204" pitchFamily="18" charset="0"/>
                              </a:rPr>
                              <m:t>𝑧</m:t>
                            </m:r>
                          </m:den>
                        </m:f>
                        <m:d>
                          <m:dPr>
                            <m:ctrlPr>
                              <a:rPr lang="fr-FR" i="1">
                                <a:latin typeface="Cambria Math" panose="02040503050406030204" pitchFamily="18" charset="0"/>
                              </a:rPr>
                            </m:ctrlPr>
                          </m:dPr>
                          <m:e>
                            <m:sSub>
                              <m:sSubPr>
                                <m:ctrlPr>
                                  <a:rPr lang="fr-FR" i="1">
                                    <a:latin typeface="Cambria Math" panose="02040503050406030204" pitchFamily="18" charset="0"/>
                                  </a:rPr>
                                </m:ctrlPr>
                              </m:sSubPr>
                              <m:e>
                                <m:r>
                                  <a:rPr lang="fr-FR" i="1">
                                    <a:latin typeface="Cambria Math" panose="02040503050406030204" pitchFamily="18" charset="0"/>
                                  </a:rPr>
                                  <m:t>𝐺</m:t>
                                </m:r>
                              </m:e>
                              <m:sub>
                                <m:r>
                                  <a:rPr lang="fr-FR" i="0">
                                    <a:latin typeface="Cambria Math" panose="02040503050406030204" pitchFamily="18" charset="0"/>
                                  </a:rPr>
                                  <m:t>1</m:t>
                                </m:r>
                              </m:sub>
                            </m:sSub>
                            <m:r>
                              <a:rPr lang="fr-FR" i="1">
                                <a:latin typeface="Cambria Math" panose="02040503050406030204" pitchFamily="18" charset="0"/>
                              </a:rPr>
                              <m:t>(</m:t>
                            </m:r>
                            <m:r>
                              <a:rPr lang="fr-FR" i="1">
                                <a:latin typeface="Cambria Math" panose="02040503050406030204" pitchFamily="18" charset="0"/>
                              </a:rPr>
                              <m:t>𝜇</m:t>
                            </m:r>
                            <m:r>
                              <a:rPr lang="fr-FR" i="1">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r>
                                  <a:rPr lang="fr-FR" i="1">
                                    <a:latin typeface="Cambria Math" panose="02040503050406030204" pitchFamily="18" charset="0"/>
                                  </a:rPr>
                                  <m:t>𝑝</m:t>
                                </m:r>
                              </m:num>
                              <m:den>
                                <m:r>
                                  <a:rPr lang="fr-FR" i="0">
                                    <a:latin typeface="Cambria Math" panose="02040503050406030204" pitchFamily="18" charset="0"/>
                                  </a:rPr>
                                  <m:t>𝜕</m:t>
                                </m:r>
                                <m:r>
                                  <a:rPr lang="fr-FR" i="1">
                                    <a:latin typeface="Cambria Math" panose="02040503050406030204" pitchFamily="18" charset="0"/>
                                  </a:rPr>
                                  <m:t>𝑧</m:t>
                                </m:r>
                              </m:den>
                            </m:f>
                          </m:e>
                        </m:d>
                        <m:r>
                          <a:rPr lang="fr-FR" i="0">
                            <a:latin typeface="Cambria Math" panose="02040503050406030204" pitchFamily="18" charset="0"/>
                          </a:rPr>
                          <m:t>= </m:t>
                        </m:r>
                        <m:r>
                          <a:rPr lang="fr-FR" i="1">
                            <a:latin typeface="Cambria Math" panose="02040503050406030204" pitchFamily="18" charset="0"/>
                          </a:rPr>
                          <m:t>𝑈</m:t>
                        </m:r>
                        <m:f>
                          <m:fPr>
                            <m:ctrlPr>
                              <a:rPr lang="fr-FR" i="1">
                                <a:latin typeface="Cambria Math" panose="02040503050406030204" pitchFamily="18" charset="0"/>
                              </a:rPr>
                            </m:ctrlPr>
                          </m:fPr>
                          <m:num>
                            <m:r>
                              <a:rPr lang="fr-FR" i="0">
                                <a:latin typeface="Cambria Math" panose="02040503050406030204" pitchFamily="18" charset="0"/>
                              </a:rPr>
                              <m:t>𝜕</m:t>
                            </m:r>
                          </m:num>
                          <m:den>
                            <m:r>
                              <a:rPr lang="fr-FR" i="0">
                                <a:latin typeface="Cambria Math" panose="02040503050406030204" pitchFamily="18" charset="0"/>
                              </a:rPr>
                              <m:t>𝜕</m:t>
                            </m:r>
                            <m:r>
                              <a:rPr lang="fr-FR" i="1">
                                <a:latin typeface="Cambria Math" panose="02040503050406030204" pitchFamily="18" charset="0"/>
                              </a:rPr>
                              <m:t>𝑥</m:t>
                            </m:r>
                          </m:den>
                        </m:f>
                        <m:d>
                          <m:dPr>
                            <m:begChr m:val="["/>
                            <m:endChr m:val="]"/>
                            <m:ctrlPr>
                              <a:rPr lang="fr-FR" i="1">
                                <a:latin typeface="Cambria Math" panose="02040503050406030204" pitchFamily="18" charset="0"/>
                              </a:rPr>
                            </m:ctrlPr>
                          </m:dPr>
                          <m:e>
                            <m:d>
                              <m:dPr>
                                <m:ctrlPr>
                                  <a:rPr lang="fr-FR" i="1">
                                    <a:latin typeface="Cambria Math" panose="02040503050406030204" pitchFamily="18" charset="0"/>
                                  </a:rPr>
                                </m:ctrlPr>
                              </m:dPr>
                              <m:e>
                                <m:r>
                                  <a:rPr lang="fr-FR" i="0">
                                    <a:latin typeface="Cambria Math" panose="02040503050406030204" pitchFamily="18" charset="0"/>
                                  </a:rPr>
                                  <m:t>1−</m:t>
                                </m:r>
                                <m:r>
                                  <a:rPr lang="fr-FR" i="1">
                                    <a:latin typeface="Cambria Math" panose="02040503050406030204" pitchFamily="18" charset="0"/>
                                  </a:rPr>
                                  <m:t>𝜃</m:t>
                                </m:r>
                              </m:e>
                            </m:d>
                            <m:sSub>
                              <m:sSubPr>
                                <m:ctrlPr>
                                  <a:rPr lang="fr-FR" i="1">
                                    <a:latin typeface="Cambria Math" panose="02040503050406030204" pitchFamily="18" charset="0"/>
                                  </a:rPr>
                                </m:ctrlPr>
                              </m:sSubPr>
                              <m:e>
                                <m:r>
                                  <a:rPr lang="fr-FR" i="1">
                                    <a:latin typeface="Cambria Math" panose="02040503050406030204" pitchFamily="18" charset="0"/>
                                  </a:rPr>
                                  <m:t>𝐺</m:t>
                                </m:r>
                              </m:e>
                              <m:sub>
                                <m:r>
                                  <a:rPr lang="fr-FR" i="0">
                                    <a:latin typeface="Cambria Math" panose="02040503050406030204" pitchFamily="18" charset="0"/>
                                  </a:rPr>
                                  <m:t>2</m:t>
                                </m:r>
                              </m:sub>
                            </m:sSub>
                            <m:r>
                              <a:rPr lang="fr-FR" i="1">
                                <a:latin typeface="Cambria Math" panose="02040503050406030204" pitchFamily="18" charset="0"/>
                              </a:rPr>
                              <m:t>(</m:t>
                            </m:r>
                            <m:r>
                              <a:rPr lang="fr-FR" i="1">
                                <a:latin typeface="Cambria Math" panose="02040503050406030204" pitchFamily="18" charset="0"/>
                              </a:rPr>
                              <m:t>𝜇</m:t>
                            </m:r>
                            <m:r>
                              <a:rPr lang="fr-FR" i="1">
                                <a:latin typeface="Cambria Math" panose="02040503050406030204" pitchFamily="18" charset="0"/>
                              </a:rPr>
                              <m:t>)</m:t>
                            </m:r>
                          </m:e>
                        </m:d>
                        <m:r>
                          <a:rPr lang="fr-FR" i="0">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m:t>
                            </m:r>
                            <m:d>
                              <m:dPr>
                                <m:begChr m:val="["/>
                                <m:endChr m:val="]"/>
                                <m:ctrlPr>
                                  <a:rPr lang="fr-FR" i="1">
                                    <a:latin typeface="Cambria Math" panose="02040503050406030204" pitchFamily="18" charset="0"/>
                                  </a:rPr>
                                </m:ctrlPr>
                              </m:dPr>
                              <m:e>
                                <m:d>
                                  <m:dPr>
                                    <m:ctrlPr>
                                      <a:rPr lang="fr-FR" i="1">
                                        <a:latin typeface="Cambria Math" panose="02040503050406030204" pitchFamily="18" charset="0"/>
                                      </a:rPr>
                                    </m:ctrlPr>
                                  </m:dPr>
                                  <m:e>
                                    <m:r>
                                      <a:rPr lang="fr-FR" i="0">
                                        <a:latin typeface="Cambria Math" panose="02040503050406030204" pitchFamily="18" charset="0"/>
                                      </a:rPr>
                                      <m:t>1−</m:t>
                                    </m:r>
                                    <m:r>
                                      <a:rPr lang="fr-FR" i="1">
                                        <a:latin typeface="Cambria Math" panose="02040503050406030204" pitchFamily="18" charset="0"/>
                                      </a:rPr>
                                      <m:t>𝜃</m:t>
                                    </m:r>
                                  </m:e>
                                </m:d>
                                <m:r>
                                  <a:rPr lang="fr-FR" i="1">
                                    <a:latin typeface="Cambria Math" panose="02040503050406030204" pitchFamily="18" charset="0"/>
                                  </a:rPr>
                                  <m:t>𝜌</m:t>
                                </m:r>
                                <m:r>
                                  <a:rPr lang="fr-FR" i="1">
                                    <a:latin typeface="Cambria Math" panose="02040503050406030204" pitchFamily="18" charset="0"/>
                                  </a:rPr>
                                  <m:t>h</m:t>
                                </m:r>
                              </m:e>
                            </m:d>
                          </m:num>
                          <m:den>
                            <m:r>
                              <a:rPr lang="fr-FR" i="0">
                                <a:latin typeface="Cambria Math" panose="02040503050406030204" pitchFamily="18" charset="0"/>
                              </a:rPr>
                              <m:t>𝜕</m:t>
                            </m:r>
                            <m:r>
                              <a:rPr lang="fr-FR" i="1">
                                <a:latin typeface="Cambria Math" panose="02040503050406030204" pitchFamily="18" charset="0"/>
                              </a:rPr>
                              <m:t>𝑡</m:t>
                            </m:r>
                          </m:den>
                        </m:f>
                      </m:oMath>
                    </m:oMathPara>
                  </a14:m>
                  <a:endParaRPr lang="fr-FR" dirty="0"/>
                </a:p>
              </p:txBody>
            </p:sp>
          </mc:Choice>
          <mc:Fallback xmlns="">
            <p:sp>
              <p:nvSpPr>
                <p:cNvPr id="28" name="Rectangle 27"/>
                <p:cNvSpPr>
                  <a:spLocks noRot="1" noChangeAspect="1" noMove="1" noResize="1" noEditPoints="1" noAdjustHandles="1" noChangeArrowheads="1" noChangeShapeType="1" noTextEdit="1"/>
                </p:cNvSpPr>
                <p:nvPr/>
              </p:nvSpPr>
              <p:spPr>
                <a:xfrm>
                  <a:off x="-22348" y="2249182"/>
                  <a:ext cx="7231216" cy="714683"/>
                </a:xfrm>
                <a:prstGeom prst="rect">
                  <a:avLst/>
                </a:prstGeom>
                <a:blipFill rotWithShape="0">
                  <a:blip r:embed="rId8"/>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97" name="Rectangle 96"/>
                <p:cNvSpPr/>
                <p:nvPr/>
              </p:nvSpPr>
              <p:spPr>
                <a:xfrm>
                  <a:off x="749300" y="3000352"/>
                  <a:ext cx="6403100" cy="369332"/>
                </a:xfrm>
                <a:prstGeom prst="rect">
                  <a:avLst/>
                </a:prstGeom>
              </p:spPr>
              <p:txBody>
                <a:bodyPr wrap="none">
                  <a:spAutoFit/>
                </a:bodyPr>
                <a:lstStyle/>
                <a:p>
                  <a:r>
                    <a:rPr lang="fr-FR" dirty="0" smtClean="0"/>
                    <a:t>Prise en compte la rupture du film par la fraction de remplissage </a:t>
                  </a:r>
                  <a14:m>
                    <m:oMath xmlns:m="http://schemas.openxmlformats.org/officeDocument/2006/math">
                      <m:r>
                        <a:rPr lang="fr-FR" i="1">
                          <a:latin typeface="Cambria Math" panose="02040503050406030204" pitchFamily="18" charset="0"/>
                        </a:rPr>
                        <m:t>𝜃</m:t>
                      </m:r>
                    </m:oMath>
                  </a14:m>
                  <a:endParaRPr lang="fr-FR" dirty="0"/>
                </a:p>
              </p:txBody>
            </p:sp>
          </mc:Choice>
          <mc:Fallback xmlns="">
            <p:sp>
              <p:nvSpPr>
                <p:cNvPr id="97" name="Rectangle 96"/>
                <p:cNvSpPr>
                  <a:spLocks noRot="1" noChangeAspect="1" noMove="1" noResize="1" noEditPoints="1" noAdjustHandles="1" noChangeArrowheads="1" noChangeShapeType="1" noTextEdit="1"/>
                </p:cNvSpPr>
                <p:nvPr/>
              </p:nvSpPr>
              <p:spPr>
                <a:xfrm>
                  <a:off x="749300" y="3000352"/>
                  <a:ext cx="6403100" cy="369332"/>
                </a:xfrm>
                <a:prstGeom prst="rect">
                  <a:avLst/>
                </a:prstGeom>
                <a:blipFill rotWithShape="0">
                  <a:blip r:embed="rId9"/>
                  <a:stretch>
                    <a:fillRect l="-857" t="-8197" b="-2459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749300" y="3394929"/>
                  <a:ext cx="6242315" cy="369332"/>
                </a:xfrm>
                <a:prstGeom prst="rect">
                  <a:avLst/>
                </a:prstGeom>
              </p:spPr>
              <p:txBody>
                <a:bodyPr wrap="square">
                  <a:spAutoFit/>
                </a:bodyPr>
                <a:lstStyle/>
                <a:p>
                  <a:r>
                    <a:rPr lang="fr-FR" dirty="0" smtClean="0"/>
                    <a:t>Contrainte supplémentaire </a:t>
                  </a:r>
                  <a:r>
                    <a:rPr lang="fr-FR" dirty="0"/>
                    <a:t>[4</a:t>
                  </a:r>
                  <a:r>
                    <a:rPr lang="fr-FR" dirty="0" smtClean="0"/>
                    <a:t>]:   </a:t>
                  </a:r>
                  <a14:m>
                    <m:oMath xmlns:m="http://schemas.openxmlformats.org/officeDocument/2006/math">
                      <m:r>
                        <a:rPr lang="fr-FR" i="1" smtClean="0">
                          <a:latin typeface="Cambria Math" panose="02040503050406030204" pitchFamily="18" charset="0"/>
                        </a:rPr>
                        <m:t>𝑝</m:t>
                      </m:r>
                      <m:r>
                        <a:rPr lang="fr-FR" i="1">
                          <a:latin typeface="Cambria Math" panose="02040503050406030204" pitchFamily="18" charset="0"/>
                        </a:rPr>
                        <m:t>𝜃</m:t>
                      </m:r>
                      <m:r>
                        <a:rPr lang="fr-FR" b="0" i="1" smtClean="0">
                          <a:latin typeface="Cambria Math" panose="02040503050406030204" pitchFamily="18" charset="0"/>
                        </a:rPr>
                        <m:t>=0 </m:t>
                      </m:r>
                      <m:r>
                        <a:rPr lang="fr-FR" b="0" i="1" smtClean="0">
                          <a:latin typeface="Cambria Math" panose="02040503050406030204" pitchFamily="18" charset="0"/>
                        </a:rPr>
                        <m:t>𝑎𝑣𝑒𝑐</m:t>
                      </m:r>
                      <m:r>
                        <a:rPr lang="fr-FR" b="0" i="1" smtClean="0">
                          <a:latin typeface="Cambria Math" panose="02040503050406030204" pitchFamily="18" charset="0"/>
                        </a:rPr>
                        <m:t>  </m:t>
                      </m:r>
                      <m:r>
                        <a:rPr lang="fr-FR" i="1">
                          <a:latin typeface="Cambria Math" panose="02040503050406030204" pitchFamily="18" charset="0"/>
                        </a:rPr>
                        <m:t>𝑝</m:t>
                      </m:r>
                      <m:r>
                        <a:rPr lang="fr-FR" i="1">
                          <a:latin typeface="Cambria Math" panose="02040503050406030204" pitchFamily="18" charset="0"/>
                        </a:rPr>
                        <m:t>&gt;0  </m:t>
                      </m:r>
                      <m:r>
                        <a:rPr lang="fr-FR" b="0" i="1" smtClean="0">
                          <a:latin typeface="Cambria Math" panose="02040503050406030204" pitchFamily="18" charset="0"/>
                        </a:rPr>
                        <m:t>𝑒𝑡</m:t>
                      </m:r>
                      <m:r>
                        <a:rPr lang="fr-FR" b="0" i="1" smtClean="0">
                          <a:latin typeface="Cambria Math" panose="02040503050406030204" pitchFamily="18" charset="0"/>
                        </a:rPr>
                        <m:t> </m:t>
                      </m:r>
                      <m:r>
                        <a:rPr lang="fr-FR" i="1">
                          <a:latin typeface="Cambria Math" panose="02040503050406030204" pitchFamily="18" charset="0"/>
                          <a:ea typeface="Cambria Math" panose="02040503050406030204" pitchFamily="18" charset="0"/>
                        </a:rPr>
                        <m:t>𝜃</m:t>
                      </m:r>
                      <m:r>
                        <a:rPr lang="fr-FR" b="0" i="1" smtClean="0">
                          <a:latin typeface="Cambria Math" panose="02040503050406030204" pitchFamily="18" charset="0"/>
                          <a:ea typeface="Cambria Math" panose="02040503050406030204" pitchFamily="18" charset="0"/>
                        </a:rPr>
                        <m:t>&gt;</m:t>
                      </m:r>
                      <m:r>
                        <a:rPr lang="fr-FR" i="1">
                          <a:latin typeface="Cambria Math" panose="02040503050406030204" pitchFamily="18" charset="0"/>
                          <a:ea typeface="Cambria Math" panose="02040503050406030204" pitchFamily="18" charset="0"/>
                        </a:rPr>
                        <m:t>0</m:t>
                      </m:r>
                    </m:oMath>
                  </a14:m>
                  <a:endParaRPr lang="fr-FR" dirty="0"/>
                </a:p>
              </p:txBody>
            </p:sp>
          </mc:Choice>
          <mc:Fallback xmlns="">
            <p:sp>
              <p:nvSpPr>
                <p:cNvPr id="2" name="Rectangle 1"/>
                <p:cNvSpPr>
                  <a:spLocks noRot="1" noChangeAspect="1" noMove="1" noResize="1" noEditPoints="1" noAdjustHandles="1" noChangeArrowheads="1" noChangeShapeType="1" noTextEdit="1"/>
                </p:cNvSpPr>
                <p:nvPr/>
              </p:nvSpPr>
              <p:spPr>
                <a:xfrm>
                  <a:off x="749300" y="3394929"/>
                  <a:ext cx="6242315" cy="369332"/>
                </a:xfrm>
                <a:prstGeom prst="rect">
                  <a:avLst/>
                </a:prstGeom>
                <a:blipFill rotWithShape="0">
                  <a:blip r:embed="rId10"/>
                  <a:stretch>
                    <a:fillRect l="-879" t="-10000" b="-26667"/>
                  </a:stretch>
                </a:blipFill>
              </p:spPr>
              <p:txBody>
                <a:bodyPr/>
                <a:lstStyle/>
                <a:p>
                  <a:r>
                    <a:rPr lang="fr-FR">
                      <a:noFill/>
                    </a:rPr>
                    <a:t> </a:t>
                  </a:r>
                </a:p>
              </p:txBody>
            </p:sp>
          </mc:Fallback>
        </mc:AlternateContent>
      </p:grpSp>
    </p:spTree>
    <p:extLst>
      <p:ext uri="{BB962C8B-B14F-4D97-AF65-F5344CB8AC3E}">
        <p14:creationId xmlns:p14="http://schemas.microsoft.com/office/powerpoint/2010/main" val="2888346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8"/>
                                        </p:tgtEl>
                                        <p:attrNameLst>
                                          <p:attrName>style.visibility</p:attrName>
                                        </p:attrNameLst>
                                      </p:cBhvr>
                                      <p:to>
                                        <p:strVal val="visible"/>
                                      </p:to>
                                    </p:set>
                                    <p:animEffect transition="in" filter="fade">
                                      <p:cBhvr>
                                        <p:cTn id="17" dur="500"/>
                                        <p:tgtEl>
                                          <p:spTgt spid="8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fade">
                                      <p:cBhvr>
                                        <p:cTn id="22" dur="500"/>
                                        <p:tgtEl>
                                          <p:spTgt spid="8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childTnLst>
                                </p:cTn>
                              </p:par>
                              <p:par>
                                <p:cTn id="26" presetID="10" presetClass="entr" presetSubtype="0" fill="hold" nodeType="withEffect">
                                  <p:stCondLst>
                                    <p:cond delay="0"/>
                                  </p:stCondLst>
                                  <p:childTnLst>
                                    <p:set>
                                      <p:cBhvr>
                                        <p:cTn id="27" dur="1" fill="hold">
                                          <p:stCondLst>
                                            <p:cond delay="0"/>
                                          </p:stCondLst>
                                        </p:cTn>
                                        <p:tgtEl>
                                          <p:spTgt spid="90"/>
                                        </p:tgtEl>
                                        <p:attrNameLst>
                                          <p:attrName>style.visibility</p:attrName>
                                        </p:attrNameLst>
                                      </p:cBhvr>
                                      <p:to>
                                        <p:strVal val="visible"/>
                                      </p:to>
                                    </p:set>
                                    <p:animEffect transition="in" filter="fade">
                                      <p:cBhvr>
                                        <p:cTn id="28" dur="500"/>
                                        <p:tgtEl>
                                          <p:spTgt spid="9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animEffect transition="in" filter="fade">
                                      <p:cBhvr>
                                        <p:cTn id="31" dur="500"/>
                                        <p:tgtEl>
                                          <p:spTgt spid="8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87" grpId="0"/>
      <p:bldP spid="88" grpId="0"/>
      <p:bldP spid="89" grpId="0" animBg="1"/>
      <p:bldP spid="10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16</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617300" y="398874"/>
            <a:ext cx="11230712" cy="584775"/>
          </a:xfrm>
          <a:prstGeom prst="rect">
            <a:avLst/>
          </a:prstGeom>
        </p:spPr>
        <p:txBody>
          <a:bodyPr wrap="square">
            <a:spAutoFit/>
          </a:bodyPr>
          <a:lstStyle/>
          <a:p>
            <a:pPr marL="0" lvl="1"/>
            <a:r>
              <a:rPr lang="fr-FR" sz="3200" dirty="0" smtClean="0">
                <a:cs typeface="Arial" panose="020B0604020202020204" pitchFamily="34" charset="0"/>
              </a:rPr>
              <a:t>Approximation des températures du film par la méthode spectrale</a:t>
            </a:r>
            <a:endParaRPr lang="fr-FR" sz="3200" dirty="0">
              <a:cs typeface="Arial" panose="020B0604020202020204" pitchFamily="34" charset="0"/>
            </a:endParaRPr>
          </a:p>
        </p:txBody>
      </p:sp>
      <p:sp>
        <p:nvSpPr>
          <p:cNvPr id="28" name="ZoneTexte 27"/>
          <p:cNvSpPr txBox="1"/>
          <p:nvPr/>
        </p:nvSpPr>
        <p:spPr>
          <a:xfrm>
            <a:off x="749299" y="1142146"/>
            <a:ext cx="5233489" cy="707886"/>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t>Polynômes de Legendre pour approximer la température à travers l’épaisseur du film</a:t>
            </a:r>
          </a:p>
        </p:txBody>
      </p:sp>
      <p:grpSp>
        <p:nvGrpSpPr>
          <p:cNvPr id="40" name="Groupe 39"/>
          <p:cNvGrpSpPr/>
          <p:nvPr/>
        </p:nvGrpSpPr>
        <p:grpSpPr>
          <a:xfrm>
            <a:off x="1001568" y="2008529"/>
            <a:ext cx="4981220" cy="2142691"/>
            <a:chOff x="1248503" y="1996510"/>
            <a:chExt cx="4981220" cy="2142691"/>
          </a:xfrm>
        </p:grpSpPr>
        <mc:AlternateContent xmlns:mc="http://schemas.openxmlformats.org/markup-compatibility/2006" xmlns:a14="http://schemas.microsoft.com/office/drawing/2010/main">
          <mc:Choice Requires="a14">
            <p:sp>
              <p:nvSpPr>
                <p:cNvPr id="30" name="Rectangle 29"/>
                <p:cNvSpPr/>
                <p:nvPr/>
              </p:nvSpPr>
              <p:spPr>
                <a:xfrm>
                  <a:off x="1248503" y="2727763"/>
                  <a:ext cx="2968441" cy="902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𝑇</m:t>
                        </m:r>
                        <m:d>
                          <m:dPr>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dPr>
                          <m:e>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𝑥</m:t>
                            </m:r>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m:t>
                            </m:r>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𝜁</m:t>
                            </m:r>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m:t>
                            </m:r>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𝑧</m:t>
                            </m:r>
                          </m:e>
                        </m:d>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m:t>
                        </m:r>
                        <m:nary>
                          <m:naryPr>
                            <m:chr m:val="∑"/>
                            <m:limLoc m:val="undOvr"/>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naryPr>
                          <m:sub>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𝑗</m:t>
                            </m:r>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=0</m:t>
                            </m:r>
                          </m:sub>
                          <m:sup>
                            <m:r>
                              <a:rPr kumimoji="0" lang="fr-FR" altLang="zh-CN" b="0" i="1" u="none" strike="noStrike" kern="0" cap="none" spc="0" normalizeH="0" baseline="0" noProof="0" smtClean="0">
                                <a:ln>
                                  <a:noFill/>
                                </a:ln>
                                <a:solidFill>
                                  <a:sysClr val="windowText" lastClr="000000"/>
                                </a:solidFill>
                                <a:effectLst/>
                                <a:uLnTx/>
                                <a:uFillTx/>
                                <a:latin typeface="Cambria Math"/>
                              </a:rPr>
                              <m:t>𝑁</m:t>
                            </m:r>
                          </m:sup>
                          <m:e>
                            <m:sSub>
                              <m:sSubPr>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sSubPr>
                              <m:e>
                                <m:acc>
                                  <m:accPr>
                                    <m:chr m:val="̂"/>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accPr>
                                  <m:e>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𝑇</m:t>
                                    </m:r>
                                  </m:e>
                                </m:acc>
                              </m:e>
                              <m:sub>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𝑗</m:t>
                                </m:r>
                              </m:sub>
                            </m:sSub>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m:t>
                            </m:r>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𝑥</m:t>
                            </m:r>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m:t>
                            </m:r>
                            <m:r>
                              <a:rPr kumimoji="0" lang="fr-FR" altLang="zh-CN" b="0" i="1" u="none" strike="noStrike" kern="0" cap="none" spc="0" normalizeH="0" baseline="0" noProof="0" smtClean="0">
                                <a:ln>
                                  <a:noFill/>
                                </a:ln>
                                <a:solidFill>
                                  <a:sysClr val="windowText" lastClr="000000"/>
                                </a:solidFill>
                                <a:effectLst/>
                                <a:uLnTx/>
                                <a:uFillTx/>
                                <a:latin typeface="Cambria Math" panose="02040503050406030204" pitchFamily="18" charset="0"/>
                              </a:rPr>
                              <m:t>𝑧</m:t>
                            </m:r>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m:t>
                            </m:r>
                            <m:sSub>
                              <m:sSubPr>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sSubPr>
                              <m:e>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𝑃</m:t>
                                </m:r>
                              </m:e>
                              <m:sub>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𝑗</m:t>
                                </m:r>
                              </m:sub>
                            </m:sSub>
                            <m:d>
                              <m:dPr>
                                <m:ctrlP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ctrlPr>
                              </m:dPr>
                              <m:e>
                                <m:r>
                                  <a:rPr kumimoji="0" lang="fr-FR" altLang="zh-CN" b="0" i="1" u="none" strike="noStrike" kern="0" cap="none" spc="0" normalizeH="0" baseline="0" noProof="0">
                                    <a:ln>
                                      <a:noFill/>
                                    </a:ln>
                                    <a:solidFill>
                                      <a:sysClr val="windowText" lastClr="000000"/>
                                    </a:solidFill>
                                    <a:effectLst/>
                                    <a:uLnTx/>
                                    <a:uFillTx/>
                                    <a:latin typeface="Cambria Math" panose="02040503050406030204" pitchFamily="18" charset="0"/>
                                  </a:rPr>
                                  <m:t>𝜁</m:t>
                                </m:r>
                              </m:e>
                            </m:d>
                          </m:e>
                        </m:nary>
                      </m:oMath>
                    </m:oMathPara>
                  </a14:m>
                  <a:endParaRPr kumimoji="0" lang="zh-CN" altLang="en-US" b="0" i="0" u="none" strike="noStrike" kern="0" cap="none" spc="0" normalizeH="0" baseline="0" noProof="0" dirty="0">
                    <a:ln>
                      <a:noFill/>
                    </a:ln>
                    <a:solidFill>
                      <a:sysClr val="windowText" lastClr="000000"/>
                    </a:solidFill>
                    <a:effectLst/>
                    <a:uLnTx/>
                    <a:uFillTx/>
                  </a:endParaRPr>
                </a:p>
              </p:txBody>
            </p:sp>
          </mc:Choice>
          <mc:Fallback xmlns="">
            <p:sp>
              <p:nvSpPr>
                <p:cNvPr id="30" name="Rectangle 29"/>
                <p:cNvSpPr>
                  <a:spLocks noRot="1" noChangeAspect="1" noMove="1" noResize="1" noEditPoints="1" noAdjustHandles="1" noChangeArrowheads="1" noChangeShapeType="1" noTextEdit="1"/>
                </p:cNvSpPr>
                <p:nvPr/>
              </p:nvSpPr>
              <p:spPr>
                <a:xfrm>
                  <a:off x="1248503" y="2727763"/>
                  <a:ext cx="2968441" cy="902555"/>
                </a:xfrm>
                <a:prstGeom prst="rect">
                  <a:avLst/>
                </a:prstGeom>
                <a:blipFill rotWithShape="0">
                  <a:blip r:embed="rId4"/>
                  <a:stretch>
                    <a:fillRect/>
                  </a:stretch>
                </a:blipFill>
              </p:spPr>
              <p:txBody>
                <a:bodyPr/>
                <a:lstStyle/>
                <a:p>
                  <a:r>
                    <a:rPr lang="fr-FR">
                      <a:noFill/>
                    </a:rPr>
                    <a:t> </a:t>
                  </a:r>
                </a:p>
              </p:txBody>
            </p:sp>
          </mc:Fallback>
        </mc:AlternateContent>
        <p:sp>
          <p:nvSpPr>
            <p:cNvPr id="31" name="ZoneTexte 30"/>
            <p:cNvSpPr txBox="1"/>
            <p:nvPr/>
          </p:nvSpPr>
          <p:spPr>
            <a:xfrm>
              <a:off x="2772151" y="1996510"/>
              <a:ext cx="3011350"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fr-FR" altLang="zh-CN" sz="1600" dirty="0"/>
                <a:t>déterminé par colocation aux points de Lobatto</a:t>
              </a:r>
              <a:endParaRPr lang="zh-CN" altLang="en-US" sz="1600" dirty="0"/>
            </a:p>
          </p:txBody>
        </p:sp>
        <p:cxnSp>
          <p:nvCxnSpPr>
            <p:cNvPr id="6" name="Connecteur droit avec flèche 5"/>
            <p:cNvCxnSpPr>
              <a:stCxn id="31" idx="2"/>
            </p:cNvCxnSpPr>
            <p:nvPr/>
          </p:nvCxnSpPr>
          <p:spPr>
            <a:xfrm flipH="1">
              <a:off x="3500846" y="2581285"/>
              <a:ext cx="776980" cy="3703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ZoneTexte 31"/>
            <p:cNvSpPr txBox="1"/>
            <p:nvPr/>
          </p:nvSpPr>
          <p:spPr>
            <a:xfrm>
              <a:off x="4196634" y="2795768"/>
              <a:ext cx="2033089" cy="584775"/>
            </a:xfrm>
            <a:prstGeom prst="rect">
              <a:avLst/>
            </a:prstGeom>
            <a:noFill/>
          </p:spPr>
          <p:txBody>
            <a:bodyPr wrap="square" rtlCol="0">
              <a:spAutoFit/>
            </a:bodyPr>
            <a:lstStyle/>
            <a:p>
              <a:pPr lvl="0" algn="ctr">
                <a:defRPr/>
              </a:pPr>
              <a:r>
                <a:rPr kumimoji="1" lang="fr-FR" altLang="zh-CN" sz="1600" dirty="0">
                  <a:latin typeface="Times New Roman" panose="02020603050405020304" pitchFamily="18" charset="0"/>
                  <a:cs typeface="Times New Roman" panose="02020603050405020304" pitchFamily="18" charset="0"/>
                </a:rPr>
                <a:t>Polynôme de Legendre </a:t>
              </a:r>
              <a:endParaRPr kumimoji="1" lang="zh-CN" altLang="en-US" sz="1600" dirty="0">
                <a:latin typeface="Times New Roman" panose="02020603050405020304" pitchFamily="18" charset="0"/>
                <a:cs typeface="Times New Roman" panose="02020603050405020304" pitchFamily="18" charset="0"/>
              </a:endParaRPr>
            </a:p>
          </p:txBody>
        </p:sp>
        <p:cxnSp>
          <p:nvCxnSpPr>
            <p:cNvPr id="33" name="Connecteur droit avec flèche 32"/>
            <p:cNvCxnSpPr>
              <a:endCxn id="30" idx="3"/>
            </p:cNvCxnSpPr>
            <p:nvPr/>
          </p:nvCxnSpPr>
          <p:spPr>
            <a:xfrm flipH="1">
              <a:off x="4216944" y="2951595"/>
              <a:ext cx="402877" cy="2274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ZoneTexte 12"/>
                <p:cNvSpPr txBox="1"/>
                <p:nvPr/>
              </p:nvSpPr>
              <p:spPr>
                <a:xfrm>
                  <a:off x="1600200" y="3769869"/>
                  <a:ext cx="3799886" cy="369332"/>
                </a:xfrm>
                <a:prstGeom prst="rect">
                  <a:avLst/>
                </a:prstGeom>
                <a:noFill/>
              </p:spPr>
              <p:txBody>
                <a:bodyPr wrap="none" rtlCol="0">
                  <a:spAutoFit/>
                </a:bodyPr>
                <a:lstStyle/>
                <a:p>
                  <a14:m>
                    <m:oMath xmlns:m="http://schemas.openxmlformats.org/officeDocument/2006/math">
                      <m:r>
                        <a:rPr lang="fr-FR" b="0" i="1" smtClean="0">
                          <a:latin typeface="Cambria Math" panose="02040503050406030204" pitchFamily="18" charset="0"/>
                        </a:rPr>
                        <m:t>𝜁</m:t>
                      </m:r>
                    </m:oMath>
                  </a14:m>
                  <a:r>
                    <a:rPr lang="fr-FR" dirty="0" smtClean="0"/>
                    <a:t> coordonnée selon l’épaisseur du film</a:t>
                  </a:r>
                  <a:endParaRPr lang="fr-FR" dirty="0"/>
                </a:p>
              </p:txBody>
            </p:sp>
          </mc:Choice>
          <mc:Fallback xmlns="">
            <p:sp>
              <p:nvSpPr>
                <p:cNvPr id="13" name="ZoneTexte 12"/>
                <p:cNvSpPr txBox="1">
                  <a:spLocks noRot="1" noChangeAspect="1" noMove="1" noResize="1" noEditPoints="1" noAdjustHandles="1" noChangeArrowheads="1" noChangeShapeType="1" noTextEdit="1"/>
                </p:cNvSpPr>
                <p:nvPr/>
              </p:nvSpPr>
              <p:spPr>
                <a:xfrm>
                  <a:off x="1600200" y="3769869"/>
                  <a:ext cx="3799886" cy="369332"/>
                </a:xfrm>
                <a:prstGeom prst="rect">
                  <a:avLst/>
                </a:prstGeom>
                <a:blipFill rotWithShape="0">
                  <a:blip r:embed="rId5"/>
                  <a:stretch>
                    <a:fillRect l="-482" t="-8197" r="-642" b="-24590"/>
                  </a:stretch>
                </a:blipFill>
              </p:spPr>
              <p:txBody>
                <a:bodyPr/>
                <a:lstStyle/>
                <a:p>
                  <a:r>
                    <a:rPr lang="fr-FR">
                      <a:noFill/>
                    </a:rPr>
                    <a:t> </a:t>
                  </a:r>
                </a:p>
              </p:txBody>
            </p:sp>
          </mc:Fallback>
        </mc:AlternateContent>
      </p:grpSp>
      <p:sp>
        <p:nvSpPr>
          <p:cNvPr id="41" name="ZoneTexte 40"/>
          <p:cNvSpPr txBox="1"/>
          <p:nvPr/>
        </p:nvSpPr>
        <p:spPr>
          <a:xfrm>
            <a:off x="749299" y="4377184"/>
            <a:ext cx="6304643" cy="1631216"/>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t>Avantages de la méthode</a:t>
            </a:r>
          </a:p>
          <a:p>
            <a:pPr marL="800100" lvl="1" indent="-342900">
              <a:buFont typeface="Arial" panose="020B0604020202020204" pitchFamily="34" charset="0"/>
              <a:buChar char="•"/>
            </a:pPr>
            <a:r>
              <a:rPr lang="fr-FR" sz="2000" dirty="0" smtClean="0"/>
              <a:t>Peu de point nécessaire selon l’épaisseur du film pour avoir des résultats de </a:t>
            </a:r>
            <a:r>
              <a:rPr lang="fr-FR" sz="2000" dirty="0"/>
              <a:t>qualité</a:t>
            </a:r>
          </a:p>
          <a:p>
            <a:pPr marL="800100" lvl="1" indent="-342900">
              <a:buFont typeface="Arial" panose="020B0604020202020204" pitchFamily="34" charset="0"/>
              <a:buChar char="•"/>
            </a:pPr>
            <a:r>
              <a:rPr lang="fr-FR" sz="2000" dirty="0" smtClean="0"/>
              <a:t>Flux thermique obtenus aux interfaces sont précis</a:t>
            </a:r>
            <a:endParaRPr lang="fr-FR" sz="2000" dirty="0"/>
          </a:p>
          <a:p>
            <a:pPr marL="800100" lvl="1" indent="-342900">
              <a:buFont typeface="Arial" panose="020B0604020202020204" pitchFamily="34" charset="0"/>
              <a:buChar char="•"/>
            </a:pPr>
            <a:r>
              <a:rPr lang="fr-FR" sz="2000" b="1" dirty="0" smtClean="0"/>
              <a:t>Réduction du temps de calcul</a:t>
            </a:r>
            <a:endParaRPr lang="fr-FR" sz="2000" b="1" dirty="0"/>
          </a:p>
        </p:txBody>
      </p:sp>
      <p:cxnSp>
        <p:nvCxnSpPr>
          <p:cNvPr id="43" name="直接连接符 27"/>
          <p:cNvCxnSpPr/>
          <p:nvPr/>
        </p:nvCxnSpPr>
        <p:spPr>
          <a:xfrm>
            <a:off x="6865521" y="1111949"/>
            <a:ext cx="0" cy="53027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ZoneTexte 44"/>
          <p:cNvSpPr txBox="1"/>
          <p:nvPr/>
        </p:nvSpPr>
        <p:spPr>
          <a:xfrm>
            <a:off x="7334882" y="1147850"/>
            <a:ext cx="3755483" cy="400110"/>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t>Exemple : patin incliné 1D [5]</a:t>
            </a:r>
          </a:p>
        </p:txBody>
      </p:sp>
      <p:pic>
        <p:nvPicPr>
          <p:cNvPr id="46" name="Image 45"/>
          <p:cNvPicPr/>
          <p:nvPr/>
        </p:nvPicPr>
        <p:blipFill>
          <a:blip r:embed="rId6" cstate="print">
            <a:extLst>
              <a:ext uri="{28A0092B-C50C-407E-A947-70E740481C1C}">
                <a14:useLocalDpi xmlns:a14="http://schemas.microsoft.com/office/drawing/2010/main" val="0"/>
              </a:ext>
            </a:extLst>
          </a:blip>
          <a:stretch>
            <a:fillRect/>
          </a:stretch>
        </p:blipFill>
        <p:spPr>
          <a:xfrm>
            <a:off x="7788910" y="1712161"/>
            <a:ext cx="3579950" cy="1618090"/>
          </a:xfrm>
          <a:prstGeom prst="rect">
            <a:avLst/>
          </a:prstGeom>
        </p:spPr>
      </p:pic>
      <mc:AlternateContent xmlns:mc="http://schemas.openxmlformats.org/markup-compatibility/2006" xmlns:a14="http://schemas.microsoft.com/office/drawing/2010/main">
        <mc:Choice Requires="a14">
          <p:sp>
            <p:nvSpPr>
              <p:cNvPr id="2" name="Rectangle 1"/>
              <p:cNvSpPr/>
              <p:nvPr/>
            </p:nvSpPr>
            <p:spPr>
              <a:xfrm>
                <a:off x="7465269" y="3501662"/>
                <a:ext cx="1855225" cy="175104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smtClean="0"/>
                  <a:t>Méthode classique</a:t>
                </a:r>
              </a:p>
              <a:p>
                <a:pPr algn="ctr"/>
                <a14:m>
                  <m:oMath xmlns:m="http://schemas.openxmlformats.org/officeDocument/2006/math">
                    <m:r>
                      <a:rPr lang="fr-FR" i="1">
                        <a:latin typeface="Cambria Math" panose="02040503050406030204" pitchFamily="18" charset="0"/>
                        <a:ea typeface="Cambria Math" panose="02040503050406030204" pitchFamily="18" charset="0"/>
                      </a:rPr>
                      <m:t>≈ </m:t>
                    </m:r>
                  </m:oMath>
                </a14:m>
                <a:r>
                  <a:rPr lang="fr-FR" dirty="0" smtClean="0"/>
                  <a:t>54s</a:t>
                </a:r>
                <a:endParaRPr lang="fr-FR" dirty="0"/>
              </a:p>
            </p:txBody>
          </p:sp>
        </mc:Choice>
        <mc:Fallback xmlns="">
          <p:sp>
            <p:nvSpPr>
              <p:cNvPr id="2" name="Rectangle 1"/>
              <p:cNvSpPr>
                <a:spLocks noRot="1" noChangeAspect="1" noMove="1" noResize="1" noEditPoints="1" noAdjustHandles="1" noChangeArrowheads="1" noChangeShapeType="1" noTextEdit="1"/>
              </p:cNvSpPr>
              <p:nvPr/>
            </p:nvSpPr>
            <p:spPr>
              <a:xfrm>
                <a:off x="7465269" y="3501662"/>
                <a:ext cx="1855225" cy="1751044"/>
              </a:xfrm>
              <a:prstGeom prst="rect">
                <a:avLst/>
              </a:prstGeom>
              <a:blipFill rotWithShape="0">
                <a:blip r:embed="rId7"/>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9888572" y="3501662"/>
                <a:ext cx="1743322" cy="175104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smtClean="0"/>
                  <a:t>Méthode spectrale</a:t>
                </a:r>
                <a:br>
                  <a:rPr lang="fr-FR" dirty="0" smtClean="0"/>
                </a:br>
                <a14:m>
                  <m:oMathPara xmlns:m="http://schemas.openxmlformats.org/officeDocument/2006/math">
                    <m:oMathParaPr>
                      <m:jc m:val="centerGroup"/>
                    </m:oMathParaPr>
                    <m:oMath xmlns:m="http://schemas.openxmlformats.org/officeDocument/2006/math">
                      <m:r>
                        <a:rPr lang="fr-FR"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1</m:t>
                      </m:r>
                      <m:r>
                        <a:rPr lang="fr-FR" b="0" i="1" smtClean="0">
                          <a:latin typeface="Cambria Math" panose="02040503050406030204" pitchFamily="18" charset="0"/>
                          <a:ea typeface="Cambria Math" panose="02040503050406030204" pitchFamily="18" charset="0"/>
                        </a:rPr>
                        <m:t>𝑠</m:t>
                      </m:r>
                    </m:oMath>
                  </m:oMathPara>
                </a14:m>
                <a:endParaRPr lang="fr-FR" dirty="0"/>
              </a:p>
            </p:txBody>
          </p:sp>
        </mc:Choice>
        <mc:Fallback xmlns="">
          <p:sp>
            <p:nvSpPr>
              <p:cNvPr id="22" name="Rectangle 21"/>
              <p:cNvSpPr>
                <a:spLocks noRot="1" noChangeAspect="1" noMove="1" noResize="1" noEditPoints="1" noAdjustHandles="1" noChangeArrowheads="1" noChangeShapeType="1" noTextEdit="1"/>
              </p:cNvSpPr>
              <p:nvPr/>
            </p:nvSpPr>
            <p:spPr>
              <a:xfrm>
                <a:off x="9888572" y="3501662"/>
                <a:ext cx="1743322" cy="1751044"/>
              </a:xfrm>
              <a:prstGeom prst="rect">
                <a:avLst/>
              </a:prstGeom>
              <a:blipFill rotWithShape="0">
                <a:blip r:embed="rId8"/>
                <a:stretch>
                  <a:fillRect/>
                </a:stretch>
              </a:blipFill>
            </p:spPr>
            <p:txBody>
              <a:bodyPr/>
              <a:lstStyle/>
              <a:p>
                <a:r>
                  <a:rPr lang="fr-FR">
                    <a:noFill/>
                  </a:rPr>
                  <a:t> </a:t>
                </a:r>
              </a:p>
            </p:txBody>
          </p:sp>
        </mc:Fallback>
      </mc:AlternateContent>
      <p:sp>
        <p:nvSpPr>
          <p:cNvPr id="7" name="ZoneTexte 6"/>
          <p:cNvSpPr txBox="1"/>
          <p:nvPr/>
        </p:nvSpPr>
        <p:spPr>
          <a:xfrm>
            <a:off x="7239001" y="5465651"/>
            <a:ext cx="4609012" cy="92333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fr-FR" b="1" dirty="0" smtClean="0"/>
              <a:t>Réduction d’une grandeur du temps de calcul en régime stationnaire, </a:t>
            </a:r>
            <a:br>
              <a:rPr lang="fr-FR" b="1" dirty="0" smtClean="0"/>
            </a:br>
            <a:r>
              <a:rPr lang="fr-FR" b="1" dirty="0" smtClean="0"/>
              <a:t>très avantageux en régime transitoire</a:t>
            </a:r>
            <a:endParaRPr lang="fr-FR" b="1" dirty="0"/>
          </a:p>
        </p:txBody>
      </p:sp>
    </p:spTree>
    <p:extLst>
      <p:ext uri="{BB962C8B-B14F-4D97-AF65-F5344CB8AC3E}">
        <p14:creationId xmlns:p14="http://schemas.microsoft.com/office/powerpoint/2010/main" val="912970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2" grpId="0" animBg="1"/>
      <p:bldP spid="2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17</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617300" y="398874"/>
            <a:ext cx="11230712" cy="584775"/>
          </a:xfrm>
          <a:prstGeom prst="rect">
            <a:avLst/>
          </a:prstGeom>
        </p:spPr>
        <p:txBody>
          <a:bodyPr wrap="square">
            <a:spAutoFit/>
          </a:bodyPr>
          <a:lstStyle/>
          <a:p>
            <a:pPr marL="0" lvl="1"/>
            <a:r>
              <a:rPr lang="fr-FR" sz="3200" dirty="0" smtClean="0">
                <a:cs typeface="Arial" panose="020B0604020202020204" pitchFamily="34" charset="0"/>
              </a:rPr>
              <a:t>Validation du modèle de palier </a:t>
            </a:r>
            <a:endParaRPr lang="fr-FR" sz="3200" dirty="0">
              <a:cs typeface="Arial" panose="020B0604020202020204" pitchFamily="34" charset="0"/>
            </a:endParaRPr>
          </a:p>
        </p:txBody>
      </p:sp>
      <p:grpSp>
        <p:nvGrpSpPr>
          <p:cNvPr id="21" name="Groupe 20"/>
          <p:cNvGrpSpPr/>
          <p:nvPr/>
        </p:nvGrpSpPr>
        <p:grpSpPr>
          <a:xfrm>
            <a:off x="1325915" y="1084047"/>
            <a:ext cx="9982501" cy="5287924"/>
            <a:chOff x="-1000284" y="1195531"/>
            <a:chExt cx="9982501" cy="5287924"/>
          </a:xfrm>
        </p:grpSpPr>
        <p:grpSp>
          <p:nvGrpSpPr>
            <p:cNvPr id="22" name="Groupe 21"/>
            <p:cNvGrpSpPr/>
            <p:nvPr/>
          </p:nvGrpSpPr>
          <p:grpSpPr>
            <a:xfrm>
              <a:off x="4756478" y="1195531"/>
              <a:ext cx="4188995" cy="2392852"/>
              <a:chOff x="460968" y="1169123"/>
              <a:chExt cx="4049327" cy="2266749"/>
            </a:xfrm>
          </p:grpSpPr>
          <p:graphicFrame>
            <p:nvGraphicFramePr>
              <p:cNvPr id="27" name="Graphique 26"/>
              <p:cNvGraphicFramePr/>
              <p:nvPr>
                <p:extLst>
                  <p:ext uri="{D42A27DB-BD31-4B8C-83A1-F6EECF244321}">
                    <p14:modId xmlns:p14="http://schemas.microsoft.com/office/powerpoint/2010/main" val="2207523969"/>
                  </p:ext>
                </p:extLst>
              </p:nvPr>
            </p:nvGraphicFramePr>
            <p:xfrm>
              <a:off x="460968" y="1169123"/>
              <a:ext cx="4049327" cy="2266749"/>
            </p:xfrm>
            <a:graphic>
              <a:graphicData uri="http://schemas.openxmlformats.org/drawingml/2006/chart">
                <c:chart xmlns:c="http://schemas.openxmlformats.org/drawingml/2006/chart" xmlns:r="http://schemas.openxmlformats.org/officeDocument/2006/relationships" r:id="rId3"/>
              </a:graphicData>
            </a:graphic>
          </p:graphicFrame>
          <p:sp>
            <p:nvSpPr>
              <p:cNvPr id="34" name="ZoneTexte 33"/>
              <p:cNvSpPr txBox="1"/>
              <p:nvPr/>
            </p:nvSpPr>
            <p:spPr>
              <a:xfrm>
                <a:off x="1029719" y="1741878"/>
                <a:ext cx="872028" cy="320712"/>
              </a:xfrm>
              <a:prstGeom prst="rect">
                <a:avLst/>
              </a:prstGeom>
              <a:solidFill>
                <a:schemeClr val="bg1"/>
              </a:solidFill>
              <a:ln>
                <a:solidFill>
                  <a:schemeClr val="tx1"/>
                </a:solidFill>
              </a:ln>
            </p:spPr>
            <p:txBody>
              <a:bodyPr wrap="none" rtlCol="0">
                <a:spAutoFit/>
              </a:bodyPr>
              <a:lstStyle/>
              <a:p>
                <a:r>
                  <a:rPr lang="fr-FR" sz="1600" b="1" dirty="0" smtClean="0">
                    <a:solidFill>
                      <a:schemeClr val="tx1"/>
                    </a:solidFill>
                    <a:latin typeface="+mn-lt"/>
                  </a:rPr>
                  <a:t>Pression</a:t>
                </a:r>
                <a:endParaRPr lang="fr-FR" sz="1600" b="1" dirty="0">
                  <a:solidFill>
                    <a:schemeClr val="tx1"/>
                  </a:solidFill>
                  <a:latin typeface="+mn-lt"/>
                </a:endParaRPr>
              </a:p>
            </p:txBody>
          </p:sp>
        </p:grpSp>
        <p:sp>
          <p:nvSpPr>
            <p:cNvPr id="23" name="ZoneTexte 22"/>
            <p:cNvSpPr txBox="1"/>
            <p:nvPr/>
          </p:nvSpPr>
          <p:spPr>
            <a:xfrm>
              <a:off x="-1000284" y="5734107"/>
              <a:ext cx="3703090" cy="584775"/>
            </a:xfrm>
            <a:prstGeom prst="rect">
              <a:avLst/>
            </a:prstGeom>
            <a:noFill/>
          </p:spPr>
          <p:txBody>
            <a:bodyPr wrap="square" rtlCol="0">
              <a:spAutoFit/>
            </a:bodyPr>
            <a:lstStyle/>
            <a:p>
              <a:pPr algn="ctr"/>
              <a:r>
                <a:rPr lang="fr-FR" sz="1600" dirty="0" smtClean="0">
                  <a:solidFill>
                    <a:schemeClr val="tx1"/>
                  </a:solidFill>
                  <a:latin typeface="+mn-lt"/>
                </a:rPr>
                <a:t>Condition du fonctionnement : </a:t>
              </a:r>
            </a:p>
            <a:p>
              <a:pPr algn="ctr"/>
              <a:r>
                <a:rPr lang="fr-FR" sz="1600" b="1" dirty="0" smtClean="0">
                  <a:solidFill>
                    <a:schemeClr val="tx1"/>
                  </a:solidFill>
                  <a:latin typeface="+mn-lt"/>
                </a:rPr>
                <a:t>3500 tr/min et 6 </a:t>
              </a:r>
              <a:r>
                <a:rPr lang="fr-FR" sz="1600" b="1" dirty="0" err="1" smtClean="0">
                  <a:solidFill>
                    <a:schemeClr val="tx1"/>
                  </a:solidFill>
                  <a:latin typeface="+mn-lt"/>
                </a:rPr>
                <a:t>kN</a:t>
              </a:r>
              <a:endParaRPr lang="fr-FR" sz="1600" b="1" dirty="0">
                <a:solidFill>
                  <a:schemeClr val="tx1"/>
                </a:solidFill>
                <a:latin typeface="+mn-lt"/>
              </a:endParaRPr>
            </a:p>
          </p:txBody>
        </p:sp>
        <p:grpSp>
          <p:nvGrpSpPr>
            <p:cNvPr id="24" name="Groupe 23"/>
            <p:cNvGrpSpPr/>
            <p:nvPr/>
          </p:nvGrpSpPr>
          <p:grpSpPr>
            <a:xfrm>
              <a:off x="4719733" y="3789447"/>
              <a:ext cx="4262484" cy="2694008"/>
              <a:chOff x="4459987" y="1353048"/>
              <a:chExt cx="4244817" cy="2532596"/>
            </a:xfrm>
          </p:grpSpPr>
          <p:graphicFrame>
            <p:nvGraphicFramePr>
              <p:cNvPr id="25" name="Graphique 24"/>
              <p:cNvGraphicFramePr/>
              <p:nvPr>
                <p:extLst>
                  <p:ext uri="{D42A27DB-BD31-4B8C-83A1-F6EECF244321}">
                    <p14:modId xmlns:p14="http://schemas.microsoft.com/office/powerpoint/2010/main" val="3393181117"/>
                  </p:ext>
                </p:extLst>
              </p:nvPr>
            </p:nvGraphicFramePr>
            <p:xfrm>
              <a:off x="4459987" y="1353048"/>
              <a:ext cx="4244817" cy="2532596"/>
            </p:xfrm>
            <a:graphic>
              <a:graphicData uri="http://schemas.openxmlformats.org/drawingml/2006/chart">
                <c:chart xmlns:c="http://schemas.openxmlformats.org/drawingml/2006/chart" xmlns:r="http://schemas.openxmlformats.org/officeDocument/2006/relationships" r:id="rId4"/>
              </a:graphicData>
            </a:graphic>
          </p:graphicFrame>
          <p:sp>
            <p:nvSpPr>
              <p:cNvPr id="26" name="ZoneTexte 25"/>
              <p:cNvSpPr txBox="1"/>
              <p:nvPr/>
            </p:nvSpPr>
            <p:spPr>
              <a:xfrm>
                <a:off x="5028819" y="1801519"/>
                <a:ext cx="1268595" cy="318269"/>
              </a:xfrm>
              <a:prstGeom prst="rect">
                <a:avLst/>
              </a:prstGeom>
              <a:solidFill>
                <a:schemeClr val="bg1"/>
              </a:solidFill>
              <a:ln>
                <a:solidFill>
                  <a:schemeClr val="tx1"/>
                </a:solidFill>
              </a:ln>
            </p:spPr>
            <p:txBody>
              <a:bodyPr wrap="none" rtlCol="0">
                <a:spAutoFit/>
              </a:bodyPr>
              <a:lstStyle/>
              <a:p>
                <a:r>
                  <a:rPr lang="fr-FR" sz="1600" b="1" dirty="0" smtClean="0">
                    <a:solidFill>
                      <a:schemeClr val="tx1"/>
                    </a:solidFill>
                    <a:latin typeface="+mn-lt"/>
                  </a:rPr>
                  <a:t>Température</a:t>
                </a:r>
                <a:endParaRPr lang="fr-FR" sz="1600" b="1" dirty="0">
                  <a:solidFill>
                    <a:schemeClr val="tx1"/>
                  </a:solidFill>
                  <a:latin typeface="+mn-lt"/>
                </a:endParaRPr>
              </a:p>
            </p:txBody>
          </p:sp>
        </p:grpSp>
      </p:grpSp>
      <p:sp>
        <p:nvSpPr>
          <p:cNvPr id="50" name="ZoneTexte 49"/>
          <p:cNvSpPr txBox="1"/>
          <p:nvPr/>
        </p:nvSpPr>
        <p:spPr>
          <a:xfrm>
            <a:off x="6333639" y="649456"/>
            <a:ext cx="5114734" cy="369332"/>
          </a:xfrm>
          <a:prstGeom prst="rect">
            <a:avLst/>
          </a:prstGeom>
          <a:noFill/>
        </p:spPr>
        <p:txBody>
          <a:bodyPr wrap="none" rtlCol="0">
            <a:spAutoFit/>
          </a:bodyPr>
          <a:lstStyle/>
          <a:p>
            <a:pPr marL="285750" indent="-285750">
              <a:buFont typeface="Arial" panose="020B0604020202020204" pitchFamily="34" charset="0"/>
              <a:buChar char="•"/>
            </a:pPr>
            <a:r>
              <a:rPr lang="fr-FR" dirty="0"/>
              <a:t>Extrait des résultats sur le lobe (inférieur) porteur</a:t>
            </a:r>
          </a:p>
        </p:txBody>
      </p:sp>
      <p:grpSp>
        <p:nvGrpSpPr>
          <p:cNvPr id="51" name="Groupe 50"/>
          <p:cNvGrpSpPr/>
          <p:nvPr/>
        </p:nvGrpSpPr>
        <p:grpSpPr>
          <a:xfrm>
            <a:off x="526742" y="2295719"/>
            <a:ext cx="5705914" cy="3054951"/>
            <a:chOff x="4614302" y="1548232"/>
            <a:chExt cx="4567745" cy="2260632"/>
          </a:xfrm>
        </p:grpSpPr>
        <p:pic>
          <p:nvPicPr>
            <p:cNvPr id="52" name="Image 51"/>
            <p:cNvPicPr>
              <a:picLocks noChangeAspect="1"/>
            </p:cNvPicPr>
            <p:nvPr/>
          </p:nvPicPr>
          <p:blipFill>
            <a:blip r:embed="rId5"/>
            <a:stretch>
              <a:fillRect/>
            </a:stretch>
          </p:blipFill>
          <p:spPr>
            <a:xfrm>
              <a:off x="5743336" y="1548232"/>
              <a:ext cx="2267331" cy="2260632"/>
            </a:xfrm>
            <a:prstGeom prst="rect">
              <a:avLst/>
            </a:prstGeom>
          </p:spPr>
        </p:pic>
        <p:sp>
          <p:nvSpPr>
            <p:cNvPr id="53" name="Rectangle 52"/>
            <p:cNvSpPr/>
            <p:nvPr/>
          </p:nvSpPr>
          <p:spPr>
            <a:xfrm>
              <a:off x="4614302" y="2439408"/>
              <a:ext cx="813837" cy="478278"/>
            </a:xfrm>
            <a:prstGeom prst="rect">
              <a:avLst/>
            </a:prstGeom>
          </p:spPr>
          <p:txBody>
            <a:bodyPr wrap="none">
              <a:spAutoFit/>
            </a:bodyPr>
            <a:lstStyle/>
            <a:p>
              <a:pPr algn="ctr"/>
              <a:r>
                <a:rPr lang="fr-FR" dirty="0" smtClean="0">
                  <a:solidFill>
                    <a:schemeClr val="tx1"/>
                  </a:solidFill>
                  <a:ea typeface="SimSun" panose="02010600030101010101" pitchFamily="2" charset="-122"/>
                  <a:cs typeface="Times New Roman" panose="02020603050405020304" pitchFamily="18" charset="0"/>
                </a:rPr>
                <a:t>Entrée</a:t>
              </a:r>
            </a:p>
            <a:p>
              <a:pPr algn="ctr"/>
              <a:r>
                <a:rPr lang="fr-FR" dirty="0" smtClean="0">
                  <a:solidFill>
                    <a:schemeClr val="tx1"/>
                  </a:solidFill>
                  <a:ea typeface="SimSun" panose="02010600030101010101" pitchFamily="2" charset="-122"/>
                  <a:cs typeface="Times New Roman" panose="02020603050405020304" pitchFamily="18" charset="0"/>
                </a:rPr>
                <a:t>du fluide</a:t>
              </a:r>
              <a:endParaRPr lang="fr-FR" sz="2400" dirty="0"/>
            </a:p>
          </p:txBody>
        </p:sp>
        <p:cxnSp>
          <p:nvCxnSpPr>
            <p:cNvPr id="54" name="Connecteur droit avec flèche 53"/>
            <p:cNvCxnSpPr/>
            <p:nvPr/>
          </p:nvCxnSpPr>
          <p:spPr>
            <a:xfrm>
              <a:off x="5429608" y="2678548"/>
              <a:ext cx="328532" cy="988"/>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mc:AlternateContent xmlns:mc="http://schemas.openxmlformats.org/markup-compatibility/2006" xmlns:a14="http://schemas.microsoft.com/office/drawing/2010/main">
          <mc:Choice Requires="a14">
            <p:sp>
              <p:nvSpPr>
                <p:cNvPr id="55" name="Rectangle 54"/>
                <p:cNvSpPr/>
                <p:nvPr/>
              </p:nvSpPr>
              <p:spPr>
                <a:xfrm>
                  <a:off x="8325863" y="2416938"/>
                  <a:ext cx="856184" cy="4782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fr-FR" dirty="0">
                            <a:solidFill>
                              <a:schemeClr val="tx1"/>
                            </a:solidFill>
                            <a:ea typeface="SimSun" panose="02010600030101010101" pitchFamily="2" charset="-122"/>
                            <a:cs typeface="Times New Roman" panose="02020603050405020304" pitchFamily="18" charset="0"/>
                          </a:rPr>
                          <m:t>Entr</m:t>
                        </m:r>
                        <m:r>
                          <m:rPr>
                            <m:nor/>
                          </m:rPr>
                          <a:rPr lang="fr-FR" dirty="0">
                            <a:solidFill>
                              <a:schemeClr val="tx1"/>
                            </a:solidFill>
                            <a:ea typeface="SimSun" panose="02010600030101010101" pitchFamily="2" charset="-122"/>
                            <a:cs typeface="Times New Roman" panose="02020603050405020304" pitchFamily="18" charset="0"/>
                          </a:rPr>
                          <m:t>é</m:t>
                        </m:r>
                        <m:r>
                          <m:rPr>
                            <m:nor/>
                          </m:rPr>
                          <a:rPr lang="fr-FR" dirty="0">
                            <a:solidFill>
                              <a:schemeClr val="tx1"/>
                            </a:solidFill>
                            <a:ea typeface="SimSun" panose="02010600030101010101" pitchFamily="2" charset="-122"/>
                            <a:cs typeface="Times New Roman" panose="02020603050405020304" pitchFamily="18" charset="0"/>
                          </a:rPr>
                          <m:t>e</m:t>
                        </m:r>
                      </m:oMath>
                    </m:oMathPara>
                  </a14:m>
                  <a:endParaRPr lang="fr-FR" dirty="0">
                    <a:solidFill>
                      <a:schemeClr val="tx1"/>
                    </a:solidFill>
                    <a:ea typeface="SimSun"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nor/>
                          </m:rPr>
                          <a:rPr lang="fr-FR" dirty="0">
                            <a:solidFill>
                              <a:schemeClr val="tx1"/>
                            </a:solidFill>
                            <a:ea typeface="SimSun" panose="02010600030101010101" pitchFamily="2" charset="-122"/>
                            <a:cs typeface="Times New Roman" panose="02020603050405020304" pitchFamily="18" charset="0"/>
                          </a:rPr>
                          <m:t>du</m:t>
                        </m:r>
                        <m:r>
                          <m:rPr>
                            <m:nor/>
                          </m:rPr>
                          <a:rPr lang="fr-FR" dirty="0">
                            <a:solidFill>
                              <a:schemeClr val="tx1"/>
                            </a:solidFill>
                            <a:ea typeface="SimSun" panose="02010600030101010101" pitchFamily="2" charset="-122"/>
                            <a:cs typeface="Times New Roman" panose="02020603050405020304" pitchFamily="18" charset="0"/>
                          </a:rPr>
                          <m:t> </m:t>
                        </m:r>
                        <m:r>
                          <m:rPr>
                            <m:nor/>
                          </m:rPr>
                          <a:rPr lang="fr-FR" dirty="0">
                            <a:solidFill>
                              <a:schemeClr val="tx1"/>
                            </a:solidFill>
                            <a:ea typeface="SimSun" panose="02010600030101010101" pitchFamily="2" charset="-122"/>
                            <a:cs typeface="Times New Roman" panose="02020603050405020304" pitchFamily="18" charset="0"/>
                          </a:rPr>
                          <m:t>fluide</m:t>
                        </m:r>
                      </m:oMath>
                    </m:oMathPara>
                  </a14:m>
                  <a:endParaRPr lang="fr-FR" dirty="0"/>
                </a:p>
              </p:txBody>
            </p:sp>
          </mc:Choice>
          <mc:Fallback xmlns="">
            <p:sp>
              <p:nvSpPr>
                <p:cNvPr id="55" name="Rectangle 54"/>
                <p:cNvSpPr>
                  <a:spLocks noRot="1" noChangeAspect="1" noMove="1" noResize="1" noEditPoints="1" noAdjustHandles="1" noChangeArrowheads="1" noChangeShapeType="1" noTextEdit="1"/>
                </p:cNvSpPr>
                <p:nvPr/>
              </p:nvSpPr>
              <p:spPr>
                <a:xfrm>
                  <a:off x="8325863" y="2416938"/>
                  <a:ext cx="856184" cy="478278"/>
                </a:xfrm>
                <a:prstGeom prst="rect">
                  <a:avLst/>
                </a:prstGeom>
                <a:blipFill rotWithShape="0">
                  <a:blip r:embed="rId7"/>
                  <a:stretch>
                    <a:fillRect/>
                  </a:stretch>
                </a:blipFill>
              </p:spPr>
              <p:txBody>
                <a:bodyPr/>
                <a:lstStyle/>
                <a:p>
                  <a:r>
                    <a:rPr lang="fr-FR">
                      <a:noFill/>
                    </a:rPr>
                    <a:t> </a:t>
                  </a:r>
                </a:p>
              </p:txBody>
            </p:sp>
          </mc:Fallback>
        </mc:AlternateContent>
        <p:cxnSp>
          <p:nvCxnSpPr>
            <p:cNvPr id="56" name="Connecteur droit avec flèche 55"/>
            <p:cNvCxnSpPr>
              <a:endCxn id="52" idx="3"/>
            </p:cNvCxnSpPr>
            <p:nvPr/>
          </p:nvCxnSpPr>
          <p:spPr>
            <a:xfrm flipH="1" flipV="1">
              <a:off x="8010667" y="2678548"/>
              <a:ext cx="363255" cy="988"/>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grpSp>
      <p:sp>
        <p:nvSpPr>
          <p:cNvPr id="57" name="ZoneTexte 56"/>
          <p:cNvSpPr txBox="1"/>
          <p:nvPr/>
        </p:nvSpPr>
        <p:spPr>
          <a:xfrm>
            <a:off x="863807" y="1314355"/>
            <a:ext cx="5014479" cy="400110"/>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t>Cas de validation : palier à deux lobes [6]</a:t>
            </a:r>
          </a:p>
        </p:txBody>
      </p:sp>
    </p:spTree>
    <p:extLst>
      <p:ext uri="{BB962C8B-B14F-4D97-AF65-F5344CB8AC3E}">
        <p14:creationId xmlns:p14="http://schemas.microsoft.com/office/powerpoint/2010/main" val="941792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18</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120" name="Groupe 119"/>
          <p:cNvGrpSpPr/>
          <p:nvPr/>
        </p:nvGrpSpPr>
        <p:grpSpPr>
          <a:xfrm>
            <a:off x="357630" y="1927041"/>
            <a:ext cx="5495284" cy="1847631"/>
            <a:chOff x="266875" y="2661499"/>
            <a:chExt cx="5580444" cy="1876260"/>
          </a:xfrm>
        </p:grpSpPr>
        <p:grpSp>
          <p:nvGrpSpPr>
            <p:cNvPr id="30" name="Groupe 29"/>
            <p:cNvGrpSpPr/>
            <p:nvPr/>
          </p:nvGrpSpPr>
          <p:grpSpPr>
            <a:xfrm>
              <a:off x="1150195" y="2882979"/>
              <a:ext cx="4697124" cy="697866"/>
              <a:chOff x="1689703" y="1686620"/>
              <a:chExt cx="4697110" cy="697866"/>
            </a:xfrm>
          </p:grpSpPr>
          <p:grpSp>
            <p:nvGrpSpPr>
              <p:cNvPr id="31" name="Groupe 30"/>
              <p:cNvGrpSpPr/>
              <p:nvPr/>
            </p:nvGrpSpPr>
            <p:grpSpPr>
              <a:xfrm>
                <a:off x="1768875" y="1686620"/>
                <a:ext cx="4371501" cy="697866"/>
                <a:chOff x="2073558" y="2233631"/>
                <a:chExt cx="4371501" cy="697866"/>
              </a:xfrm>
            </p:grpSpPr>
            <p:sp>
              <p:nvSpPr>
                <p:cNvPr id="38" name="Rectangle 37"/>
                <p:cNvSpPr/>
                <p:nvPr/>
              </p:nvSpPr>
              <p:spPr>
                <a:xfrm>
                  <a:off x="2073558" y="2436784"/>
                  <a:ext cx="4019017" cy="31669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p:cNvSpPr/>
                <p:nvPr/>
              </p:nvSpPr>
              <p:spPr>
                <a:xfrm>
                  <a:off x="6048088" y="2233631"/>
                  <a:ext cx="396971" cy="697866"/>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cxnSp>
            <p:nvCxnSpPr>
              <p:cNvPr id="33" name="Connecteur droit 32"/>
              <p:cNvCxnSpPr/>
              <p:nvPr/>
            </p:nvCxnSpPr>
            <p:spPr>
              <a:xfrm>
                <a:off x="1689703" y="2039966"/>
                <a:ext cx="4697110" cy="0"/>
              </a:xfrm>
              <a:prstGeom prst="line">
                <a:avLst/>
              </a:prstGeom>
              <a:ln w="19050">
                <a:prstDash val="dash"/>
              </a:ln>
            </p:spPr>
            <p:style>
              <a:lnRef idx="1">
                <a:schemeClr val="dk1"/>
              </a:lnRef>
              <a:fillRef idx="0">
                <a:schemeClr val="dk1"/>
              </a:fillRef>
              <a:effectRef idx="0">
                <a:schemeClr val="dk1"/>
              </a:effectRef>
              <a:fontRef idx="minor">
                <a:schemeClr val="tx1"/>
              </a:fontRef>
            </p:style>
          </p:cxnSp>
        </p:grpSp>
        <p:grpSp>
          <p:nvGrpSpPr>
            <p:cNvPr id="40" name="Groupe 39"/>
            <p:cNvGrpSpPr/>
            <p:nvPr/>
          </p:nvGrpSpPr>
          <p:grpSpPr>
            <a:xfrm>
              <a:off x="1054947" y="3230028"/>
              <a:ext cx="1392798" cy="1177152"/>
              <a:chOff x="2657125" y="3675601"/>
              <a:chExt cx="1630719" cy="2427299"/>
            </a:xfrm>
          </p:grpSpPr>
          <p:cxnSp>
            <p:nvCxnSpPr>
              <p:cNvPr id="41" name="Connecteur droit 40"/>
              <p:cNvCxnSpPr/>
              <p:nvPr/>
            </p:nvCxnSpPr>
            <p:spPr>
              <a:xfrm>
                <a:off x="3472486" y="3675601"/>
                <a:ext cx="0" cy="707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Connecteur droit 41"/>
              <p:cNvCxnSpPr/>
              <p:nvPr/>
            </p:nvCxnSpPr>
            <p:spPr>
              <a:xfrm>
                <a:off x="3197236" y="4382968"/>
                <a:ext cx="6166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e 42"/>
              <p:cNvGrpSpPr/>
              <p:nvPr/>
            </p:nvGrpSpPr>
            <p:grpSpPr>
              <a:xfrm>
                <a:off x="3375035" y="4391197"/>
                <a:ext cx="191916" cy="793711"/>
                <a:chOff x="4021922" y="4141271"/>
                <a:chExt cx="191916" cy="793711"/>
              </a:xfrm>
            </p:grpSpPr>
            <p:cxnSp>
              <p:nvCxnSpPr>
                <p:cNvPr id="53" name="Connecteur droit 52"/>
                <p:cNvCxnSpPr/>
                <p:nvPr/>
              </p:nvCxnSpPr>
              <p:spPr>
                <a:xfrm flipH="1">
                  <a:off x="4021923" y="4290149"/>
                  <a:ext cx="116690" cy="410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Connecteur droit 53"/>
                <p:cNvCxnSpPr/>
                <p:nvPr/>
              </p:nvCxnSpPr>
              <p:spPr>
                <a:xfrm>
                  <a:off x="4130463" y="4141271"/>
                  <a:ext cx="2795" cy="1532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e 54"/>
                <p:cNvGrpSpPr/>
                <p:nvPr/>
              </p:nvGrpSpPr>
              <p:grpSpPr>
                <a:xfrm>
                  <a:off x="4021922" y="4335272"/>
                  <a:ext cx="191916" cy="599710"/>
                  <a:chOff x="4021922" y="4335272"/>
                  <a:chExt cx="191916" cy="599710"/>
                </a:xfrm>
              </p:grpSpPr>
              <p:grpSp>
                <p:nvGrpSpPr>
                  <p:cNvPr id="56" name="Groupe 55"/>
                  <p:cNvGrpSpPr/>
                  <p:nvPr/>
                </p:nvGrpSpPr>
                <p:grpSpPr>
                  <a:xfrm>
                    <a:off x="4021922" y="4335272"/>
                    <a:ext cx="191916" cy="403501"/>
                    <a:chOff x="4063815" y="4585216"/>
                    <a:chExt cx="191916" cy="403501"/>
                  </a:xfrm>
                </p:grpSpPr>
                <p:cxnSp>
                  <p:nvCxnSpPr>
                    <p:cNvPr id="59" name="Connecteur droit 58"/>
                    <p:cNvCxnSpPr/>
                    <p:nvPr/>
                  </p:nvCxnSpPr>
                  <p:spPr>
                    <a:xfrm>
                      <a:off x="4069080" y="4944421"/>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Connecteur droit 59"/>
                    <p:cNvCxnSpPr/>
                    <p:nvPr/>
                  </p:nvCxnSpPr>
                  <p:spPr>
                    <a:xfrm flipH="1">
                      <a:off x="4067172" y="4869655"/>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Connecteur droit 60"/>
                    <p:cNvCxnSpPr/>
                    <p:nvPr/>
                  </p:nvCxnSpPr>
                  <p:spPr>
                    <a:xfrm>
                      <a:off x="4067172" y="4825359"/>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Connecteur droit 61"/>
                    <p:cNvCxnSpPr/>
                    <p:nvPr/>
                  </p:nvCxnSpPr>
                  <p:spPr>
                    <a:xfrm>
                      <a:off x="4067172" y="4706297"/>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Connecteur droit 62"/>
                    <p:cNvCxnSpPr/>
                    <p:nvPr/>
                  </p:nvCxnSpPr>
                  <p:spPr>
                    <a:xfrm flipH="1">
                      <a:off x="4067172" y="4750593"/>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Connecteur droit 63"/>
                    <p:cNvCxnSpPr/>
                    <p:nvPr/>
                  </p:nvCxnSpPr>
                  <p:spPr>
                    <a:xfrm flipH="1">
                      <a:off x="4067172" y="4631531"/>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Connecteur droit 64"/>
                    <p:cNvCxnSpPr/>
                    <p:nvPr/>
                  </p:nvCxnSpPr>
                  <p:spPr>
                    <a:xfrm>
                      <a:off x="4063815" y="4585216"/>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7" name="Connecteur droit 56"/>
                  <p:cNvCxnSpPr/>
                  <p:nvPr/>
                </p:nvCxnSpPr>
                <p:spPr>
                  <a:xfrm flipH="1">
                    <a:off x="4093070" y="4742811"/>
                    <a:ext cx="116690" cy="410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Connecteur droit 57"/>
                  <p:cNvCxnSpPr/>
                  <p:nvPr/>
                </p:nvCxnSpPr>
                <p:spPr>
                  <a:xfrm>
                    <a:off x="4093754" y="4781768"/>
                    <a:ext cx="2795" cy="1532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4" name="Groupe 43"/>
              <p:cNvGrpSpPr/>
              <p:nvPr/>
            </p:nvGrpSpPr>
            <p:grpSpPr>
              <a:xfrm>
                <a:off x="3178648" y="5202118"/>
                <a:ext cx="616678" cy="100881"/>
                <a:chOff x="3178648" y="5202118"/>
                <a:chExt cx="616678" cy="100881"/>
              </a:xfrm>
            </p:grpSpPr>
            <p:cxnSp>
              <p:nvCxnSpPr>
                <p:cNvPr id="46" name="Connecteur droit 45"/>
                <p:cNvCxnSpPr/>
                <p:nvPr/>
              </p:nvCxnSpPr>
              <p:spPr>
                <a:xfrm>
                  <a:off x="3178648" y="5202118"/>
                  <a:ext cx="6166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necteur droit 46"/>
                <p:cNvCxnSpPr/>
                <p:nvPr/>
              </p:nvCxnSpPr>
              <p:spPr>
                <a:xfrm flipH="1">
                  <a:off x="3197236" y="5207379"/>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48" name="Connecteur droit 47"/>
                <p:cNvCxnSpPr/>
                <p:nvPr/>
              </p:nvCxnSpPr>
              <p:spPr>
                <a:xfrm flipH="1">
                  <a:off x="3283624" y="5211592"/>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49" name="Connecteur droit 48"/>
                <p:cNvCxnSpPr/>
                <p:nvPr/>
              </p:nvCxnSpPr>
              <p:spPr>
                <a:xfrm flipH="1">
                  <a:off x="3379160" y="5216853"/>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50" name="Connecteur droit 49"/>
                <p:cNvCxnSpPr/>
                <p:nvPr/>
              </p:nvCxnSpPr>
              <p:spPr>
                <a:xfrm flipH="1">
                  <a:off x="3481876" y="5210348"/>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51" name="Connecteur droit 50"/>
                <p:cNvCxnSpPr/>
                <p:nvPr/>
              </p:nvCxnSpPr>
              <p:spPr>
                <a:xfrm flipH="1">
                  <a:off x="3586802" y="5212667"/>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52" name="Connecteur droit 51"/>
                <p:cNvCxnSpPr/>
                <p:nvPr/>
              </p:nvCxnSpPr>
              <p:spPr>
                <a:xfrm flipH="1">
                  <a:off x="3680128" y="5216853"/>
                  <a:ext cx="93326" cy="86146"/>
                </a:xfrm>
                <a:prstGeom prst="line">
                  <a:avLst/>
                </a:prstGeom>
                <a:ln w="28575"/>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45" name="ZoneTexte 44"/>
                  <p:cNvSpPr txBox="1"/>
                  <p:nvPr/>
                </p:nvSpPr>
                <p:spPr>
                  <a:xfrm>
                    <a:off x="2657125" y="5508830"/>
                    <a:ext cx="1630719" cy="5940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1" i="1" dirty="0" smtClean="0">
                                  <a:latin typeface="Cambria Math" panose="02040503050406030204" pitchFamily="18" charset="0"/>
                                </a:rPr>
                              </m:ctrlPr>
                            </m:sSubPr>
                            <m:e>
                              <m:r>
                                <a:rPr lang="fr-FR" b="1" i="1" dirty="0" smtClean="0">
                                  <a:latin typeface="Cambria Math" panose="02040503050406030204" pitchFamily="18" charset="0"/>
                                </a:rPr>
                                <m:t>𝑲</m:t>
                              </m:r>
                            </m:e>
                            <m:sub>
                              <m:r>
                                <a:rPr lang="fr-FR" b="1" i="1" dirty="0" smtClean="0">
                                  <a:latin typeface="Cambria Math" panose="02040503050406030204" pitchFamily="18" charset="0"/>
                                </a:rPr>
                                <m:t>𝒑𝒂𝒍𝒊𝒆𝒓</m:t>
                              </m:r>
                              <m:r>
                                <a:rPr lang="fr-FR" b="1" i="1" dirty="0" smtClean="0">
                                  <a:latin typeface="Cambria Math" panose="02040503050406030204" pitchFamily="18" charset="0"/>
                                </a:rPr>
                                <m:t> </m:t>
                              </m:r>
                              <m:r>
                                <a:rPr lang="fr-FR" b="1" i="1" dirty="0" smtClean="0">
                                  <a:latin typeface="Cambria Math" panose="02040503050406030204" pitchFamily="18" charset="0"/>
                                </a:rPr>
                                <m:t>𝟏</m:t>
                              </m:r>
                            </m:sub>
                          </m:sSub>
                        </m:oMath>
                      </m:oMathPara>
                    </a14:m>
                    <a:endParaRPr lang="fr-FR" b="1" dirty="0"/>
                  </a:p>
                </p:txBody>
              </p:sp>
            </mc:Choice>
            <mc:Fallback xmlns="">
              <p:sp>
                <p:nvSpPr>
                  <p:cNvPr id="45" name="ZoneTexte 44"/>
                  <p:cNvSpPr txBox="1">
                    <a:spLocks noRot="1" noChangeAspect="1" noMove="1" noResize="1" noEditPoints="1" noAdjustHandles="1" noChangeArrowheads="1" noChangeShapeType="1" noTextEdit="1"/>
                  </p:cNvSpPr>
                  <p:nvPr/>
                </p:nvSpPr>
                <p:spPr>
                  <a:xfrm>
                    <a:off x="2657125" y="5508830"/>
                    <a:ext cx="1630719" cy="594070"/>
                  </a:xfrm>
                  <a:prstGeom prst="rect">
                    <a:avLst/>
                  </a:prstGeom>
                  <a:blipFill rotWithShape="0">
                    <a:blip r:embed="rId4"/>
                    <a:stretch>
                      <a:fillRect b="-54348"/>
                    </a:stretch>
                  </a:blipFill>
                </p:spPr>
                <p:txBody>
                  <a:bodyPr/>
                  <a:lstStyle/>
                  <a:p>
                    <a:r>
                      <a:rPr lang="fr-FR">
                        <a:noFill/>
                      </a:rPr>
                      <a:t> </a:t>
                    </a:r>
                  </a:p>
                </p:txBody>
              </p:sp>
            </mc:Fallback>
          </mc:AlternateContent>
        </p:grpSp>
        <p:grpSp>
          <p:nvGrpSpPr>
            <p:cNvPr id="66" name="Groupe 65"/>
            <p:cNvGrpSpPr/>
            <p:nvPr/>
          </p:nvGrpSpPr>
          <p:grpSpPr>
            <a:xfrm>
              <a:off x="3963168" y="3244930"/>
              <a:ext cx="1077478" cy="1292829"/>
              <a:chOff x="2854206" y="3675601"/>
              <a:chExt cx="1261534" cy="2665826"/>
            </a:xfrm>
          </p:grpSpPr>
          <p:cxnSp>
            <p:nvCxnSpPr>
              <p:cNvPr id="67" name="Connecteur droit 66"/>
              <p:cNvCxnSpPr/>
              <p:nvPr/>
            </p:nvCxnSpPr>
            <p:spPr>
              <a:xfrm>
                <a:off x="3472486" y="3675601"/>
                <a:ext cx="0" cy="707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Connecteur droit 67"/>
              <p:cNvCxnSpPr/>
              <p:nvPr/>
            </p:nvCxnSpPr>
            <p:spPr>
              <a:xfrm>
                <a:off x="3197236" y="4382968"/>
                <a:ext cx="6166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e 68"/>
              <p:cNvGrpSpPr/>
              <p:nvPr/>
            </p:nvGrpSpPr>
            <p:grpSpPr>
              <a:xfrm>
                <a:off x="3375035" y="4391197"/>
                <a:ext cx="191916" cy="793711"/>
                <a:chOff x="4021922" y="4141271"/>
                <a:chExt cx="191916" cy="793711"/>
              </a:xfrm>
            </p:grpSpPr>
            <p:cxnSp>
              <p:nvCxnSpPr>
                <p:cNvPr id="79" name="Connecteur droit 78"/>
                <p:cNvCxnSpPr/>
                <p:nvPr/>
              </p:nvCxnSpPr>
              <p:spPr>
                <a:xfrm flipH="1">
                  <a:off x="4021923" y="4290149"/>
                  <a:ext cx="116690" cy="410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Connecteur droit 79"/>
                <p:cNvCxnSpPr/>
                <p:nvPr/>
              </p:nvCxnSpPr>
              <p:spPr>
                <a:xfrm>
                  <a:off x="4130463" y="4141271"/>
                  <a:ext cx="2795" cy="1532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1" name="Groupe 80"/>
                <p:cNvGrpSpPr/>
                <p:nvPr/>
              </p:nvGrpSpPr>
              <p:grpSpPr>
                <a:xfrm>
                  <a:off x="4021922" y="4335272"/>
                  <a:ext cx="191916" cy="599710"/>
                  <a:chOff x="4021922" y="4335272"/>
                  <a:chExt cx="191916" cy="599710"/>
                </a:xfrm>
              </p:grpSpPr>
              <p:grpSp>
                <p:nvGrpSpPr>
                  <p:cNvPr id="82" name="Groupe 81"/>
                  <p:cNvGrpSpPr/>
                  <p:nvPr/>
                </p:nvGrpSpPr>
                <p:grpSpPr>
                  <a:xfrm>
                    <a:off x="4021922" y="4335272"/>
                    <a:ext cx="191916" cy="403501"/>
                    <a:chOff x="4063815" y="4585216"/>
                    <a:chExt cx="191916" cy="403501"/>
                  </a:xfrm>
                </p:grpSpPr>
                <p:cxnSp>
                  <p:nvCxnSpPr>
                    <p:cNvPr id="85" name="Connecteur droit 84"/>
                    <p:cNvCxnSpPr/>
                    <p:nvPr/>
                  </p:nvCxnSpPr>
                  <p:spPr>
                    <a:xfrm>
                      <a:off x="4069080" y="4944421"/>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Connecteur droit 85"/>
                    <p:cNvCxnSpPr/>
                    <p:nvPr/>
                  </p:nvCxnSpPr>
                  <p:spPr>
                    <a:xfrm flipH="1">
                      <a:off x="4067172" y="4869655"/>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Connecteur droit 86"/>
                    <p:cNvCxnSpPr/>
                    <p:nvPr/>
                  </p:nvCxnSpPr>
                  <p:spPr>
                    <a:xfrm>
                      <a:off x="4067172" y="4825359"/>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Connecteur droit 87"/>
                    <p:cNvCxnSpPr/>
                    <p:nvPr/>
                  </p:nvCxnSpPr>
                  <p:spPr>
                    <a:xfrm>
                      <a:off x="4067172" y="4706297"/>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Connecteur droit 88"/>
                    <p:cNvCxnSpPr/>
                    <p:nvPr/>
                  </p:nvCxnSpPr>
                  <p:spPr>
                    <a:xfrm flipH="1">
                      <a:off x="4067172" y="4750593"/>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Connecteur droit 89"/>
                    <p:cNvCxnSpPr/>
                    <p:nvPr/>
                  </p:nvCxnSpPr>
                  <p:spPr>
                    <a:xfrm flipH="1">
                      <a:off x="4067172" y="4631531"/>
                      <a:ext cx="183294" cy="70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Connecteur droit 90"/>
                    <p:cNvCxnSpPr/>
                    <p:nvPr/>
                  </p:nvCxnSpPr>
                  <p:spPr>
                    <a:xfrm>
                      <a:off x="4063815" y="4585216"/>
                      <a:ext cx="186651" cy="44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3" name="Connecteur droit 82"/>
                  <p:cNvCxnSpPr/>
                  <p:nvPr/>
                </p:nvCxnSpPr>
                <p:spPr>
                  <a:xfrm flipH="1">
                    <a:off x="4093070" y="4742811"/>
                    <a:ext cx="116690" cy="410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Connecteur droit 83"/>
                  <p:cNvCxnSpPr/>
                  <p:nvPr/>
                </p:nvCxnSpPr>
                <p:spPr>
                  <a:xfrm>
                    <a:off x="4093754" y="4781768"/>
                    <a:ext cx="2795" cy="1532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70" name="Groupe 69"/>
              <p:cNvGrpSpPr/>
              <p:nvPr/>
            </p:nvGrpSpPr>
            <p:grpSpPr>
              <a:xfrm>
                <a:off x="3178648" y="5202118"/>
                <a:ext cx="616678" cy="100881"/>
                <a:chOff x="3178648" y="5202118"/>
                <a:chExt cx="616678" cy="100881"/>
              </a:xfrm>
            </p:grpSpPr>
            <p:cxnSp>
              <p:nvCxnSpPr>
                <p:cNvPr id="72" name="Connecteur droit 71"/>
                <p:cNvCxnSpPr/>
                <p:nvPr/>
              </p:nvCxnSpPr>
              <p:spPr>
                <a:xfrm>
                  <a:off x="3178648" y="5202118"/>
                  <a:ext cx="6166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Connecteur droit 72"/>
                <p:cNvCxnSpPr/>
                <p:nvPr/>
              </p:nvCxnSpPr>
              <p:spPr>
                <a:xfrm flipH="1">
                  <a:off x="3197236" y="5207379"/>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74" name="Connecteur droit 73"/>
                <p:cNvCxnSpPr/>
                <p:nvPr/>
              </p:nvCxnSpPr>
              <p:spPr>
                <a:xfrm flipH="1">
                  <a:off x="3283624" y="5211592"/>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75" name="Connecteur droit 74"/>
                <p:cNvCxnSpPr/>
                <p:nvPr/>
              </p:nvCxnSpPr>
              <p:spPr>
                <a:xfrm flipH="1">
                  <a:off x="3379160" y="5216853"/>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76" name="Connecteur droit 75"/>
                <p:cNvCxnSpPr/>
                <p:nvPr/>
              </p:nvCxnSpPr>
              <p:spPr>
                <a:xfrm flipH="1">
                  <a:off x="3481876" y="5210348"/>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77" name="Connecteur droit 76"/>
                <p:cNvCxnSpPr/>
                <p:nvPr/>
              </p:nvCxnSpPr>
              <p:spPr>
                <a:xfrm flipH="1">
                  <a:off x="3586802" y="5212667"/>
                  <a:ext cx="93326" cy="86146"/>
                </a:xfrm>
                <a:prstGeom prst="line">
                  <a:avLst/>
                </a:prstGeom>
                <a:ln w="28575"/>
              </p:spPr>
              <p:style>
                <a:lnRef idx="1">
                  <a:schemeClr val="dk1"/>
                </a:lnRef>
                <a:fillRef idx="0">
                  <a:schemeClr val="dk1"/>
                </a:fillRef>
                <a:effectRef idx="0">
                  <a:schemeClr val="dk1"/>
                </a:effectRef>
                <a:fontRef idx="minor">
                  <a:schemeClr val="tx1"/>
                </a:fontRef>
              </p:style>
            </p:cxnSp>
            <p:cxnSp>
              <p:nvCxnSpPr>
                <p:cNvPr id="78" name="Connecteur droit 77"/>
                <p:cNvCxnSpPr/>
                <p:nvPr/>
              </p:nvCxnSpPr>
              <p:spPr>
                <a:xfrm flipH="1">
                  <a:off x="3680128" y="5216853"/>
                  <a:ext cx="93326" cy="86146"/>
                </a:xfrm>
                <a:prstGeom prst="line">
                  <a:avLst/>
                </a:prstGeom>
                <a:ln w="28575"/>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71" name="ZoneTexte 70"/>
                  <p:cNvSpPr txBox="1"/>
                  <p:nvPr/>
                </p:nvSpPr>
                <p:spPr>
                  <a:xfrm>
                    <a:off x="2854206" y="5528561"/>
                    <a:ext cx="1261534" cy="8128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1" i="1" dirty="0" smtClean="0">
                                  <a:latin typeface="Cambria Math" panose="02040503050406030204" pitchFamily="18" charset="0"/>
                                </a:rPr>
                              </m:ctrlPr>
                            </m:sSubPr>
                            <m:e>
                              <m:r>
                                <a:rPr lang="fr-FR" b="1" i="1" dirty="0" smtClean="0">
                                  <a:latin typeface="Cambria Math" panose="02040503050406030204" pitchFamily="18" charset="0"/>
                                </a:rPr>
                                <m:t>𝑲</m:t>
                              </m:r>
                            </m:e>
                            <m:sub>
                              <m:r>
                                <a:rPr lang="fr-FR" b="1" i="1" dirty="0" smtClean="0">
                                  <a:latin typeface="Cambria Math" panose="02040503050406030204" pitchFamily="18" charset="0"/>
                                </a:rPr>
                                <m:t>𝒑𝒂𝒍𝒊𝒆𝒓</m:t>
                              </m:r>
                              <m:r>
                                <a:rPr lang="fr-FR" b="1" i="1" dirty="0" smtClean="0">
                                  <a:latin typeface="Cambria Math" panose="02040503050406030204" pitchFamily="18" charset="0"/>
                                </a:rPr>
                                <m:t> </m:t>
                              </m:r>
                              <m:r>
                                <a:rPr lang="fr-FR" b="1" i="1" dirty="0" smtClean="0">
                                  <a:latin typeface="Cambria Math" panose="02040503050406030204" pitchFamily="18" charset="0"/>
                                </a:rPr>
                                <m:t>𝟐</m:t>
                              </m:r>
                            </m:sub>
                          </m:sSub>
                        </m:oMath>
                      </m:oMathPara>
                    </a14:m>
                    <a:endParaRPr lang="fr-FR" b="1"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854206" y="5528561"/>
                    <a:ext cx="1261534" cy="812866"/>
                  </a:xfrm>
                  <a:prstGeom prst="rect">
                    <a:avLst/>
                  </a:prstGeom>
                  <a:blipFill rotWithShape="0">
                    <a:blip r:embed="rId5"/>
                    <a:stretch>
                      <a:fillRect b="-12698"/>
                    </a:stretch>
                  </a:blipFill>
                </p:spPr>
                <p:txBody>
                  <a:bodyPr/>
                  <a:lstStyle/>
                  <a:p>
                    <a:r>
                      <a:rPr lang="fr-FR">
                        <a:noFill/>
                      </a:rPr>
                      <a:t> </a:t>
                    </a:r>
                  </a:p>
                </p:txBody>
              </p:sp>
            </mc:Fallback>
          </mc:AlternateContent>
        </p:grpSp>
        <p:grpSp>
          <p:nvGrpSpPr>
            <p:cNvPr id="92" name="Groupe 91"/>
            <p:cNvGrpSpPr/>
            <p:nvPr/>
          </p:nvGrpSpPr>
          <p:grpSpPr>
            <a:xfrm>
              <a:off x="266875" y="2715668"/>
              <a:ext cx="675452" cy="1191621"/>
              <a:chOff x="1531495" y="2401632"/>
              <a:chExt cx="675450" cy="1191620"/>
            </a:xfrm>
          </p:grpSpPr>
          <p:cxnSp>
            <p:nvCxnSpPr>
              <p:cNvPr id="93" name="Connecteur droit avec flèche 92"/>
              <p:cNvCxnSpPr/>
              <p:nvPr/>
            </p:nvCxnSpPr>
            <p:spPr>
              <a:xfrm>
                <a:off x="1584202" y="2945282"/>
                <a:ext cx="392669" cy="6087"/>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4" name="Connecteur droit avec flèche 93"/>
              <p:cNvCxnSpPr/>
              <p:nvPr/>
            </p:nvCxnSpPr>
            <p:spPr>
              <a:xfrm>
                <a:off x="1584203" y="2945282"/>
                <a:ext cx="0" cy="510645"/>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Zone de texte 153"/>
                  <p:cNvSpPr txBox="1"/>
                  <p:nvPr/>
                </p:nvSpPr>
                <p:spPr>
                  <a:xfrm>
                    <a:off x="1531495" y="3318602"/>
                    <a:ext cx="301748" cy="274650"/>
                  </a:xfrm>
                  <a:prstGeom prst="rect">
                    <a:avLst/>
                  </a:prstGeom>
                  <a:noFill/>
                  <a:ln w="6350">
                    <a:noFill/>
                    <a:prstDash val="sysDash"/>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14:m>
                      <m:oMath xmlns:m="http://schemas.openxmlformats.org/officeDocument/2006/math">
                        <m:r>
                          <a:rPr lang="fr-FR" sz="1400" b="1" i="1" smtClean="0">
                            <a:latin typeface="Cambria Math" panose="02040503050406030204" pitchFamily="18" charset="0"/>
                            <a:ea typeface="SimSun" panose="02010600030101010101" pitchFamily="2" charset="-122"/>
                            <a:cs typeface="Times New Roman" panose="02020603050405020304" pitchFamily="18" charset="0"/>
                          </a:rPr>
                          <m:t>𝑿</m:t>
                        </m:r>
                      </m:oMath>
                    </a14:m>
                    <a:r>
                      <a:rPr lang="fr-FR" sz="1400" dirty="0">
                        <a:effectLst/>
                        <a:ea typeface="Calibri" panose="020F0502020204030204" pitchFamily="34" charset="0"/>
                        <a:cs typeface="Times New Roman" panose="02020603050405020304" pitchFamily="18" charset="0"/>
                      </a:rPr>
                      <a:t> </a:t>
                    </a:r>
                  </a:p>
                </p:txBody>
              </p:sp>
            </mc:Choice>
            <mc:Fallback xmlns="">
              <p:sp>
                <p:nvSpPr>
                  <p:cNvPr id="237" name="Zone de texte 153"/>
                  <p:cNvSpPr txBox="1">
                    <a:spLocks noRot="1" noChangeAspect="1" noMove="1" noResize="1" noEditPoints="1" noAdjustHandles="1" noChangeArrowheads="1" noChangeShapeType="1" noTextEdit="1"/>
                  </p:cNvSpPr>
                  <p:nvPr/>
                </p:nvSpPr>
                <p:spPr>
                  <a:xfrm>
                    <a:off x="1531495" y="3318602"/>
                    <a:ext cx="301748" cy="274650"/>
                  </a:xfrm>
                  <a:prstGeom prst="rect">
                    <a:avLst/>
                  </a:prstGeom>
                  <a:blipFill rotWithShape="0">
                    <a:blip r:embed="rId6"/>
                    <a:stretch>
                      <a:fillRect/>
                    </a:stretch>
                  </a:blipFill>
                  <a:ln w="6350">
                    <a:noFill/>
                    <a:prstDash val="sysDash"/>
                  </a:ln>
                  <a:effectLst/>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96" name="Zone de texte 154"/>
                  <p:cNvSpPr txBox="1"/>
                  <p:nvPr/>
                </p:nvSpPr>
                <p:spPr>
                  <a:xfrm>
                    <a:off x="1905197" y="2864775"/>
                    <a:ext cx="301748" cy="274650"/>
                  </a:xfrm>
                  <a:prstGeom prst="rect">
                    <a:avLst/>
                  </a:prstGeom>
                  <a:noFill/>
                  <a:ln w="6350">
                    <a:noFill/>
                    <a:prstDash val="sysDash"/>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fr-FR" sz="1400" b="1" i="1" smtClean="0">
                              <a:effectLst/>
                              <a:latin typeface="Cambria Math" panose="02040503050406030204" pitchFamily="18" charset="0"/>
                              <a:ea typeface="Cambria Math" panose="02040503050406030204" pitchFamily="18" charset="0"/>
                              <a:cs typeface="Times New Roman" panose="02020603050405020304" pitchFamily="18" charset="0"/>
                            </a:rPr>
                            <m:t>𝒁</m:t>
                          </m:r>
                        </m:oMath>
                      </m:oMathPara>
                    </a14:m>
                    <a:endParaRPr lang="fr-FR" sz="1400" dirty="0">
                      <a:effectLst/>
                      <a:ea typeface="Calibri" panose="020F0502020204030204" pitchFamily="34" charset="0"/>
                      <a:cs typeface="Times New Roman" panose="02020603050405020304" pitchFamily="18" charset="0"/>
                    </a:endParaRPr>
                  </a:p>
                  <a:p>
                    <a:pPr>
                      <a:lnSpc>
                        <a:spcPct val="107000"/>
                      </a:lnSpc>
                      <a:spcAft>
                        <a:spcPts val="800"/>
                      </a:spcAft>
                    </a:pPr>
                    <a:r>
                      <a:rPr lang="fr-FR" sz="1400" dirty="0">
                        <a:effectLst/>
                        <a:ea typeface="Calibri" panose="020F0502020204030204" pitchFamily="34" charset="0"/>
                        <a:cs typeface="Times New Roman" panose="02020603050405020304" pitchFamily="18" charset="0"/>
                      </a:rPr>
                      <a:t> </a:t>
                    </a:r>
                  </a:p>
                </p:txBody>
              </p:sp>
            </mc:Choice>
            <mc:Fallback xmlns="">
              <p:sp>
                <p:nvSpPr>
                  <p:cNvPr id="238" name="Zone de texte 154"/>
                  <p:cNvSpPr txBox="1">
                    <a:spLocks noRot="1" noChangeAspect="1" noMove="1" noResize="1" noEditPoints="1" noAdjustHandles="1" noChangeArrowheads="1" noChangeShapeType="1" noTextEdit="1"/>
                  </p:cNvSpPr>
                  <p:nvPr/>
                </p:nvSpPr>
                <p:spPr>
                  <a:xfrm>
                    <a:off x="1905197" y="2864775"/>
                    <a:ext cx="301748" cy="274650"/>
                  </a:xfrm>
                  <a:prstGeom prst="rect">
                    <a:avLst/>
                  </a:prstGeom>
                  <a:blipFill rotWithShape="0">
                    <a:blip r:embed="rId7"/>
                    <a:stretch>
                      <a:fillRect/>
                    </a:stretch>
                  </a:blipFill>
                  <a:ln w="6350">
                    <a:noFill/>
                    <a:prstDash val="sysDash"/>
                  </a:ln>
                  <a:effectLst/>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97" name="Zone de texte 154"/>
                  <p:cNvSpPr txBox="1"/>
                  <p:nvPr/>
                </p:nvSpPr>
                <p:spPr>
                  <a:xfrm>
                    <a:off x="1774285" y="2401632"/>
                    <a:ext cx="183498" cy="274250"/>
                  </a:xfrm>
                  <a:prstGeom prst="rect">
                    <a:avLst/>
                  </a:prstGeom>
                  <a:noFill/>
                  <a:ln w="6350">
                    <a:noFill/>
                    <a:prstDash val="sysDash"/>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14:m>
                      <m:oMath xmlns:m="http://schemas.openxmlformats.org/officeDocument/2006/math">
                        <m:r>
                          <a:rPr lang="fr-FR" sz="1400" b="1" i="1" smtClean="0">
                            <a:effectLst/>
                            <a:latin typeface="Cambria Math" panose="02040503050406030204" pitchFamily="18" charset="0"/>
                            <a:ea typeface="Cambria Math" panose="02040503050406030204" pitchFamily="18" charset="0"/>
                            <a:cs typeface="Times New Roman" panose="02020603050405020304" pitchFamily="18" charset="0"/>
                          </a:rPr>
                          <m:t>𝒀</m:t>
                        </m:r>
                      </m:oMath>
                    </a14:m>
                    <a:r>
                      <a:rPr lang="fr-FR" sz="1400" dirty="0">
                        <a:effectLst/>
                        <a:ea typeface="Calibri" panose="020F0502020204030204" pitchFamily="34" charset="0"/>
                        <a:cs typeface="Times New Roman" panose="02020603050405020304" pitchFamily="18" charset="0"/>
                      </a:rPr>
                      <a:t> </a:t>
                    </a:r>
                  </a:p>
                </p:txBody>
              </p:sp>
            </mc:Choice>
            <mc:Fallback xmlns="">
              <p:sp>
                <p:nvSpPr>
                  <p:cNvPr id="239" name="Zone de texte 154"/>
                  <p:cNvSpPr txBox="1">
                    <a:spLocks noRot="1" noChangeAspect="1" noMove="1" noResize="1" noEditPoints="1" noAdjustHandles="1" noChangeArrowheads="1" noChangeShapeType="1" noTextEdit="1"/>
                  </p:cNvSpPr>
                  <p:nvPr/>
                </p:nvSpPr>
                <p:spPr>
                  <a:xfrm>
                    <a:off x="1774285" y="2401632"/>
                    <a:ext cx="183498" cy="274250"/>
                  </a:xfrm>
                  <a:prstGeom prst="rect">
                    <a:avLst/>
                  </a:prstGeom>
                  <a:blipFill rotWithShape="0">
                    <a:blip r:embed="rId8"/>
                    <a:stretch>
                      <a:fillRect r="-43333"/>
                    </a:stretch>
                  </a:blipFill>
                  <a:ln w="6350">
                    <a:noFill/>
                    <a:prstDash val="sysDash"/>
                  </a:ln>
                  <a:effectLst/>
                </p:spPr>
                <p:txBody>
                  <a:bodyPr/>
                  <a:lstStyle/>
                  <a:p>
                    <a:r>
                      <a:rPr lang="fr-FR">
                        <a:noFill/>
                      </a:rPr>
                      <a:t> </a:t>
                    </a:r>
                  </a:p>
                </p:txBody>
              </p:sp>
            </mc:Fallback>
          </mc:AlternateContent>
          <p:cxnSp>
            <p:nvCxnSpPr>
              <p:cNvPr id="98" name="Connecteur droit avec flèche 97"/>
              <p:cNvCxnSpPr/>
              <p:nvPr/>
            </p:nvCxnSpPr>
            <p:spPr>
              <a:xfrm flipV="1">
                <a:off x="1584202" y="2631582"/>
                <a:ext cx="471869" cy="316450"/>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106" name="Groupe 105"/>
            <p:cNvGrpSpPr/>
            <p:nvPr/>
          </p:nvGrpSpPr>
          <p:grpSpPr>
            <a:xfrm>
              <a:off x="1387609" y="2661499"/>
              <a:ext cx="366993" cy="582977"/>
              <a:chOff x="3447984" y="2502858"/>
              <a:chExt cx="366991" cy="582977"/>
            </a:xfrm>
          </p:grpSpPr>
          <p:cxnSp>
            <p:nvCxnSpPr>
              <p:cNvPr id="107" name="Connecteur droit 106"/>
              <p:cNvCxnSpPr/>
              <p:nvPr/>
            </p:nvCxnSpPr>
            <p:spPr>
              <a:xfrm>
                <a:off x="3813788" y="2580670"/>
                <a:ext cx="0" cy="5051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Connecteur droit 107"/>
              <p:cNvCxnSpPr/>
              <p:nvPr/>
            </p:nvCxnSpPr>
            <p:spPr>
              <a:xfrm flipV="1">
                <a:off x="3521137" y="2582174"/>
                <a:ext cx="293838" cy="46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9" name="Groupe 108"/>
              <p:cNvGrpSpPr/>
              <p:nvPr/>
            </p:nvGrpSpPr>
            <p:grpSpPr>
              <a:xfrm rot="5400000">
                <a:off x="3359844" y="2590998"/>
                <a:ext cx="247783" cy="71504"/>
                <a:chOff x="1311888" y="3368675"/>
                <a:chExt cx="616678" cy="100881"/>
              </a:xfrm>
            </p:grpSpPr>
            <p:cxnSp>
              <p:nvCxnSpPr>
                <p:cNvPr id="110" name="Connecteur droit 109"/>
                <p:cNvCxnSpPr/>
                <p:nvPr/>
              </p:nvCxnSpPr>
              <p:spPr>
                <a:xfrm>
                  <a:off x="1311888" y="3368675"/>
                  <a:ext cx="6166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Connecteur droit 110"/>
                <p:cNvCxnSpPr/>
                <p:nvPr/>
              </p:nvCxnSpPr>
              <p:spPr>
                <a:xfrm flipH="1">
                  <a:off x="1330476" y="3373936"/>
                  <a:ext cx="93326" cy="86146"/>
                </a:xfrm>
                <a:prstGeom prst="line">
                  <a:avLst/>
                </a:prstGeom>
                <a:ln w="12700"/>
              </p:spPr>
              <p:style>
                <a:lnRef idx="1">
                  <a:schemeClr val="dk1"/>
                </a:lnRef>
                <a:fillRef idx="0">
                  <a:schemeClr val="dk1"/>
                </a:fillRef>
                <a:effectRef idx="0">
                  <a:schemeClr val="dk1"/>
                </a:effectRef>
                <a:fontRef idx="minor">
                  <a:schemeClr val="tx1"/>
                </a:fontRef>
              </p:style>
            </p:cxnSp>
            <p:cxnSp>
              <p:nvCxnSpPr>
                <p:cNvPr id="112" name="Connecteur droit 111"/>
                <p:cNvCxnSpPr/>
                <p:nvPr/>
              </p:nvCxnSpPr>
              <p:spPr>
                <a:xfrm flipH="1">
                  <a:off x="1416864" y="3378149"/>
                  <a:ext cx="93326" cy="86146"/>
                </a:xfrm>
                <a:prstGeom prst="line">
                  <a:avLst/>
                </a:prstGeom>
                <a:ln w="12700"/>
              </p:spPr>
              <p:style>
                <a:lnRef idx="1">
                  <a:schemeClr val="dk1"/>
                </a:lnRef>
                <a:fillRef idx="0">
                  <a:schemeClr val="dk1"/>
                </a:fillRef>
                <a:effectRef idx="0">
                  <a:schemeClr val="dk1"/>
                </a:effectRef>
                <a:fontRef idx="minor">
                  <a:schemeClr val="tx1"/>
                </a:fontRef>
              </p:style>
            </p:cxnSp>
            <p:cxnSp>
              <p:nvCxnSpPr>
                <p:cNvPr id="113" name="Connecteur droit 112"/>
                <p:cNvCxnSpPr/>
                <p:nvPr/>
              </p:nvCxnSpPr>
              <p:spPr>
                <a:xfrm flipH="1">
                  <a:off x="1512400" y="3383410"/>
                  <a:ext cx="93326" cy="86146"/>
                </a:xfrm>
                <a:prstGeom prst="line">
                  <a:avLst/>
                </a:prstGeom>
                <a:ln w="12700"/>
              </p:spPr>
              <p:style>
                <a:lnRef idx="1">
                  <a:schemeClr val="dk1"/>
                </a:lnRef>
                <a:fillRef idx="0">
                  <a:schemeClr val="dk1"/>
                </a:fillRef>
                <a:effectRef idx="0">
                  <a:schemeClr val="dk1"/>
                </a:effectRef>
                <a:fontRef idx="minor">
                  <a:schemeClr val="tx1"/>
                </a:fontRef>
              </p:style>
            </p:cxnSp>
            <p:cxnSp>
              <p:nvCxnSpPr>
                <p:cNvPr id="114" name="Connecteur droit 113"/>
                <p:cNvCxnSpPr/>
                <p:nvPr/>
              </p:nvCxnSpPr>
              <p:spPr>
                <a:xfrm flipH="1">
                  <a:off x="1615116" y="3376905"/>
                  <a:ext cx="93326" cy="86146"/>
                </a:xfrm>
                <a:prstGeom prst="line">
                  <a:avLst/>
                </a:prstGeom>
                <a:ln w="12700"/>
              </p:spPr>
              <p:style>
                <a:lnRef idx="1">
                  <a:schemeClr val="dk1"/>
                </a:lnRef>
                <a:fillRef idx="0">
                  <a:schemeClr val="dk1"/>
                </a:fillRef>
                <a:effectRef idx="0">
                  <a:schemeClr val="dk1"/>
                </a:effectRef>
                <a:fontRef idx="minor">
                  <a:schemeClr val="tx1"/>
                </a:fontRef>
              </p:style>
            </p:cxnSp>
            <p:cxnSp>
              <p:nvCxnSpPr>
                <p:cNvPr id="115" name="Connecteur droit 114"/>
                <p:cNvCxnSpPr/>
                <p:nvPr/>
              </p:nvCxnSpPr>
              <p:spPr>
                <a:xfrm flipH="1">
                  <a:off x="1720042" y="3379224"/>
                  <a:ext cx="93326" cy="86146"/>
                </a:xfrm>
                <a:prstGeom prst="line">
                  <a:avLst/>
                </a:prstGeom>
                <a:ln w="12700"/>
              </p:spPr>
              <p:style>
                <a:lnRef idx="1">
                  <a:schemeClr val="dk1"/>
                </a:lnRef>
                <a:fillRef idx="0">
                  <a:schemeClr val="dk1"/>
                </a:fillRef>
                <a:effectRef idx="0">
                  <a:schemeClr val="dk1"/>
                </a:effectRef>
                <a:fontRef idx="minor">
                  <a:schemeClr val="tx1"/>
                </a:fontRef>
              </p:style>
            </p:cxnSp>
            <p:cxnSp>
              <p:nvCxnSpPr>
                <p:cNvPr id="116" name="Connecteur droit 115"/>
                <p:cNvCxnSpPr/>
                <p:nvPr/>
              </p:nvCxnSpPr>
              <p:spPr>
                <a:xfrm flipH="1">
                  <a:off x="1813368" y="3383410"/>
                  <a:ext cx="93326" cy="86146"/>
                </a:xfrm>
                <a:prstGeom prst="line">
                  <a:avLst/>
                </a:prstGeom>
                <a:ln w="12700"/>
              </p:spPr>
              <p:style>
                <a:lnRef idx="1">
                  <a:schemeClr val="dk1"/>
                </a:lnRef>
                <a:fillRef idx="0">
                  <a:schemeClr val="dk1"/>
                </a:fillRef>
                <a:effectRef idx="0">
                  <a:schemeClr val="dk1"/>
                </a:effectRef>
                <a:fontRef idx="minor">
                  <a:schemeClr val="tx1"/>
                </a:fontRef>
              </p:style>
            </p:cxnSp>
          </p:grpSp>
        </p:grpSp>
        <p:sp>
          <p:nvSpPr>
            <p:cNvPr id="118" name="Ellipse 117"/>
            <p:cNvSpPr/>
            <p:nvPr/>
          </p:nvSpPr>
          <p:spPr>
            <a:xfrm>
              <a:off x="1692541" y="3202471"/>
              <a:ext cx="106680" cy="106680"/>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19" name="Ellipse 118"/>
            <p:cNvSpPr/>
            <p:nvPr/>
          </p:nvSpPr>
          <p:spPr>
            <a:xfrm>
              <a:off x="4441786" y="3186659"/>
              <a:ext cx="106680" cy="106680"/>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160" name="ZoneTexte 159"/>
          <p:cNvSpPr txBox="1"/>
          <p:nvPr/>
        </p:nvSpPr>
        <p:spPr>
          <a:xfrm>
            <a:off x="357630" y="1098248"/>
            <a:ext cx="12339467" cy="400110"/>
          </a:xfrm>
          <a:prstGeom prst="rect">
            <a:avLst/>
          </a:prstGeom>
          <a:noFill/>
        </p:spPr>
        <p:txBody>
          <a:bodyPr wrap="square" rtlCol="0">
            <a:spAutoFit/>
          </a:bodyPr>
          <a:lstStyle/>
          <a:p>
            <a:pPr marL="342900" indent="-342900">
              <a:buFont typeface="Wingdings" panose="05000000000000000000" pitchFamily="2" charset="2"/>
              <a:buChar char="q"/>
            </a:pPr>
            <a:r>
              <a:rPr lang="fr-FR" sz="2000" dirty="0">
                <a:cs typeface="Arial" panose="020B0604020202020204" pitchFamily="34" charset="0"/>
              </a:rPr>
              <a:t>Condition aux limites </a:t>
            </a:r>
            <a:r>
              <a:rPr lang="fr-FR" sz="2000" dirty="0" smtClean="0">
                <a:cs typeface="Arial" panose="020B0604020202020204" pitchFamily="34" charset="0"/>
              </a:rPr>
              <a:t>mécanique : </a:t>
            </a:r>
            <a:r>
              <a:rPr lang="fr-FR" sz="2000" dirty="0" smtClean="0"/>
              <a:t>les efforts du palier transmise aux nœuds du modèle en 3D</a:t>
            </a:r>
          </a:p>
        </p:txBody>
      </p:sp>
      <p:sp>
        <p:nvSpPr>
          <p:cNvPr id="180" name="Rectangle 179"/>
          <p:cNvSpPr/>
          <p:nvPr/>
        </p:nvSpPr>
        <p:spPr>
          <a:xfrm>
            <a:off x="409532" y="4056376"/>
            <a:ext cx="8288879" cy="369332"/>
          </a:xfrm>
          <a:prstGeom prst="rect">
            <a:avLst/>
          </a:prstGeom>
        </p:spPr>
        <p:txBody>
          <a:bodyPr wrap="square">
            <a:spAutoFit/>
          </a:bodyPr>
          <a:lstStyle/>
          <a:p>
            <a:pPr marL="342900" indent="-342900">
              <a:buFont typeface="Wingdings" panose="05000000000000000000" pitchFamily="2" charset="2"/>
              <a:buChar char="q"/>
            </a:pPr>
            <a:r>
              <a:rPr lang="fr-FR" dirty="0" smtClean="0"/>
              <a:t>Interprétation de la déformation thermique en 3D à dynamique des rotors 1D</a:t>
            </a:r>
            <a:endParaRPr lang="fr-FR" dirty="0"/>
          </a:p>
        </p:txBody>
      </p:sp>
      <p:pic>
        <p:nvPicPr>
          <p:cNvPr id="227" name="Image 226"/>
          <p:cNvPicPr>
            <a:picLocks noChangeAspect="1"/>
          </p:cNvPicPr>
          <p:nvPr/>
        </p:nvPicPr>
        <p:blipFill>
          <a:blip r:embed="rId9"/>
          <a:stretch>
            <a:fillRect/>
          </a:stretch>
        </p:blipFill>
        <p:spPr>
          <a:xfrm>
            <a:off x="1797326" y="4635077"/>
            <a:ext cx="5897030" cy="1844263"/>
          </a:xfrm>
          <a:prstGeom prst="rect">
            <a:avLst/>
          </a:prstGeom>
        </p:spPr>
      </p:pic>
      <p:grpSp>
        <p:nvGrpSpPr>
          <p:cNvPr id="179" name="Groupe 178"/>
          <p:cNvGrpSpPr/>
          <p:nvPr/>
        </p:nvGrpSpPr>
        <p:grpSpPr>
          <a:xfrm>
            <a:off x="6173570" y="1585659"/>
            <a:ext cx="5834017" cy="2423832"/>
            <a:chOff x="274602" y="4170672"/>
            <a:chExt cx="5834017" cy="2423832"/>
          </a:xfrm>
        </p:grpSpPr>
        <p:grpSp>
          <p:nvGrpSpPr>
            <p:cNvPr id="127" name="Groupe 126"/>
            <p:cNvGrpSpPr/>
            <p:nvPr/>
          </p:nvGrpSpPr>
          <p:grpSpPr>
            <a:xfrm>
              <a:off x="2119552" y="4203846"/>
              <a:ext cx="3989067" cy="2390658"/>
              <a:chOff x="3220654" y="631873"/>
              <a:chExt cx="7190745" cy="4309431"/>
            </a:xfrm>
          </p:grpSpPr>
          <p:grpSp>
            <p:nvGrpSpPr>
              <p:cNvPr id="137" name="Groupe 136"/>
              <p:cNvGrpSpPr/>
              <p:nvPr/>
            </p:nvGrpSpPr>
            <p:grpSpPr>
              <a:xfrm>
                <a:off x="3220654" y="631873"/>
                <a:ext cx="4056909" cy="4056909"/>
                <a:chOff x="3220654" y="631873"/>
                <a:chExt cx="4056909" cy="4056909"/>
              </a:xfrm>
            </p:grpSpPr>
            <p:grpSp>
              <p:nvGrpSpPr>
                <p:cNvPr id="141" name="Groupe 140"/>
                <p:cNvGrpSpPr/>
                <p:nvPr/>
              </p:nvGrpSpPr>
              <p:grpSpPr>
                <a:xfrm>
                  <a:off x="3220654" y="631873"/>
                  <a:ext cx="4056909" cy="4056909"/>
                  <a:chOff x="3220654" y="631873"/>
                  <a:chExt cx="4056909" cy="4056909"/>
                </a:xfrm>
              </p:grpSpPr>
              <p:sp>
                <p:nvSpPr>
                  <p:cNvPr id="157" name="Ellipse 156"/>
                  <p:cNvSpPr/>
                  <p:nvPr/>
                </p:nvSpPr>
                <p:spPr>
                  <a:xfrm>
                    <a:off x="3220654" y="631873"/>
                    <a:ext cx="4056909" cy="4056909"/>
                  </a:xfrm>
                  <a:prstGeom prst="ellipse">
                    <a:avLst/>
                  </a:prstGeom>
                  <a:solidFill>
                    <a:srgbClr val="E7E6E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B0F0"/>
                      </a:solidFill>
                    </a:endParaRPr>
                  </a:p>
                </p:txBody>
              </p:sp>
              <p:sp>
                <p:nvSpPr>
                  <p:cNvPr id="154" name="Ellipse 153"/>
                  <p:cNvSpPr/>
                  <p:nvPr/>
                </p:nvSpPr>
                <p:spPr>
                  <a:xfrm>
                    <a:off x="5173837" y="2496784"/>
                    <a:ext cx="176981" cy="17698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grpSp>
              <p:nvGrpSpPr>
                <p:cNvPr id="142" name="Groupe 141"/>
                <p:cNvGrpSpPr/>
                <p:nvPr/>
              </p:nvGrpSpPr>
              <p:grpSpPr>
                <a:xfrm>
                  <a:off x="3220654" y="631873"/>
                  <a:ext cx="4056909" cy="4056909"/>
                  <a:chOff x="3220654" y="631873"/>
                  <a:chExt cx="4056909" cy="4056909"/>
                </a:xfrm>
              </p:grpSpPr>
              <p:cxnSp>
                <p:nvCxnSpPr>
                  <p:cNvPr id="143" name="Connecteur droit 142"/>
                  <p:cNvCxnSpPr>
                    <a:stCxn id="157" idx="6"/>
                  </p:cNvCxnSpPr>
                  <p:nvPr/>
                </p:nvCxnSpPr>
                <p:spPr>
                  <a:xfrm flipH="1" flipV="1">
                    <a:off x="5337599" y="2588592"/>
                    <a:ext cx="1939964" cy="71736"/>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grpSp>
                <p:nvGrpSpPr>
                  <p:cNvPr id="144" name="Groupe 143"/>
                  <p:cNvGrpSpPr/>
                  <p:nvPr/>
                </p:nvGrpSpPr>
                <p:grpSpPr>
                  <a:xfrm>
                    <a:off x="3220654" y="631873"/>
                    <a:ext cx="3462788" cy="4056909"/>
                    <a:chOff x="3220654" y="631873"/>
                    <a:chExt cx="3462788" cy="4056909"/>
                  </a:xfrm>
                </p:grpSpPr>
                <p:cxnSp>
                  <p:nvCxnSpPr>
                    <p:cNvPr id="145" name="Connecteur droit 144"/>
                    <p:cNvCxnSpPr>
                      <a:stCxn id="154" idx="0"/>
                      <a:endCxn id="157" idx="0"/>
                    </p:cNvCxnSpPr>
                    <p:nvPr/>
                  </p:nvCxnSpPr>
                  <p:spPr>
                    <a:xfrm flipH="1" flipV="1">
                      <a:off x="5249109" y="631873"/>
                      <a:ext cx="13218" cy="1864911"/>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46" name="Connecteur droit 145"/>
                    <p:cNvCxnSpPr>
                      <a:stCxn id="157" idx="3"/>
                      <a:endCxn id="154" idx="3"/>
                    </p:cNvCxnSpPr>
                    <p:nvPr/>
                  </p:nvCxnSpPr>
                  <p:spPr>
                    <a:xfrm flipV="1">
                      <a:off x="3814775" y="2647846"/>
                      <a:ext cx="1384980" cy="1446815"/>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47" name="Connecteur droit 146"/>
                    <p:cNvCxnSpPr>
                      <a:stCxn id="157" idx="5"/>
                    </p:cNvCxnSpPr>
                    <p:nvPr/>
                  </p:nvCxnSpPr>
                  <p:spPr>
                    <a:xfrm flipH="1" flipV="1">
                      <a:off x="5311681" y="2651164"/>
                      <a:ext cx="1371761" cy="1443497"/>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48" name="Connecteur droit 147"/>
                    <p:cNvCxnSpPr>
                      <a:stCxn id="157" idx="4"/>
                    </p:cNvCxnSpPr>
                    <p:nvPr/>
                  </p:nvCxnSpPr>
                  <p:spPr>
                    <a:xfrm flipV="1">
                      <a:off x="5249109" y="2677082"/>
                      <a:ext cx="0" cy="2011700"/>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49" name="Connecteur droit 148"/>
                    <p:cNvCxnSpPr>
                      <a:stCxn id="157" idx="2"/>
                      <a:endCxn id="154" idx="2"/>
                    </p:cNvCxnSpPr>
                    <p:nvPr/>
                  </p:nvCxnSpPr>
                  <p:spPr>
                    <a:xfrm flipV="1">
                      <a:off x="3220654" y="2585274"/>
                      <a:ext cx="1953183" cy="75054"/>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50" name="Connecteur droit 149"/>
                    <p:cNvCxnSpPr>
                      <a:stCxn id="157" idx="7"/>
                      <a:endCxn id="154" idx="7"/>
                    </p:cNvCxnSpPr>
                    <p:nvPr/>
                  </p:nvCxnSpPr>
                  <p:spPr>
                    <a:xfrm flipH="1">
                      <a:off x="5324899" y="1225994"/>
                      <a:ext cx="1358543" cy="1296708"/>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51" name="Connecteur droit 150"/>
                    <p:cNvCxnSpPr>
                      <a:stCxn id="157" idx="1"/>
                      <a:endCxn id="154" idx="1"/>
                    </p:cNvCxnSpPr>
                    <p:nvPr/>
                  </p:nvCxnSpPr>
                  <p:spPr>
                    <a:xfrm>
                      <a:off x="3814775" y="1225994"/>
                      <a:ext cx="1384980" cy="1296708"/>
                    </a:xfrm>
                    <a:prstGeom prst="line">
                      <a:avLst/>
                    </a:prstGeom>
                    <a:solidFill>
                      <a:schemeClr val="bg1"/>
                    </a:solidFill>
                    <a:ln w="12700">
                      <a:solidFill>
                        <a:schemeClr val="tx1"/>
                      </a:solidFill>
                      <a:prstDash val="dash"/>
                    </a:ln>
                  </p:spPr>
                  <p:style>
                    <a:lnRef idx="1">
                      <a:schemeClr val="dk1"/>
                    </a:lnRef>
                    <a:fillRef idx="0">
                      <a:schemeClr val="dk1"/>
                    </a:fillRef>
                    <a:effectRef idx="0">
                      <a:schemeClr val="dk1"/>
                    </a:effectRef>
                    <a:fontRef idx="minor">
                      <a:schemeClr val="tx1"/>
                    </a:fontRef>
                  </p:style>
                </p:cxnSp>
              </p:grpSp>
            </p:grpSp>
          </p:grpSp>
          <p:grpSp>
            <p:nvGrpSpPr>
              <p:cNvPr id="138" name="Groupe 137"/>
              <p:cNvGrpSpPr/>
              <p:nvPr/>
            </p:nvGrpSpPr>
            <p:grpSpPr>
              <a:xfrm>
                <a:off x="6081197" y="3403861"/>
                <a:ext cx="4330202" cy="1537443"/>
                <a:chOff x="6081197" y="3403861"/>
                <a:chExt cx="4330202" cy="1537443"/>
              </a:xfrm>
            </p:grpSpPr>
            <p:cxnSp>
              <p:nvCxnSpPr>
                <p:cNvPr id="139" name="Connecteur en arc 138"/>
                <p:cNvCxnSpPr>
                  <a:stCxn id="140" idx="0"/>
                </p:cNvCxnSpPr>
                <p:nvPr/>
              </p:nvCxnSpPr>
              <p:spPr>
                <a:xfrm rot="16200000" flipV="1">
                  <a:off x="6946095" y="2586978"/>
                  <a:ext cx="483322" cy="2117087"/>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140" name="ZoneTexte 139"/>
                <p:cNvSpPr txBox="1"/>
                <p:nvPr/>
              </p:nvSpPr>
              <p:spPr>
                <a:xfrm>
                  <a:off x="6081197" y="3887181"/>
                  <a:ext cx="4330202" cy="1054123"/>
                </a:xfrm>
                <a:prstGeom prst="rect">
                  <a:avLst/>
                </a:prstGeom>
                <a:noFill/>
              </p:spPr>
              <p:txBody>
                <a:bodyPr wrap="square" rtlCol="0">
                  <a:spAutoFit/>
                </a:bodyPr>
                <a:lstStyle/>
                <a:p>
                  <a:pPr algn="ctr"/>
                  <a:r>
                    <a:rPr lang="fr-FR" sz="1600" dirty="0"/>
                    <a:t>l</a:t>
                  </a:r>
                  <a:r>
                    <a:rPr lang="fr-FR" sz="1600" dirty="0" smtClean="0"/>
                    <a:t>iaison RBE3 </a:t>
                  </a:r>
                </a:p>
                <a:p>
                  <a:pPr algn="ctr"/>
                  <a:r>
                    <a:rPr lang="fr-FR" sz="1600" dirty="0" smtClean="0"/>
                    <a:t>(</a:t>
                  </a:r>
                  <a:r>
                    <a:rPr lang="fr-FR" sz="1600" dirty="0" err="1" smtClean="0"/>
                    <a:t>rigid</a:t>
                  </a:r>
                  <a:r>
                    <a:rPr lang="fr-FR" sz="1600" dirty="0" smtClean="0"/>
                    <a:t> body </a:t>
                  </a:r>
                  <a:r>
                    <a:rPr lang="fr-FR" sz="1600" dirty="0" err="1" smtClean="0"/>
                    <a:t>element</a:t>
                  </a:r>
                  <a:r>
                    <a:rPr lang="fr-FR" sz="1600" dirty="0" smtClean="0"/>
                    <a:t>)</a:t>
                  </a:r>
                  <a:endParaRPr lang="fr-FR" sz="1600" dirty="0"/>
                </a:p>
              </p:txBody>
            </p:sp>
          </p:grpSp>
        </p:grpSp>
        <p:grpSp>
          <p:nvGrpSpPr>
            <p:cNvPr id="128" name="Groupe 127"/>
            <p:cNvGrpSpPr/>
            <p:nvPr/>
          </p:nvGrpSpPr>
          <p:grpSpPr>
            <a:xfrm>
              <a:off x="2082713" y="4170672"/>
              <a:ext cx="2328399" cy="2318456"/>
              <a:chOff x="3154247" y="572074"/>
              <a:chExt cx="4197203" cy="4179280"/>
            </a:xfrm>
          </p:grpSpPr>
          <p:sp>
            <p:nvSpPr>
              <p:cNvPr id="129" name="Ellipse 128"/>
              <p:cNvSpPr/>
              <p:nvPr/>
            </p:nvSpPr>
            <p:spPr>
              <a:xfrm>
                <a:off x="3739836" y="1166195"/>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0" name="Ellipse 129"/>
              <p:cNvSpPr/>
              <p:nvPr/>
            </p:nvSpPr>
            <p:spPr>
              <a:xfrm>
                <a:off x="5189309" y="572074"/>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1" name="Ellipse 130"/>
              <p:cNvSpPr/>
              <p:nvPr/>
            </p:nvSpPr>
            <p:spPr>
              <a:xfrm>
                <a:off x="6629993" y="1161871"/>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2" name="Ellipse 131"/>
              <p:cNvSpPr/>
              <p:nvPr/>
            </p:nvSpPr>
            <p:spPr>
              <a:xfrm>
                <a:off x="3154247" y="2600528"/>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3" name="Ellipse 132"/>
              <p:cNvSpPr/>
              <p:nvPr/>
            </p:nvSpPr>
            <p:spPr>
              <a:xfrm>
                <a:off x="7231852" y="2596347"/>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4" name="Ellipse 133"/>
              <p:cNvSpPr/>
              <p:nvPr/>
            </p:nvSpPr>
            <p:spPr>
              <a:xfrm>
                <a:off x="3754976" y="4034862"/>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5" name="Ellipse 134"/>
              <p:cNvSpPr/>
              <p:nvPr/>
            </p:nvSpPr>
            <p:spPr>
              <a:xfrm>
                <a:off x="5189309" y="4631756"/>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36" name="Ellipse 135"/>
              <p:cNvSpPr/>
              <p:nvPr/>
            </p:nvSpPr>
            <p:spPr>
              <a:xfrm>
                <a:off x="6634089" y="4062434"/>
                <a:ext cx="119598" cy="119598"/>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sp>
          <p:nvSpPr>
            <p:cNvPr id="163" name="ZoneTexte 162"/>
            <p:cNvSpPr txBox="1"/>
            <p:nvPr/>
          </p:nvSpPr>
          <p:spPr>
            <a:xfrm>
              <a:off x="516589" y="4205797"/>
              <a:ext cx="1435542" cy="830997"/>
            </a:xfrm>
            <a:prstGeom prst="rect">
              <a:avLst/>
            </a:prstGeom>
            <a:noFill/>
          </p:spPr>
          <p:txBody>
            <a:bodyPr wrap="square" rtlCol="0">
              <a:spAutoFit/>
            </a:bodyPr>
            <a:lstStyle/>
            <a:p>
              <a:pPr algn="ctr"/>
              <a:r>
                <a:rPr lang="fr-FR" sz="1600" dirty="0" smtClean="0"/>
                <a:t>Nœud du </a:t>
              </a:r>
              <a:r>
                <a:rPr lang="fr-FR" sz="1600" dirty="0"/>
                <a:t>modèle </a:t>
              </a:r>
              <a:r>
                <a:rPr lang="fr-FR" sz="1600" dirty="0" smtClean="0"/>
                <a:t>dynamique 1D</a:t>
              </a:r>
              <a:endParaRPr lang="fr-FR" sz="1600" dirty="0"/>
            </a:p>
          </p:txBody>
        </p:sp>
        <p:cxnSp>
          <p:nvCxnSpPr>
            <p:cNvPr id="164" name="Connecteur en arc 163"/>
            <p:cNvCxnSpPr>
              <a:stCxn id="163" idx="3"/>
            </p:cNvCxnSpPr>
            <p:nvPr/>
          </p:nvCxnSpPr>
          <p:spPr>
            <a:xfrm>
              <a:off x="1952131" y="4621296"/>
              <a:ext cx="1248269" cy="658746"/>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167" name="ZoneTexte 166"/>
            <p:cNvSpPr txBox="1"/>
            <p:nvPr/>
          </p:nvSpPr>
          <p:spPr>
            <a:xfrm>
              <a:off x="274602" y="5781098"/>
              <a:ext cx="1991728" cy="584775"/>
            </a:xfrm>
            <a:prstGeom prst="rect">
              <a:avLst/>
            </a:prstGeom>
            <a:noFill/>
          </p:spPr>
          <p:txBody>
            <a:bodyPr wrap="square" rtlCol="0">
              <a:spAutoFit/>
            </a:bodyPr>
            <a:lstStyle/>
            <a:p>
              <a:pPr algn="ctr"/>
              <a:r>
                <a:rPr lang="fr-FR" sz="1600" dirty="0" smtClean="0"/>
                <a:t>Nœud du </a:t>
              </a:r>
              <a:r>
                <a:rPr lang="fr-FR" sz="1600" dirty="0"/>
                <a:t>modèle </a:t>
              </a:r>
              <a:r>
                <a:rPr lang="fr-FR" sz="1600" dirty="0" smtClean="0"/>
                <a:t>thermomécanique 3D</a:t>
              </a:r>
              <a:endParaRPr lang="fr-FR" sz="1600" dirty="0"/>
            </a:p>
          </p:txBody>
        </p:sp>
        <p:cxnSp>
          <p:nvCxnSpPr>
            <p:cNvPr id="168" name="Connecteur en arc 167"/>
            <p:cNvCxnSpPr>
              <a:stCxn id="167" idx="0"/>
              <a:endCxn id="157" idx="2"/>
            </p:cNvCxnSpPr>
            <p:nvPr/>
          </p:nvCxnSpPr>
          <p:spPr>
            <a:xfrm rot="5400000" flipH="1" flipV="1">
              <a:off x="1469026" y="5130572"/>
              <a:ext cx="451966" cy="849086"/>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173" name="ZoneTexte 172"/>
            <p:cNvSpPr txBox="1"/>
            <p:nvPr/>
          </p:nvSpPr>
          <p:spPr>
            <a:xfrm>
              <a:off x="4365995" y="4220041"/>
              <a:ext cx="1313743" cy="584775"/>
            </a:xfrm>
            <a:prstGeom prst="rect">
              <a:avLst/>
            </a:prstGeom>
            <a:noFill/>
          </p:spPr>
          <p:txBody>
            <a:bodyPr wrap="square" rtlCol="0">
              <a:spAutoFit/>
            </a:bodyPr>
            <a:lstStyle/>
            <a:p>
              <a:pPr algn="ctr"/>
              <a:r>
                <a:rPr lang="fr-FR" sz="1600" dirty="0" smtClean="0"/>
                <a:t>Section du rotor</a:t>
              </a:r>
              <a:endParaRPr lang="fr-FR" sz="1600" dirty="0"/>
            </a:p>
          </p:txBody>
        </p:sp>
        <p:cxnSp>
          <p:nvCxnSpPr>
            <p:cNvPr id="174" name="Connecteur en arc 173"/>
            <p:cNvCxnSpPr>
              <a:stCxn id="173" idx="1"/>
            </p:cNvCxnSpPr>
            <p:nvPr/>
          </p:nvCxnSpPr>
          <p:spPr>
            <a:xfrm rot="10800000" flipV="1">
              <a:off x="3988381" y="4512428"/>
              <a:ext cx="377614" cy="51107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grpSp>
      <p:grpSp>
        <p:nvGrpSpPr>
          <p:cNvPr id="9" name="Groupe 8"/>
          <p:cNvGrpSpPr/>
          <p:nvPr/>
        </p:nvGrpSpPr>
        <p:grpSpPr>
          <a:xfrm>
            <a:off x="8160651" y="1742805"/>
            <a:ext cx="1928700" cy="1945148"/>
            <a:chOff x="8160651" y="1742805"/>
            <a:chExt cx="1928700" cy="1945148"/>
          </a:xfrm>
        </p:grpSpPr>
        <p:grpSp>
          <p:nvGrpSpPr>
            <p:cNvPr id="233" name="Groupe 232"/>
            <p:cNvGrpSpPr/>
            <p:nvPr/>
          </p:nvGrpSpPr>
          <p:grpSpPr>
            <a:xfrm>
              <a:off x="9104354" y="2897840"/>
              <a:ext cx="74624" cy="790113"/>
              <a:chOff x="9104354" y="2897840"/>
              <a:chExt cx="74624" cy="790113"/>
            </a:xfrm>
          </p:grpSpPr>
          <p:sp>
            <p:nvSpPr>
              <p:cNvPr id="229" name="Ellipse 228"/>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0" name="Ellipse 229"/>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1" name="Ellipse 230"/>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2" name="Ellipse 231"/>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34" name="Groupe 233"/>
            <p:cNvGrpSpPr/>
            <p:nvPr/>
          </p:nvGrpSpPr>
          <p:grpSpPr>
            <a:xfrm rot="19048075">
              <a:off x="9512494" y="2730666"/>
              <a:ext cx="74624" cy="790113"/>
              <a:chOff x="9104354" y="2897840"/>
              <a:chExt cx="74624" cy="790113"/>
            </a:xfrm>
          </p:grpSpPr>
          <p:sp>
            <p:nvSpPr>
              <p:cNvPr id="235" name="Ellipse 234"/>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6" name="Ellipse 235"/>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7" name="Ellipse 236"/>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38" name="Ellipse 237"/>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39" name="Groupe 238"/>
            <p:cNvGrpSpPr/>
            <p:nvPr/>
          </p:nvGrpSpPr>
          <p:grpSpPr>
            <a:xfrm rot="16371205">
              <a:off x="9656983" y="2329896"/>
              <a:ext cx="74624" cy="790113"/>
              <a:chOff x="9104354" y="2897840"/>
              <a:chExt cx="74624" cy="790113"/>
            </a:xfrm>
          </p:grpSpPr>
          <p:sp>
            <p:nvSpPr>
              <p:cNvPr id="240" name="Ellipse 239"/>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1" name="Ellipse 240"/>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2" name="Ellipse 241"/>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3" name="Ellipse 242"/>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44" name="Groupe 243"/>
            <p:cNvGrpSpPr/>
            <p:nvPr/>
          </p:nvGrpSpPr>
          <p:grpSpPr>
            <a:xfrm rot="2595241">
              <a:off x="8696020" y="2739460"/>
              <a:ext cx="74624" cy="790113"/>
              <a:chOff x="9104354" y="2897840"/>
              <a:chExt cx="74624" cy="790113"/>
            </a:xfrm>
          </p:grpSpPr>
          <p:sp>
            <p:nvSpPr>
              <p:cNvPr id="245" name="Ellipse 244"/>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6" name="Ellipse 245"/>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7" name="Ellipse 246"/>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8" name="Ellipse 247"/>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49" name="Groupe 248"/>
            <p:cNvGrpSpPr/>
            <p:nvPr/>
          </p:nvGrpSpPr>
          <p:grpSpPr>
            <a:xfrm rot="5213947">
              <a:off x="8518396" y="2322134"/>
              <a:ext cx="74624" cy="790113"/>
              <a:chOff x="9104354" y="2897840"/>
              <a:chExt cx="74624" cy="790113"/>
            </a:xfrm>
          </p:grpSpPr>
          <p:sp>
            <p:nvSpPr>
              <p:cNvPr id="250" name="Ellipse 249"/>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1" name="Ellipse 250"/>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2" name="Ellipse 251"/>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3" name="Ellipse 252"/>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54" name="Groupe 253"/>
            <p:cNvGrpSpPr/>
            <p:nvPr/>
          </p:nvGrpSpPr>
          <p:grpSpPr>
            <a:xfrm rot="18790969">
              <a:off x="8695123" y="1911984"/>
              <a:ext cx="74624" cy="790113"/>
              <a:chOff x="9104354" y="2897840"/>
              <a:chExt cx="74624" cy="790113"/>
            </a:xfrm>
          </p:grpSpPr>
          <p:sp>
            <p:nvSpPr>
              <p:cNvPr id="255" name="Ellipse 254"/>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6" name="Ellipse 255"/>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7" name="Ellipse 256"/>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8" name="Ellipse 257"/>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59" name="Groupe 258"/>
            <p:cNvGrpSpPr/>
            <p:nvPr/>
          </p:nvGrpSpPr>
          <p:grpSpPr>
            <a:xfrm>
              <a:off x="9110918" y="1742805"/>
              <a:ext cx="74624" cy="790113"/>
              <a:chOff x="9104354" y="2897840"/>
              <a:chExt cx="74624" cy="790113"/>
            </a:xfrm>
          </p:grpSpPr>
          <p:sp>
            <p:nvSpPr>
              <p:cNvPr id="260" name="Ellipse 259"/>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1" name="Ellipse 260"/>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2" name="Ellipse 261"/>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3" name="Ellipse 262"/>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264" name="Groupe 263"/>
            <p:cNvGrpSpPr/>
            <p:nvPr/>
          </p:nvGrpSpPr>
          <p:grpSpPr>
            <a:xfrm rot="2822283">
              <a:off x="9522738" y="1922128"/>
              <a:ext cx="74624" cy="790113"/>
              <a:chOff x="9104354" y="2897840"/>
              <a:chExt cx="74624" cy="790113"/>
            </a:xfrm>
          </p:grpSpPr>
          <p:sp>
            <p:nvSpPr>
              <p:cNvPr id="265" name="Ellipse 264"/>
              <p:cNvSpPr/>
              <p:nvPr/>
            </p:nvSpPr>
            <p:spPr>
              <a:xfrm>
                <a:off x="9112631" y="362160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6" name="Ellipse 265"/>
              <p:cNvSpPr/>
              <p:nvPr/>
            </p:nvSpPr>
            <p:spPr>
              <a:xfrm>
                <a:off x="9104354" y="3386477"/>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7" name="Ellipse 266"/>
              <p:cNvSpPr/>
              <p:nvPr/>
            </p:nvSpPr>
            <p:spPr>
              <a:xfrm>
                <a:off x="9110632" y="3146746"/>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8" name="Ellipse 267"/>
              <p:cNvSpPr/>
              <p:nvPr/>
            </p:nvSpPr>
            <p:spPr>
              <a:xfrm>
                <a:off x="9110632" y="2897840"/>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cxnSp>
        <p:nvCxnSpPr>
          <p:cNvPr id="273" name="Connecteur en arc 272"/>
          <p:cNvCxnSpPr>
            <a:stCxn id="276" idx="1"/>
          </p:cNvCxnSpPr>
          <p:nvPr/>
        </p:nvCxnSpPr>
        <p:spPr>
          <a:xfrm rot="10800000" flipV="1">
            <a:off x="7404101" y="5008788"/>
            <a:ext cx="1131165" cy="401411"/>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grpSp>
        <p:nvGrpSpPr>
          <p:cNvPr id="283" name="Groupe 282"/>
          <p:cNvGrpSpPr/>
          <p:nvPr/>
        </p:nvGrpSpPr>
        <p:grpSpPr>
          <a:xfrm>
            <a:off x="8535265" y="4426785"/>
            <a:ext cx="3335399" cy="1164008"/>
            <a:chOff x="8539100" y="4784327"/>
            <a:chExt cx="3335399" cy="1164008"/>
          </a:xfrm>
        </p:grpSpPr>
        <p:sp>
          <p:nvSpPr>
            <p:cNvPr id="276" name="Rectangle 275"/>
            <p:cNvSpPr/>
            <p:nvPr/>
          </p:nvSpPr>
          <p:spPr>
            <a:xfrm>
              <a:off x="8539100" y="4784327"/>
              <a:ext cx="3335399" cy="1164008"/>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smtClean="0">
                  <a:solidFill>
                    <a:schemeClr val="tx1"/>
                  </a:solidFill>
                </a:rPr>
                <a:t>Moyen du déplacement et du rotation des nœuds   </a:t>
              </a:r>
              <a:br>
                <a:rPr lang="fr-FR" dirty="0" smtClean="0">
                  <a:solidFill>
                    <a:schemeClr val="tx1"/>
                  </a:solidFill>
                </a:rPr>
              </a:br>
              <a:r>
                <a:rPr lang="fr-FR" dirty="0" smtClean="0">
                  <a:solidFill>
                    <a:schemeClr val="tx1"/>
                  </a:solidFill>
                </a:rPr>
                <a:t>dans une section droite du rotor</a:t>
              </a:r>
              <a:endParaRPr lang="fr-FR" dirty="0">
                <a:solidFill>
                  <a:schemeClr val="tx1"/>
                </a:solidFill>
              </a:endParaRPr>
            </a:p>
          </p:txBody>
        </p:sp>
        <p:sp>
          <p:nvSpPr>
            <p:cNvPr id="279" name="Ellipse 278"/>
            <p:cNvSpPr/>
            <p:nvPr/>
          </p:nvSpPr>
          <p:spPr>
            <a:xfrm>
              <a:off x="11207807" y="5351742"/>
              <a:ext cx="66347" cy="66347"/>
            </a:xfrm>
            <a:prstGeom prst="ellipse">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grpSp>
        <p:nvGrpSpPr>
          <p:cNvPr id="7" name="Groupe 6"/>
          <p:cNvGrpSpPr/>
          <p:nvPr/>
        </p:nvGrpSpPr>
        <p:grpSpPr>
          <a:xfrm>
            <a:off x="9660940" y="5765094"/>
            <a:ext cx="1165585" cy="383080"/>
            <a:chOff x="8132266" y="6035316"/>
            <a:chExt cx="1165585" cy="383080"/>
          </a:xfrm>
        </p:grpSpPr>
        <p:sp>
          <p:nvSpPr>
            <p:cNvPr id="2" name="Flèche droite 1"/>
            <p:cNvSpPr/>
            <p:nvPr/>
          </p:nvSpPr>
          <p:spPr>
            <a:xfrm>
              <a:off x="8132266" y="6080231"/>
              <a:ext cx="532675" cy="3381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6" name="Rectangle 5"/>
                <p:cNvSpPr/>
                <p:nvPr/>
              </p:nvSpPr>
              <p:spPr>
                <a:xfrm>
                  <a:off x="8808844" y="6035316"/>
                  <a:ext cx="489007" cy="369332"/>
                </a:xfrm>
                <a:prstGeom prst="rect">
                  <a:avLst/>
                </a:prstGeom>
              </p:spPr>
              <p:txBody>
                <a:bodyPr wrap="square">
                  <a:spAutoFit/>
                </a:bodyPr>
                <a:lstStyle/>
                <a:p>
                  <a14:m>
                    <m:oMath xmlns:m="http://schemas.openxmlformats.org/officeDocument/2006/math">
                      <m:sSub>
                        <m:sSubPr>
                          <m:ctrlPr>
                            <a:rPr lang="fr-FR" b="1" i="1" smtClean="0">
                              <a:latin typeface="Cambria Math" panose="02040503050406030204" pitchFamily="18" charset="0"/>
                            </a:rPr>
                          </m:ctrlPr>
                        </m:sSubPr>
                        <m:e>
                          <m:r>
                            <a:rPr lang="fr-FR" b="1" i="1">
                              <a:latin typeface="Cambria Math" panose="02040503050406030204" pitchFamily="18" charset="0"/>
                            </a:rPr>
                            <m:t>𝒒</m:t>
                          </m:r>
                        </m:e>
                        <m:sub>
                          <m:r>
                            <a:rPr lang="fr-FR" i="1">
                              <a:latin typeface="Cambria Math" panose="02040503050406030204" pitchFamily="18" charset="0"/>
                            </a:rPr>
                            <m:t>𝑡h</m:t>
                          </m:r>
                          <m:r>
                            <a:rPr lang="fr-FR" b="1" i="1">
                              <a:latin typeface="Cambria Math" panose="02040503050406030204" pitchFamily="18" charset="0"/>
                            </a:rPr>
                            <m:t> </m:t>
                          </m:r>
                        </m:sub>
                      </m:sSub>
                    </m:oMath>
                  </a14:m>
                  <a:r>
                    <a:rPr lang="fr-FR" dirty="0" smtClean="0"/>
                    <a:t> </a:t>
                  </a:r>
                  <a:endParaRPr lang="fr-FR" dirty="0"/>
                </a:p>
              </p:txBody>
            </p:sp>
          </mc:Choice>
          <mc:Fallback xmlns="">
            <p:sp>
              <p:nvSpPr>
                <p:cNvPr id="6" name="Rectangle 5"/>
                <p:cNvSpPr>
                  <a:spLocks noRot="1" noChangeAspect="1" noMove="1" noResize="1" noEditPoints="1" noAdjustHandles="1" noChangeArrowheads="1" noChangeShapeType="1" noTextEdit="1"/>
                </p:cNvSpPr>
                <p:nvPr/>
              </p:nvSpPr>
              <p:spPr>
                <a:xfrm>
                  <a:off x="8808844" y="6035316"/>
                  <a:ext cx="489007" cy="369332"/>
                </a:xfrm>
                <a:prstGeom prst="rect">
                  <a:avLst/>
                </a:prstGeom>
                <a:blipFill rotWithShape="0">
                  <a:blip r:embed="rId10"/>
                  <a:stretch>
                    <a:fillRect b="-6667"/>
                  </a:stretch>
                </a:blipFill>
              </p:spPr>
              <p:txBody>
                <a:bodyPr/>
                <a:lstStyle/>
                <a:p>
                  <a:r>
                    <a:rPr lang="fr-FR">
                      <a:noFill/>
                    </a:rPr>
                    <a:t> </a:t>
                  </a:r>
                </a:p>
              </p:txBody>
            </p:sp>
          </mc:Fallback>
        </mc:AlternateContent>
      </p:grpSp>
      <p:sp>
        <p:nvSpPr>
          <p:cNvPr id="170" name="Rectangle 169"/>
          <p:cNvSpPr/>
          <p:nvPr/>
        </p:nvSpPr>
        <p:spPr>
          <a:xfrm>
            <a:off x="617300" y="398874"/>
            <a:ext cx="10460004" cy="584775"/>
          </a:xfrm>
          <a:prstGeom prst="rect">
            <a:avLst/>
          </a:prstGeom>
        </p:spPr>
        <p:txBody>
          <a:bodyPr wrap="square">
            <a:spAutoFit/>
          </a:bodyPr>
          <a:lstStyle/>
          <a:p>
            <a:pPr marL="0" lvl="1"/>
            <a:r>
              <a:rPr lang="fr-FR" sz="3200" dirty="0">
                <a:cs typeface="Arial" panose="020B0604020202020204" pitchFamily="34" charset="0"/>
              </a:rPr>
              <a:t>Calcul thermomécanique du rotor en </a:t>
            </a:r>
            <a:r>
              <a:rPr lang="fr-FR" sz="3200" dirty="0" smtClean="0">
                <a:cs typeface="Arial" panose="020B0604020202020204" pitchFamily="34" charset="0"/>
              </a:rPr>
              <a:t>3D</a:t>
            </a:r>
          </a:p>
        </p:txBody>
      </p:sp>
    </p:spTree>
    <p:extLst>
      <p:ext uri="{BB962C8B-B14F-4D97-AF65-F5344CB8AC3E}">
        <p14:creationId xmlns:p14="http://schemas.microsoft.com/office/powerpoint/2010/main" val="320264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500"/>
                                        <p:tgtEl>
                                          <p:spTgt spid="160"/>
                                        </p:tgtEl>
                                      </p:cBhvr>
                                    </p:animEffect>
                                  </p:childTnLst>
                                </p:cTn>
                              </p:par>
                              <p:par>
                                <p:cTn id="8" presetID="10" presetClass="entr" presetSubtype="0" fill="hold" nodeType="withEffect">
                                  <p:stCondLst>
                                    <p:cond delay="0"/>
                                  </p:stCondLst>
                                  <p:childTnLst>
                                    <p:set>
                                      <p:cBhvr>
                                        <p:cTn id="9" dur="1" fill="hold">
                                          <p:stCondLst>
                                            <p:cond delay="0"/>
                                          </p:stCondLst>
                                        </p:cTn>
                                        <p:tgtEl>
                                          <p:spTgt spid="120"/>
                                        </p:tgtEl>
                                        <p:attrNameLst>
                                          <p:attrName>style.visibility</p:attrName>
                                        </p:attrNameLst>
                                      </p:cBhvr>
                                      <p:to>
                                        <p:strVal val="visible"/>
                                      </p:to>
                                    </p:set>
                                    <p:animEffect transition="in" filter="fade">
                                      <p:cBhvr>
                                        <p:cTn id="10" dur="500"/>
                                        <p:tgtEl>
                                          <p:spTgt spid="120"/>
                                        </p:tgtEl>
                                      </p:cBhvr>
                                    </p:animEffect>
                                  </p:childTnLst>
                                </p:cTn>
                              </p:par>
                              <p:par>
                                <p:cTn id="11" presetID="10" presetClass="entr" presetSubtype="0" fill="hold" nodeType="withEffect">
                                  <p:stCondLst>
                                    <p:cond delay="0"/>
                                  </p:stCondLst>
                                  <p:childTnLst>
                                    <p:set>
                                      <p:cBhvr>
                                        <p:cTn id="12" dur="1" fill="hold">
                                          <p:stCondLst>
                                            <p:cond delay="0"/>
                                          </p:stCondLst>
                                        </p:cTn>
                                        <p:tgtEl>
                                          <p:spTgt spid="179"/>
                                        </p:tgtEl>
                                        <p:attrNameLst>
                                          <p:attrName>style.visibility</p:attrName>
                                        </p:attrNameLst>
                                      </p:cBhvr>
                                      <p:to>
                                        <p:strVal val="visible"/>
                                      </p:to>
                                    </p:set>
                                    <p:animEffect transition="in" filter="fade">
                                      <p:cBhvr>
                                        <p:cTn id="13" dur="500"/>
                                        <p:tgtEl>
                                          <p:spTgt spid="17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0"/>
                                        </p:tgtEl>
                                        <p:attrNameLst>
                                          <p:attrName>style.visibility</p:attrName>
                                        </p:attrNameLst>
                                      </p:cBhvr>
                                      <p:to>
                                        <p:strVal val="visible"/>
                                      </p:to>
                                    </p:set>
                                    <p:animEffect transition="in" filter="fade">
                                      <p:cBhvr>
                                        <p:cTn id="18" dur="500"/>
                                        <p:tgtEl>
                                          <p:spTgt spid="180"/>
                                        </p:tgtEl>
                                      </p:cBhvr>
                                    </p:animEffect>
                                  </p:childTnLst>
                                </p:cTn>
                              </p:par>
                              <p:par>
                                <p:cTn id="19" presetID="10" presetClass="entr" presetSubtype="0" fill="hold" nodeType="withEffect">
                                  <p:stCondLst>
                                    <p:cond delay="0"/>
                                  </p:stCondLst>
                                  <p:childTnLst>
                                    <p:set>
                                      <p:cBhvr>
                                        <p:cTn id="20" dur="1" fill="hold">
                                          <p:stCondLst>
                                            <p:cond delay="0"/>
                                          </p:stCondLst>
                                        </p:cTn>
                                        <p:tgtEl>
                                          <p:spTgt spid="227"/>
                                        </p:tgtEl>
                                        <p:attrNameLst>
                                          <p:attrName>style.visibility</p:attrName>
                                        </p:attrNameLst>
                                      </p:cBhvr>
                                      <p:to>
                                        <p:strVal val="visible"/>
                                      </p:to>
                                    </p:set>
                                    <p:animEffect transition="in" filter="fade">
                                      <p:cBhvr>
                                        <p:cTn id="21" dur="500"/>
                                        <p:tgtEl>
                                          <p:spTgt spid="227"/>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283"/>
                                        </p:tgtEl>
                                        <p:attrNameLst>
                                          <p:attrName>style.visibility</p:attrName>
                                        </p:attrNameLst>
                                      </p:cBhvr>
                                      <p:to>
                                        <p:strVal val="visible"/>
                                      </p:to>
                                    </p:set>
                                    <p:animEffect transition="in" filter="fade">
                                      <p:cBhvr>
                                        <p:cTn id="27" dur="500"/>
                                        <p:tgtEl>
                                          <p:spTgt spid="283"/>
                                        </p:tgtEl>
                                      </p:cBhvr>
                                    </p:animEffect>
                                  </p:childTnLst>
                                </p:cTn>
                              </p:par>
                              <p:par>
                                <p:cTn id="28" presetID="10" presetClass="entr" presetSubtype="0" fill="hold" nodeType="withEffect">
                                  <p:stCondLst>
                                    <p:cond delay="0"/>
                                  </p:stCondLst>
                                  <p:childTnLst>
                                    <p:set>
                                      <p:cBhvr>
                                        <p:cTn id="29" dur="1" fill="hold">
                                          <p:stCondLst>
                                            <p:cond delay="0"/>
                                          </p:stCondLst>
                                        </p:cTn>
                                        <p:tgtEl>
                                          <p:spTgt spid="273"/>
                                        </p:tgtEl>
                                        <p:attrNameLst>
                                          <p:attrName>style.visibility</p:attrName>
                                        </p:attrNameLst>
                                      </p:cBhvr>
                                      <p:to>
                                        <p:strVal val="visible"/>
                                      </p:to>
                                    </p:set>
                                    <p:animEffect transition="in" filter="fade">
                                      <p:cBhvr>
                                        <p:cTn id="30" dur="500"/>
                                        <p:tgtEl>
                                          <p:spTgt spid="27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p:bldP spid="18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19</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617300" y="398874"/>
            <a:ext cx="10460004" cy="584775"/>
          </a:xfrm>
          <a:prstGeom prst="rect">
            <a:avLst/>
          </a:prstGeom>
        </p:spPr>
        <p:txBody>
          <a:bodyPr wrap="square">
            <a:spAutoFit/>
          </a:bodyPr>
          <a:lstStyle/>
          <a:p>
            <a:pPr marL="0" lvl="1"/>
            <a:r>
              <a:rPr lang="fr-FR" sz="3200" dirty="0" smtClean="0">
                <a:cs typeface="Arial" panose="020B0604020202020204" pitchFamily="34" charset="0"/>
              </a:rPr>
              <a:t>Modélisation du balourd thermique</a:t>
            </a:r>
          </a:p>
        </p:txBody>
      </p:sp>
      <p:sp>
        <p:nvSpPr>
          <p:cNvPr id="285" name="ZoneTexte 284"/>
          <p:cNvSpPr txBox="1"/>
          <p:nvPr/>
        </p:nvSpPr>
        <p:spPr>
          <a:xfrm>
            <a:off x="357631" y="1098248"/>
            <a:ext cx="8291070" cy="400110"/>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cs typeface="Arial" panose="020B0604020202020204" pitchFamily="34" charset="0"/>
              </a:rPr>
              <a:t>l’influence </a:t>
            </a:r>
            <a:r>
              <a:rPr lang="fr-FR" sz="2000" dirty="0">
                <a:cs typeface="Arial" panose="020B0604020202020204" pitchFamily="34" charset="0"/>
              </a:rPr>
              <a:t>de la déformation thermique du rotor à la dynamique du </a:t>
            </a:r>
            <a:r>
              <a:rPr lang="fr-FR" sz="2000" dirty="0" smtClean="0">
                <a:cs typeface="Arial" panose="020B0604020202020204" pitchFamily="34" charset="0"/>
              </a:rPr>
              <a:t>rotor</a:t>
            </a:r>
            <a:endParaRPr lang="fr-FR" sz="2000" dirty="0">
              <a:cs typeface="Arial" panose="020B0604020202020204" pitchFamily="34" charset="0"/>
            </a:endParaRPr>
          </a:p>
        </p:txBody>
      </p:sp>
      <p:grpSp>
        <p:nvGrpSpPr>
          <p:cNvPr id="311" name="Groupe 310"/>
          <p:cNvGrpSpPr/>
          <p:nvPr/>
        </p:nvGrpSpPr>
        <p:grpSpPr>
          <a:xfrm>
            <a:off x="357631" y="3455238"/>
            <a:ext cx="5340862" cy="1761777"/>
            <a:chOff x="6296708" y="2452393"/>
            <a:chExt cx="5340862" cy="1761777"/>
          </a:xfrm>
        </p:grpSpPr>
        <p:grpSp>
          <p:nvGrpSpPr>
            <p:cNvPr id="290" name="Groupe 289"/>
            <p:cNvGrpSpPr/>
            <p:nvPr/>
          </p:nvGrpSpPr>
          <p:grpSpPr>
            <a:xfrm>
              <a:off x="6296708" y="2452393"/>
              <a:ext cx="5340862" cy="1761777"/>
              <a:chOff x="681894" y="4069754"/>
              <a:chExt cx="5340862" cy="1761777"/>
            </a:xfrm>
          </p:grpSpPr>
          <p:grpSp>
            <p:nvGrpSpPr>
              <p:cNvPr id="291" name="Groupe 290"/>
              <p:cNvGrpSpPr/>
              <p:nvPr/>
            </p:nvGrpSpPr>
            <p:grpSpPr>
              <a:xfrm>
                <a:off x="681894" y="4069754"/>
                <a:ext cx="5340862" cy="1761777"/>
                <a:chOff x="681894" y="4069754"/>
                <a:chExt cx="5340862" cy="1761777"/>
              </a:xfrm>
            </p:grpSpPr>
            <p:sp>
              <p:nvSpPr>
                <p:cNvPr id="295" name="Rectangle 294"/>
                <p:cNvSpPr/>
                <p:nvPr/>
              </p:nvSpPr>
              <p:spPr>
                <a:xfrm>
                  <a:off x="749300" y="4069754"/>
                  <a:ext cx="5273456" cy="176177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296" name="Rectangle 295"/>
                <p:cNvSpPr/>
                <p:nvPr/>
              </p:nvSpPr>
              <p:spPr>
                <a:xfrm>
                  <a:off x="681894" y="4190310"/>
                  <a:ext cx="4719052" cy="400110"/>
                </a:xfrm>
                <a:prstGeom prst="rect">
                  <a:avLst/>
                </a:prstGeom>
              </p:spPr>
              <p:txBody>
                <a:bodyPr wrap="square">
                  <a:spAutoFit/>
                </a:bodyPr>
                <a:lstStyle/>
                <a:p>
                  <a:pPr marL="684213" lvl="1" indent="-342900">
                    <a:buFont typeface="Wingdings" panose="05000000000000000000" pitchFamily="2" charset="2"/>
                    <a:buChar char="q"/>
                  </a:pPr>
                  <a:r>
                    <a:rPr lang="fr-FR" sz="2000" dirty="0" smtClean="0"/>
                    <a:t>Approche de masse concentrée</a:t>
                  </a:r>
                  <a:endParaRPr lang="fr-FR" sz="2000" dirty="0"/>
                </a:p>
              </p:txBody>
            </p:sp>
          </p:grpSp>
          <mc:AlternateContent xmlns:mc="http://schemas.openxmlformats.org/markup-compatibility/2006" xmlns:a14="http://schemas.microsoft.com/office/drawing/2010/main">
            <mc:Choice Requires="a14">
              <p:sp>
                <p:nvSpPr>
                  <p:cNvPr id="294" name="ZoneTexte 293"/>
                  <p:cNvSpPr txBox="1"/>
                  <p:nvPr/>
                </p:nvSpPr>
                <p:spPr>
                  <a:xfrm>
                    <a:off x="848056" y="4771896"/>
                    <a:ext cx="4720074" cy="394403"/>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Une force centrifuge </a:t>
                    </a:r>
                    <a14:m>
                      <m:oMath xmlns:m="http://schemas.openxmlformats.org/officeDocument/2006/math">
                        <m:sSub>
                          <m:sSubPr>
                            <m:ctrlPr>
                              <a:rPr lang="fr-FR" b="1" i="1">
                                <a:solidFill>
                                  <a:srgbClr val="FF0000"/>
                                </a:solidFill>
                                <a:latin typeface="Cambria Math" panose="02040503050406030204" pitchFamily="18" charset="0"/>
                              </a:rPr>
                            </m:ctrlPr>
                          </m:sSubPr>
                          <m:e>
                            <m:r>
                              <a:rPr lang="fr-FR" b="1" i="1">
                                <a:solidFill>
                                  <a:srgbClr val="FF0000"/>
                                </a:solidFill>
                                <a:latin typeface="Cambria Math" panose="02040503050406030204" pitchFamily="18" charset="0"/>
                              </a:rPr>
                              <m:t>𝑭</m:t>
                            </m:r>
                          </m:e>
                          <m:sub>
                            <m:sSub>
                              <m:sSubPr>
                                <m:ctrlPr>
                                  <a:rPr lang="fr-FR" b="1" i="1">
                                    <a:solidFill>
                                      <a:srgbClr val="FF0000"/>
                                    </a:solidFill>
                                    <a:latin typeface="Cambria Math" panose="02040503050406030204" pitchFamily="18" charset="0"/>
                                  </a:rPr>
                                </m:ctrlPr>
                              </m:sSubPr>
                              <m:e>
                                <m:r>
                                  <a:rPr lang="fr-FR" b="1" i="1">
                                    <a:solidFill>
                                      <a:srgbClr val="FF0000"/>
                                    </a:solidFill>
                                    <a:latin typeface="Cambria Math" panose="02040503050406030204" pitchFamily="18" charset="0"/>
                                  </a:rPr>
                                  <m:t>𝑼</m:t>
                                </m:r>
                              </m:e>
                              <m:sub>
                                <m:r>
                                  <a:rPr lang="fr-FR" b="1" i="1">
                                    <a:solidFill>
                                      <a:srgbClr val="FF0000"/>
                                    </a:solidFill>
                                    <a:latin typeface="Cambria Math" panose="02040503050406030204" pitchFamily="18" charset="0"/>
                                  </a:rPr>
                                  <m:t>𝒕𝒉</m:t>
                                </m:r>
                              </m:sub>
                            </m:sSub>
                          </m:sub>
                        </m:sSub>
                      </m:oMath>
                    </a14:m>
                    <a:r>
                      <a:rPr lang="fr-FR" dirty="0" smtClean="0"/>
                      <a:t> , moment négligé. </a:t>
                    </a:r>
                    <a:endParaRPr lang="fr-FR" dirty="0"/>
                  </a:p>
                </p:txBody>
              </p:sp>
            </mc:Choice>
            <mc:Fallback xmlns="">
              <p:sp>
                <p:nvSpPr>
                  <p:cNvPr id="294" name="ZoneTexte 293"/>
                  <p:cNvSpPr txBox="1">
                    <a:spLocks noRot="1" noChangeAspect="1" noMove="1" noResize="1" noEditPoints="1" noAdjustHandles="1" noChangeArrowheads="1" noChangeShapeType="1" noTextEdit="1"/>
                  </p:cNvSpPr>
                  <p:nvPr/>
                </p:nvSpPr>
                <p:spPr>
                  <a:xfrm>
                    <a:off x="848056" y="4771896"/>
                    <a:ext cx="4720074" cy="394403"/>
                  </a:xfrm>
                  <a:prstGeom prst="rect">
                    <a:avLst/>
                  </a:prstGeom>
                  <a:blipFill rotWithShape="0">
                    <a:blip r:embed="rId4"/>
                    <a:stretch>
                      <a:fillRect l="-904" t="-7692" b="-18462"/>
                    </a:stretch>
                  </a:blipFill>
                </p:spPr>
                <p:txBody>
                  <a:bodyPr/>
                  <a:lstStyle/>
                  <a:p>
                    <a:r>
                      <a:rPr lang="fr-FR">
                        <a:noFill/>
                      </a:rPr>
                      <a:t> </a:t>
                    </a:r>
                  </a:p>
                </p:txBody>
              </p:sp>
            </mc:Fallback>
          </mc:AlternateContent>
        </p:grpSp>
        <p:sp>
          <p:nvSpPr>
            <p:cNvPr id="310" name="ZoneTexte 309"/>
            <p:cNvSpPr txBox="1"/>
            <p:nvPr/>
          </p:nvSpPr>
          <p:spPr>
            <a:xfrm>
              <a:off x="6462870" y="3634351"/>
              <a:ext cx="5174700"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Compatible avec modèle à 4ddl et à </a:t>
              </a:r>
              <a:r>
                <a:rPr lang="fr-FR" dirty="0" err="1" smtClean="0"/>
                <a:t>nddl</a:t>
              </a:r>
              <a:endParaRPr lang="fr-FR" dirty="0"/>
            </a:p>
          </p:txBody>
        </p:sp>
      </p:grpSp>
      <p:grpSp>
        <p:nvGrpSpPr>
          <p:cNvPr id="336" name="Groupe 335"/>
          <p:cNvGrpSpPr/>
          <p:nvPr/>
        </p:nvGrpSpPr>
        <p:grpSpPr>
          <a:xfrm>
            <a:off x="6132702" y="3459563"/>
            <a:ext cx="5734264" cy="1761777"/>
            <a:chOff x="6159501" y="2784823"/>
            <a:chExt cx="5734264" cy="1761777"/>
          </a:xfrm>
        </p:grpSpPr>
        <p:grpSp>
          <p:nvGrpSpPr>
            <p:cNvPr id="316" name="Groupe 315"/>
            <p:cNvGrpSpPr/>
            <p:nvPr/>
          </p:nvGrpSpPr>
          <p:grpSpPr>
            <a:xfrm>
              <a:off x="6159501" y="2784823"/>
              <a:ext cx="5734264" cy="1761777"/>
              <a:chOff x="6168743" y="2676199"/>
              <a:chExt cx="5734264" cy="1761777"/>
            </a:xfrm>
          </p:grpSpPr>
          <p:grpSp>
            <p:nvGrpSpPr>
              <p:cNvPr id="322" name="Groupe 321"/>
              <p:cNvGrpSpPr/>
              <p:nvPr/>
            </p:nvGrpSpPr>
            <p:grpSpPr>
              <a:xfrm>
                <a:off x="6168743" y="2676199"/>
                <a:ext cx="5734264" cy="1761777"/>
                <a:chOff x="553929" y="4293560"/>
                <a:chExt cx="5734264" cy="1761777"/>
              </a:xfrm>
            </p:grpSpPr>
            <p:sp>
              <p:nvSpPr>
                <p:cNvPr id="324" name="Rectangle 323"/>
                <p:cNvSpPr/>
                <p:nvPr/>
              </p:nvSpPr>
              <p:spPr>
                <a:xfrm>
                  <a:off x="553929" y="4293560"/>
                  <a:ext cx="5734264" cy="176177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325" name="Rectangle 324"/>
                <p:cNvSpPr/>
                <p:nvPr/>
              </p:nvSpPr>
              <p:spPr>
                <a:xfrm>
                  <a:off x="664522" y="4345035"/>
                  <a:ext cx="5162663" cy="400110"/>
                </a:xfrm>
                <a:prstGeom prst="rect">
                  <a:avLst/>
                </a:prstGeom>
              </p:spPr>
              <p:txBody>
                <a:bodyPr wrap="square">
                  <a:spAutoFit/>
                </a:bodyPr>
                <a:lstStyle/>
                <a:p>
                  <a:pPr marL="684213" lvl="1" indent="-342900">
                    <a:buFont typeface="Wingdings" panose="05000000000000000000" pitchFamily="2" charset="2"/>
                    <a:buChar char="q"/>
                  </a:pPr>
                  <a:r>
                    <a:rPr lang="fr-FR" sz="2000" dirty="0" smtClean="0"/>
                    <a:t>Approche de défaut de la fibre neutre</a:t>
                  </a:r>
                  <a:endParaRPr lang="fr-FR" sz="2000" dirty="0"/>
                </a:p>
              </p:txBody>
            </p:sp>
          </p:grpSp>
          <p:sp>
            <p:nvSpPr>
              <p:cNvPr id="319" name="ZoneTexte 318"/>
              <p:cNvSpPr txBox="1"/>
              <p:nvPr/>
            </p:nvSpPr>
            <p:spPr>
              <a:xfrm>
                <a:off x="6279336" y="3858157"/>
                <a:ext cx="5174700"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Compatible </a:t>
                </a:r>
                <a:r>
                  <a:rPr lang="fr-FR" b="1" dirty="0" smtClean="0"/>
                  <a:t>uniquement</a:t>
                </a:r>
                <a:r>
                  <a:rPr lang="fr-FR" dirty="0" smtClean="0"/>
                  <a:t> avec modèle à </a:t>
                </a:r>
                <a:r>
                  <a:rPr lang="fr-FR" dirty="0" err="1" smtClean="0"/>
                  <a:t>nddl</a:t>
                </a:r>
                <a:endParaRPr lang="fr-FR" dirty="0"/>
              </a:p>
            </p:txBody>
          </p:sp>
        </p:grpSp>
        <mc:AlternateContent xmlns:mc="http://schemas.openxmlformats.org/markup-compatibility/2006" xmlns:a14="http://schemas.microsoft.com/office/drawing/2010/main">
          <mc:Choice Requires="a14">
            <p:sp>
              <p:nvSpPr>
                <p:cNvPr id="332" name="ZoneTexte 331"/>
                <p:cNvSpPr txBox="1"/>
                <p:nvPr/>
              </p:nvSpPr>
              <p:spPr>
                <a:xfrm>
                  <a:off x="6258624" y="3471251"/>
                  <a:ext cx="5536018" cy="369332"/>
                </a:xfrm>
                <a:prstGeom prst="rect">
                  <a:avLst/>
                </a:prstGeom>
                <a:noFill/>
              </p:spPr>
              <p:txBody>
                <a:bodyPr wrap="square" rtlCol="0">
                  <a:spAutoFit/>
                </a:bodyPr>
                <a:lstStyle/>
                <a:p>
                  <a:pPr marL="285750" indent="-285750">
                    <a:buFont typeface="Courier New" panose="02070309020205020404" pitchFamily="49" charset="0"/>
                    <a:buChar char="o"/>
                  </a:pPr>
                  <a:r>
                    <a:rPr lang="fr-FR" dirty="0" smtClean="0"/>
                    <a:t>Effort interne du rotor pris en compte moment, </a:t>
                  </a:r>
                  <a14:m>
                    <m:oMath xmlns:m="http://schemas.openxmlformats.org/officeDocument/2006/math">
                      <m:r>
                        <a:rPr lang="fr-FR" b="1" i="1" smtClean="0">
                          <a:solidFill>
                            <a:srgbClr val="FF0000"/>
                          </a:solidFill>
                          <a:latin typeface="Cambria Math" panose="02040503050406030204" pitchFamily="18" charset="0"/>
                        </a:rPr>
                        <m:t>𝑲</m:t>
                      </m:r>
                      <m:sSub>
                        <m:sSubPr>
                          <m:ctrlPr>
                            <a:rPr lang="fr-FR" b="1" i="1" smtClean="0">
                              <a:solidFill>
                                <a:srgbClr val="FF0000"/>
                              </a:solidFill>
                              <a:latin typeface="Cambria Math" panose="02040503050406030204" pitchFamily="18" charset="0"/>
                            </a:rPr>
                          </m:ctrlPr>
                        </m:sSubPr>
                        <m:e>
                          <m:r>
                            <a:rPr lang="fr-FR" b="1" i="1" smtClean="0">
                              <a:solidFill>
                                <a:srgbClr val="FF0000"/>
                              </a:solidFill>
                              <a:latin typeface="Cambria Math" panose="02040503050406030204" pitchFamily="18" charset="0"/>
                            </a:rPr>
                            <m:t>𝒒</m:t>
                          </m:r>
                        </m:e>
                        <m:sub>
                          <m:r>
                            <a:rPr lang="fr-FR" b="1" i="1" smtClean="0">
                              <a:solidFill>
                                <a:srgbClr val="FF0000"/>
                              </a:solidFill>
                              <a:latin typeface="Cambria Math" panose="02040503050406030204" pitchFamily="18" charset="0"/>
                            </a:rPr>
                            <m:t>𝒕𝒉</m:t>
                          </m:r>
                        </m:sub>
                      </m:sSub>
                    </m:oMath>
                  </a14:m>
                  <a:r>
                    <a:rPr lang="fr-FR" dirty="0" smtClean="0"/>
                    <a:t> </a:t>
                  </a:r>
                  <a:endParaRPr lang="fr-FR" dirty="0"/>
                </a:p>
              </p:txBody>
            </p:sp>
          </mc:Choice>
          <mc:Fallback xmlns="">
            <p:sp>
              <p:nvSpPr>
                <p:cNvPr id="332" name="ZoneTexte 331"/>
                <p:cNvSpPr txBox="1">
                  <a:spLocks noRot="1" noChangeAspect="1" noMove="1" noResize="1" noEditPoints="1" noAdjustHandles="1" noChangeArrowheads="1" noChangeShapeType="1" noTextEdit="1"/>
                </p:cNvSpPr>
                <p:nvPr/>
              </p:nvSpPr>
              <p:spPr>
                <a:xfrm>
                  <a:off x="6258624" y="3471251"/>
                  <a:ext cx="5536018" cy="369332"/>
                </a:xfrm>
                <a:prstGeom prst="rect">
                  <a:avLst/>
                </a:prstGeom>
                <a:blipFill rotWithShape="0">
                  <a:blip r:embed="rId5"/>
                  <a:stretch>
                    <a:fillRect l="-771" t="-8197" b="-24590"/>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338" name="Rectangle 337"/>
              <p:cNvSpPr/>
              <p:nvPr/>
            </p:nvSpPr>
            <p:spPr>
              <a:xfrm>
                <a:off x="943345" y="5704345"/>
                <a:ext cx="4755148" cy="3942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1" smtClean="0">
                          <a:latin typeface="Cambria Math" panose="02040503050406030204" pitchFamily="18" charset="0"/>
                        </a:rPr>
                        <m:t>𝑴</m:t>
                      </m:r>
                      <m:acc>
                        <m:accPr>
                          <m:chr m:val="̈"/>
                          <m:ctrlPr>
                            <a:rPr lang="fr-FR" b="1"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d>
                        <m:dPr>
                          <m:begChr m:val="["/>
                          <m:endChr m:val="]"/>
                          <m:ctrlPr>
                            <a:rPr lang="fr-FR" b="0" i="1">
                              <a:latin typeface="Cambria Math" panose="02040503050406030204" pitchFamily="18" charset="0"/>
                            </a:rPr>
                          </m:ctrlPr>
                        </m:dPr>
                        <m:e>
                          <m:r>
                            <a:rPr lang="fr-FR" b="1" i="1">
                              <a:latin typeface="Cambria Math" panose="02040503050406030204" pitchFamily="18" charset="0"/>
                            </a:rPr>
                            <m:t>𝑪</m:t>
                          </m:r>
                          <m:r>
                            <a:rPr lang="fr-FR" b="0" i="0">
                              <a:latin typeface="Cambria Math" panose="02040503050406030204" pitchFamily="18" charset="0"/>
                            </a:rPr>
                            <m:t>+</m:t>
                          </m:r>
                          <m:r>
                            <a:rPr lang="fr-FR" b="1" i="1">
                              <a:latin typeface="Cambria Math" panose="02040503050406030204" pitchFamily="18" charset="0"/>
                            </a:rPr>
                            <m:t>𝑮</m:t>
                          </m:r>
                          <m:d>
                            <m:dPr>
                              <m:ctrlPr>
                                <a:rPr lang="fr-FR" b="1" i="1">
                                  <a:latin typeface="Cambria Math" panose="02040503050406030204" pitchFamily="18" charset="0"/>
                                </a:rPr>
                              </m:ctrlPr>
                            </m:dPr>
                            <m:e>
                              <m:r>
                                <m:rPr>
                                  <m:sty m:val="p"/>
                                </m:rPr>
                                <a:rPr lang="fr-FR" b="0" i="0">
                                  <a:latin typeface="Cambria Math" panose="02040503050406030204" pitchFamily="18" charset="0"/>
                                </a:rPr>
                                <m:t>Ω</m:t>
                              </m:r>
                            </m:e>
                          </m:d>
                        </m:e>
                      </m:d>
                      <m:acc>
                        <m:accPr>
                          <m:chr m:val="̇"/>
                          <m:ctrlPr>
                            <a:rPr lang="fr-FR" b="0" i="1">
                              <a:latin typeface="Cambria Math" panose="02040503050406030204" pitchFamily="18" charset="0"/>
                            </a:rPr>
                          </m:ctrlPr>
                        </m:accPr>
                        <m:e>
                          <m:r>
                            <a:rPr lang="fr-FR" b="1" i="1">
                              <a:latin typeface="Cambria Math" panose="02040503050406030204" pitchFamily="18" charset="0"/>
                            </a:rPr>
                            <m:t>𝒒</m:t>
                          </m:r>
                        </m:e>
                      </m:acc>
                      <m:r>
                        <a:rPr lang="fr-FR" b="0" i="0">
                          <a:latin typeface="Cambria Math" panose="02040503050406030204" pitchFamily="18" charset="0"/>
                        </a:rPr>
                        <m:t>+</m:t>
                      </m:r>
                      <m:r>
                        <a:rPr lang="fr-FR" b="1" i="1">
                          <a:latin typeface="Cambria Math" panose="02040503050406030204" pitchFamily="18" charset="0"/>
                        </a:rPr>
                        <m:t>𝑲𝒒</m:t>
                      </m:r>
                      <m:r>
                        <a:rPr lang="fr-FR" b="0" i="0">
                          <a:latin typeface="Cambria Math" panose="02040503050406030204" pitchFamily="18" charset="0"/>
                        </a:rPr>
                        <m:t>=</m:t>
                      </m:r>
                      <m:sSub>
                        <m:sSubPr>
                          <m:ctrlPr>
                            <a:rPr lang="fr-FR" b="0"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𝑮</m:t>
                          </m:r>
                        </m:sub>
                      </m:sSub>
                      <m:r>
                        <a:rPr lang="fr-FR" b="1" i="1" smtClean="0">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𝒑𝒂𝒍𝒊𝒆𝒓</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b="1" i="1">
                              <a:latin typeface="Cambria Math" panose="02040503050406030204" pitchFamily="18" charset="0"/>
                            </a:rPr>
                            <m:t>𝑭</m:t>
                          </m:r>
                        </m:e>
                        <m:sub>
                          <m:r>
                            <a:rPr lang="fr-FR" b="1" i="1">
                              <a:latin typeface="Cambria Math" panose="02040503050406030204" pitchFamily="18" charset="0"/>
                            </a:rPr>
                            <m:t>𝑼</m:t>
                          </m:r>
                        </m:sub>
                      </m:sSub>
                    </m:oMath>
                  </m:oMathPara>
                </a14:m>
                <a:endParaRPr lang="fr-FR" b="1" dirty="0"/>
              </a:p>
            </p:txBody>
          </p:sp>
        </mc:Choice>
        <mc:Fallback xmlns="">
          <p:sp>
            <p:nvSpPr>
              <p:cNvPr id="338" name="Rectangle 337"/>
              <p:cNvSpPr>
                <a:spLocks noRot="1" noChangeAspect="1" noMove="1" noResize="1" noEditPoints="1" noAdjustHandles="1" noChangeArrowheads="1" noChangeShapeType="1" noTextEdit="1"/>
              </p:cNvSpPr>
              <p:nvPr/>
            </p:nvSpPr>
            <p:spPr>
              <a:xfrm>
                <a:off x="943345" y="5704345"/>
                <a:ext cx="4755148" cy="394210"/>
              </a:xfrm>
              <a:prstGeom prst="rect">
                <a:avLst/>
              </a:prstGeom>
              <a:blipFill rotWithShape="0">
                <a:blip r:embed="rId6"/>
                <a:stretch>
                  <a:fillRect b="-1093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39" name="Rectangle 338"/>
              <p:cNvSpPr/>
              <p:nvPr/>
            </p:nvSpPr>
            <p:spPr>
              <a:xfrm>
                <a:off x="5698493" y="5721955"/>
                <a:ext cx="1781706" cy="394403"/>
              </a:xfrm>
              <a:prstGeom prst="rect">
                <a:avLst/>
              </a:prstGeom>
            </p:spPr>
            <p:txBody>
              <a:bodyPr wrap="none">
                <a:spAutoFit/>
              </a:bodyPr>
              <a:lstStyle/>
              <a:p>
                <a14:m>
                  <m:oMath xmlns:m="http://schemas.openxmlformats.org/officeDocument/2006/math">
                    <m:r>
                      <a:rPr lang="fr-FR" b="1" i="1" smtClean="0">
                        <a:solidFill>
                          <a:srgbClr val="FF0000"/>
                        </a:solidFill>
                        <a:latin typeface="Cambria Math" panose="02040503050406030204" pitchFamily="18" charset="0"/>
                      </a:rPr>
                      <m:t>+</m:t>
                    </m:r>
                  </m:oMath>
                </a14:m>
                <a:r>
                  <a:rPr lang="fr-FR" b="1" dirty="0" smtClean="0">
                    <a:solidFill>
                      <a:srgbClr val="FF0000"/>
                    </a:solidFill>
                  </a:rPr>
                  <a:t>  </a:t>
                </a:r>
                <a14:m>
                  <m:oMath xmlns:m="http://schemas.openxmlformats.org/officeDocument/2006/math">
                    <m:sSub>
                      <m:sSubPr>
                        <m:ctrlPr>
                          <a:rPr lang="fr-FR" b="1" i="1" smtClean="0">
                            <a:solidFill>
                              <a:srgbClr val="FF0000"/>
                            </a:solidFill>
                            <a:latin typeface="Cambria Math" panose="02040503050406030204" pitchFamily="18" charset="0"/>
                          </a:rPr>
                        </m:ctrlPr>
                      </m:sSubPr>
                      <m:e>
                        <m:r>
                          <a:rPr lang="fr-FR" b="1" i="1">
                            <a:solidFill>
                              <a:srgbClr val="FF0000"/>
                            </a:solidFill>
                            <a:latin typeface="Cambria Math" panose="02040503050406030204" pitchFamily="18" charset="0"/>
                          </a:rPr>
                          <m:t>𝑭</m:t>
                        </m:r>
                      </m:e>
                      <m:sub>
                        <m:sSub>
                          <m:sSubPr>
                            <m:ctrlPr>
                              <a:rPr lang="fr-FR" b="1" i="1">
                                <a:solidFill>
                                  <a:srgbClr val="FF0000"/>
                                </a:solidFill>
                                <a:latin typeface="Cambria Math" panose="02040503050406030204" pitchFamily="18" charset="0"/>
                              </a:rPr>
                            </m:ctrlPr>
                          </m:sSubPr>
                          <m:e>
                            <m:r>
                              <a:rPr lang="fr-FR" b="1" i="1">
                                <a:solidFill>
                                  <a:srgbClr val="FF0000"/>
                                </a:solidFill>
                                <a:latin typeface="Cambria Math" panose="02040503050406030204" pitchFamily="18" charset="0"/>
                              </a:rPr>
                              <m:t>𝑼</m:t>
                            </m:r>
                          </m:e>
                          <m:sub>
                            <m:r>
                              <a:rPr lang="fr-FR" b="1" i="1">
                                <a:solidFill>
                                  <a:srgbClr val="FF0000"/>
                                </a:solidFill>
                                <a:latin typeface="Cambria Math" panose="02040503050406030204" pitchFamily="18" charset="0"/>
                              </a:rPr>
                              <m:t>𝒕𝒉</m:t>
                            </m:r>
                          </m:sub>
                        </m:sSub>
                      </m:sub>
                    </m:sSub>
                    <m:r>
                      <a:rPr lang="fr-FR" b="1" i="1" smtClean="0">
                        <a:solidFill>
                          <a:srgbClr val="FF0000"/>
                        </a:solidFill>
                        <a:latin typeface="Cambria Math" panose="02040503050406030204" pitchFamily="18" charset="0"/>
                      </a:rPr>
                      <m:t> </m:t>
                    </m:r>
                    <m:r>
                      <a:rPr lang="fr-FR" b="1" i="1" smtClean="0">
                        <a:solidFill>
                          <a:schemeClr val="tx1"/>
                        </a:solidFill>
                        <a:latin typeface="Cambria Math" panose="02040503050406030204" pitchFamily="18" charset="0"/>
                      </a:rPr>
                      <m:t>𝒐𝒖</m:t>
                    </m:r>
                    <m:r>
                      <a:rPr lang="fr-FR" b="1" i="1" smtClean="0">
                        <a:solidFill>
                          <a:srgbClr val="FF0000"/>
                        </a:solidFill>
                        <a:latin typeface="Cambria Math" panose="02040503050406030204" pitchFamily="18" charset="0"/>
                      </a:rPr>
                      <m:t> </m:t>
                    </m:r>
                    <m:r>
                      <a:rPr lang="fr-FR" b="1" i="1" smtClean="0">
                        <a:solidFill>
                          <a:srgbClr val="FF0000"/>
                        </a:solidFill>
                        <a:latin typeface="Cambria Math" panose="02040503050406030204" pitchFamily="18" charset="0"/>
                      </a:rPr>
                      <m:t>𝑲</m:t>
                    </m:r>
                    <m:sSub>
                      <m:sSubPr>
                        <m:ctrlPr>
                          <a:rPr lang="fr-FR" b="1" i="1" smtClean="0">
                            <a:solidFill>
                              <a:srgbClr val="FF0000"/>
                            </a:solidFill>
                            <a:latin typeface="Cambria Math" panose="02040503050406030204" pitchFamily="18" charset="0"/>
                          </a:rPr>
                        </m:ctrlPr>
                      </m:sSubPr>
                      <m:e>
                        <m:r>
                          <a:rPr lang="fr-FR" b="1" i="1" smtClean="0">
                            <a:solidFill>
                              <a:srgbClr val="FF0000"/>
                            </a:solidFill>
                            <a:latin typeface="Cambria Math" panose="02040503050406030204" pitchFamily="18" charset="0"/>
                          </a:rPr>
                          <m:t>𝒒</m:t>
                        </m:r>
                      </m:e>
                      <m:sub>
                        <m:r>
                          <a:rPr lang="fr-FR" b="1" i="1" smtClean="0">
                            <a:solidFill>
                              <a:srgbClr val="FF0000"/>
                            </a:solidFill>
                            <a:latin typeface="Cambria Math" panose="02040503050406030204" pitchFamily="18" charset="0"/>
                          </a:rPr>
                          <m:t>𝒕𝒉</m:t>
                        </m:r>
                      </m:sub>
                    </m:sSub>
                  </m:oMath>
                </a14:m>
                <a:endParaRPr lang="fr-FR" dirty="0"/>
              </a:p>
            </p:txBody>
          </p:sp>
        </mc:Choice>
        <mc:Fallback xmlns="">
          <p:sp>
            <p:nvSpPr>
              <p:cNvPr id="339" name="Rectangle 338"/>
              <p:cNvSpPr>
                <a:spLocks noRot="1" noChangeAspect="1" noMove="1" noResize="1" noEditPoints="1" noAdjustHandles="1" noChangeArrowheads="1" noChangeShapeType="1" noTextEdit="1"/>
              </p:cNvSpPr>
              <p:nvPr/>
            </p:nvSpPr>
            <p:spPr>
              <a:xfrm>
                <a:off x="5698493" y="5721955"/>
                <a:ext cx="1781706" cy="394403"/>
              </a:xfrm>
              <a:prstGeom prst="rect">
                <a:avLst/>
              </a:prstGeom>
              <a:blipFill rotWithShape="0">
                <a:blip r:embed="rId7"/>
                <a:stretch>
                  <a:fillRect b="-3125"/>
                </a:stretch>
              </a:blipFill>
            </p:spPr>
            <p:txBody>
              <a:bodyPr/>
              <a:lstStyle/>
              <a:p>
                <a:r>
                  <a:rPr lang="fr-FR">
                    <a:noFill/>
                  </a:rPr>
                  <a:t> </a:t>
                </a:r>
              </a:p>
            </p:txBody>
          </p:sp>
        </mc:Fallback>
      </mc:AlternateContent>
      <p:sp>
        <p:nvSpPr>
          <p:cNvPr id="341" name="ZoneTexte 340"/>
          <p:cNvSpPr txBox="1"/>
          <p:nvPr/>
        </p:nvSpPr>
        <p:spPr>
          <a:xfrm>
            <a:off x="8528489" y="5600861"/>
            <a:ext cx="2702956" cy="830997"/>
          </a:xfrm>
          <a:prstGeom prst="rect">
            <a:avLst/>
          </a:prstGeom>
          <a:noFill/>
        </p:spPr>
        <p:txBody>
          <a:bodyPr wrap="square" rtlCol="0">
            <a:spAutoFit/>
          </a:bodyPr>
          <a:lstStyle/>
          <a:p>
            <a:pPr algn="ctr"/>
            <a:r>
              <a:rPr lang="fr-FR" sz="1600" b="1" dirty="0" smtClean="0">
                <a:latin typeface="Times New Roman" panose="02020603050405020304" pitchFamily="18" charset="0"/>
                <a:cs typeface="Times New Roman" panose="02020603050405020304" pitchFamily="18" charset="0"/>
              </a:rPr>
              <a:t>Influence de la déformation thermique du rotor sur le comportement dynamique</a:t>
            </a:r>
            <a:endParaRPr lang="fr-FR" sz="1600" b="1" dirty="0">
              <a:latin typeface="Times New Roman" panose="02020603050405020304" pitchFamily="18" charset="0"/>
              <a:cs typeface="Times New Roman" panose="02020603050405020304" pitchFamily="18" charset="0"/>
            </a:endParaRPr>
          </a:p>
        </p:txBody>
      </p:sp>
      <p:cxnSp>
        <p:nvCxnSpPr>
          <p:cNvPr id="342" name="Connecteur en arc 341"/>
          <p:cNvCxnSpPr>
            <a:stCxn id="341" idx="1"/>
            <a:endCxn id="339" idx="3"/>
          </p:cNvCxnSpPr>
          <p:nvPr/>
        </p:nvCxnSpPr>
        <p:spPr>
          <a:xfrm rot="10800000">
            <a:off x="7480199" y="5919158"/>
            <a:ext cx="1048290" cy="97203"/>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50" name="Image 349"/>
          <p:cNvPicPr>
            <a:picLocks noChangeAspect="1"/>
          </p:cNvPicPr>
          <p:nvPr/>
        </p:nvPicPr>
        <p:blipFill rotWithShape="1">
          <a:blip r:embed="rId8"/>
          <a:srcRect l="7488"/>
          <a:stretch/>
        </p:blipFill>
        <p:spPr>
          <a:xfrm>
            <a:off x="2347697" y="1304364"/>
            <a:ext cx="7060095" cy="2163968"/>
          </a:xfrm>
          <a:prstGeom prst="rect">
            <a:avLst/>
          </a:prstGeom>
        </p:spPr>
      </p:pic>
    </p:spTree>
    <p:extLst>
      <p:ext uri="{BB962C8B-B14F-4D97-AF65-F5344CB8AC3E}">
        <p14:creationId xmlns:p14="http://schemas.microsoft.com/office/powerpoint/2010/main" val="1931559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0"/>
                                        </p:tgtEl>
                                        <p:attrNameLst>
                                          <p:attrName>style.visibility</p:attrName>
                                        </p:attrNameLst>
                                      </p:cBhvr>
                                      <p:to>
                                        <p:strVal val="visible"/>
                                      </p:to>
                                    </p:set>
                                    <p:animEffect transition="in" filter="fade">
                                      <p:cBhvr>
                                        <p:cTn id="7" dur="500"/>
                                        <p:tgtEl>
                                          <p:spTgt spid="3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1"/>
                                        </p:tgtEl>
                                        <p:attrNameLst>
                                          <p:attrName>style.visibility</p:attrName>
                                        </p:attrNameLst>
                                      </p:cBhvr>
                                      <p:to>
                                        <p:strVal val="visible"/>
                                      </p:to>
                                    </p:set>
                                    <p:animEffect transition="in" filter="fade">
                                      <p:cBhvr>
                                        <p:cTn id="12" dur="500"/>
                                        <p:tgtEl>
                                          <p:spTgt spid="3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6"/>
                                        </p:tgtEl>
                                        <p:attrNameLst>
                                          <p:attrName>style.visibility</p:attrName>
                                        </p:attrNameLst>
                                      </p:cBhvr>
                                      <p:to>
                                        <p:strVal val="visible"/>
                                      </p:to>
                                    </p:set>
                                    <p:animEffect transition="in" filter="fade">
                                      <p:cBhvr>
                                        <p:cTn id="17" dur="500"/>
                                        <p:tgtEl>
                                          <p:spTgt spid="3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38"/>
                                        </p:tgtEl>
                                        <p:attrNameLst>
                                          <p:attrName>style.visibility</p:attrName>
                                        </p:attrNameLst>
                                      </p:cBhvr>
                                      <p:to>
                                        <p:strVal val="visible"/>
                                      </p:to>
                                    </p:set>
                                    <p:animEffect transition="in" filter="fade">
                                      <p:cBhvr>
                                        <p:cTn id="22" dur="500"/>
                                        <p:tgtEl>
                                          <p:spTgt spid="3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9"/>
                                        </p:tgtEl>
                                        <p:attrNameLst>
                                          <p:attrName>style.visibility</p:attrName>
                                        </p:attrNameLst>
                                      </p:cBhvr>
                                      <p:to>
                                        <p:strVal val="visible"/>
                                      </p:to>
                                    </p:set>
                                    <p:animEffect transition="in" filter="fade">
                                      <p:cBhvr>
                                        <p:cTn id="25" dur="500"/>
                                        <p:tgtEl>
                                          <p:spTgt spid="339"/>
                                        </p:tgtEl>
                                      </p:cBhvr>
                                    </p:animEffect>
                                  </p:childTnLst>
                                </p:cTn>
                              </p:par>
                              <p:par>
                                <p:cTn id="26" presetID="10" presetClass="entr" presetSubtype="0" fill="hold" nodeType="withEffect">
                                  <p:stCondLst>
                                    <p:cond delay="0"/>
                                  </p:stCondLst>
                                  <p:childTnLst>
                                    <p:set>
                                      <p:cBhvr>
                                        <p:cTn id="27" dur="1" fill="hold">
                                          <p:stCondLst>
                                            <p:cond delay="0"/>
                                          </p:stCondLst>
                                        </p:cTn>
                                        <p:tgtEl>
                                          <p:spTgt spid="342"/>
                                        </p:tgtEl>
                                        <p:attrNameLst>
                                          <p:attrName>style.visibility</p:attrName>
                                        </p:attrNameLst>
                                      </p:cBhvr>
                                      <p:to>
                                        <p:strVal val="visible"/>
                                      </p:to>
                                    </p:set>
                                    <p:animEffect transition="in" filter="fade">
                                      <p:cBhvr>
                                        <p:cTn id="28" dur="500"/>
                                        <p:tgtEl>
                                          <p:spTgt spid="34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1"/>
                                        </p:tgtEl>
                                        <p:attrNameLst>
                                          <p:attrName>style.visibility</p:attrName>
                                        </p:attrNameLst>
                                      </p:cBhvr>
                                      <p:to>
                                        <p:strVal val="visible"/>
                                      </p:to>
                                    </p:set>
                                    <p:animEffect transition="in" filter="fade">
                                      <p:cBhvr>
                                        <p:cTn id="31" dur="500"/>
                                        <p:tgtEl>
                                          <p:spTgt spid="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 grpId="0"/>
      <p:bldP spid="339" grpId="0"/>
      <p:bldP spid="34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p:cNvSpPr/>
          <p:nvPr/>
        </p:nvSpPr>
        <p:spPr>
          <a:xfrm>
            <a:off x="4553194" y="67093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1</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8" name="圆角矩形 8"/>
          <p:cNvSpPr/>
          <p:nvPr/>
        </p:nvSpPr>
        <p:spPr>
          <a:xfrm>
            <a:off x="4556040" y="1552643"/>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2</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0" name="圆角矩形 10"/>
          <p:cNvSpPr/>
          <p:nvPr/>
        </p:nvSpPr>
        <p:spPr>
          <a:xfrm>
            <a:off x="4553194" y="245614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3</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2" name="圆角矩形 12"/>
          <p:cNvSpPr/>
          <p:nvPr/>
        </p:nvSpPr>
        <p:spPr>
          <a:xfrm>
            <a:off x="4553194" y="3346191"/>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4</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156" name="矩形 9"/>
          <p:cNvSpPr/>
          <p:nvPr/>
        </p:nvSpPr>
        <p:spPr>
          <a:xfrm>
            <a:off x="5293028" y="678295"/>
            <a:ext cx="4428072"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Introduction : Contexte industriel</a:t>
            </a:r>
            <a:endParaRPr lang="zh-CN" altLang="zh-CN" sz="2400" kern="100" dirty="0">
              <a:ea typeface="微软雅黑" panose="020B0503020204020204" pitchFamily="34" charset="-122"/>
              <a:cs typeface="Times New Roman" panose="02020603050405020304" pitchFamily="18" charset="0"/>
            </a:endParaRPr>
          </a:p>
        </p:txBody>
      </p:sp>
      <p:sp>
        <p:nvSpPr>
          <p:cNvPr id="171" name="圆角矩形 12"/>
          <p:cNvSpPr/>
          <p:nvPr/>
        </p:nvSpPr>
        <p:spPr>
          <a:xfrm>
            <a:off x="4576398" y="4283509"/>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5</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dirty="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3" name="矩形 9"/>
          <p:cNvSpPr/>
          <p:nvPr/>
        </p:nvSpPr>
        <p:spPr>
          <a:xfrm>
            <a:off x="5402743" y="1574117"/>
            <a:ext cx="327557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Modélisation</a:t>
            </a:r>
            <a:r>
              <a:rPr lang="fr-FR" altLang="zh-CN" sz="2400" b="1" kern="100" dirty="0" smtClean="0">
                <a:ea typeface="微软雅黑" panose="020B0503020204020204" pitchFamily="34" charset="-122"/>
                <a:cs typeface="Times New Roman" panose="02020603050405020304" pitchFamily="18" charset="0"/>
              </a:rPr>
              <a:t> </a:t>
            </a:r>
            <a:r>
              <a:rPr lang="fr-FR" altLang="zh-CN" sz="2400" kern="100" dirty="0" smtClean="0">
                <a:ea typeface="微软雅黑" panose="020B0503020204020204" pitchFamily="34" charset="-122"/>
                <a:cs typeface="Times New Roman" panose="02020603050405020304" pitchFamily="18" charset="0"/>
              </a:rPr>
              <a:t>numérique</a:t>
            </a:r>
            <a:endParaRPr lang="zh-CN" altLang="zh-CN" sz="2400" kern="100" dirty="0">
              <a:ea typeface="微软雅黑" panose="020B0503020204020204" pitchFamily="34" charset="-122"/>
              <a:cs typeface="Times New Roman" panose="02020603050405020304" pitchFamily="18" charset="0"/>
            </a:endParaRPr>
          </a:p>
        </p:txBody>
      </p:sp>
      <p:sp>
        <p:nvSpPr>
          <p:cNvPr id="16" name="矩形 9"/>
          <p:cNvSpPr/>
          <p:nvPr/>
        </p:nvSpPr>
        <p:spPr>
          <a:xfrm>
            <a:off x="5402743" y="2500883"/>
            <a:ext cx="2843278"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Validation du modèle</a:t>
            </a:r>
            <a:endParaRPr lang="zh-CN" altLang="zh-CN" sz="2400" kern="100" dirty="0">
              <a:ea typeface="微软雅黑" panose="020B0503020204020204" pitchFamily="34" charset="-122"/>
              <a:cs typeface="Times New Roman" panose="02020603050405020304" pitchFamily="18" charset="0"/>
            </a:endParaRPr>
          </a:p>
        </p:txBody>
      </p:sp>
      <p:sp>
        <p:nvSpPr>
          <p:cNvPr id="18" name="矩形 9"/>
          <p:cNvSpPr/>
          <p:nvPr/>
        </p:nvSpPr>
        <p:spPr>
          <a:xfrm>
            <a:off x="5379539" y="4304611"/>
            <a:ext cx="5212261"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Pistes pour éviter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19" name="圆角矩形 12"/>
          <p:cNvSpPr/>
          <p:nvPr/>
        </p:nvSpPr>
        <p:spPr>
          <a:xfrm>
            <a:off x="4576398" y="5236060"/>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6</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0" name="矩形 13"/>
          <p:cNvSpPr/>
          <p:nvPr/>
        </p:nvSpPr>
        <p:spPr>
          <a:xfrm>
            <a:off x="5402743" y="5250447"/>
            <a:ext cx="3575018" cy="461665"/>
          </a:xfrm>
          <a:prstGeom prst="rect">
            <a:avLst/>
          </a:prstGeom>
        </p:spPr>
        <p:txBody>
          <a:bodyPr wrap="none">
            <a:spAutoFit/>
          </a:bodyPr>
          <a:lstStyle/>
          <a:p>
            <a:pPr algn="ctr">
              <a:spcAft>
                <a:spcPts val="0"/>
              </a:spcAft>
              <a:defRPr/>
            </a:pPr>
            <a:r>
              <a:rPr lang="en-US" altLang="zh-CN" sz="2400" kern="100" dirty="0">
                <a:ea typeface="微软雅黑" panose="020B0503020204020204" pitchFamily="34" charset="-122"/>
                <a:cs typeface="Times New Roman" panose="02020603050405020304" pitchFamily="18" charset="0"/>
              </a:rPr>
              <a:t>Conclusions &amp; Perspectives</a:t>
            </a:r>
            <a:endParaRPr lang="zh-CN" altLang="zh-CN" sz="2400" kern="100" dirty="0">
              <a:ea typeface="微软雅黑" panose="020B0503020204020204" pitchFamily="34" charset="-122"/>
              <a:cs typeface="Times New Roman" panose="02020603050405020304" pitchFamily="18" charset="0"/>
            </a:endParaRPr>
          </a:p>
        </p:txBody>
      </p:sp>
      <p:sp>
        <p:nvSpPr>
          <p:cNvPr id="22" name="矩形 9"/>
          <p:cNvSpPr/>
          <p:nvPr/>
        </p:nvSpPr>
        <p:spPr>
          <a:xfrm>
            <a:off x="5379539" y="3381595"/>
            <a:ext cx="545482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Mis en évidence de l’effet Morton instable</a:t>
            </a:r>
            <a:endParaRPr lang="zh-CN" altLang="zh-CN" sz="2400" kern="100" dirty="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8928524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20</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617300" y="398874"/>
            <a:ext cx="10460004" cy="584775"/>
          </a:xfrm>
          <a:prstGeom prst="rect">
            <a:avLst/>
          </a:prstGeom>
        </p:spPr>
        <p:txBody>
          <a:bodyPr wrap="square">
            <a:spAutoFit/>
          </a:bodyPr>
          <a:lstStyle/>
          <a:p>
            <a:pPr marL="0" lvl="1"/>
            <a:r>
              <a:rPr lang="fr-FR" sz="3200" dirty="0" smtClean="0">
                <a:cs typeface="Arial" panose="020B0604020202020204" pitchFamily="34" charset="0"/>
              </a:rPr>
              <a:t>Algorithme en régime transitoire de l’effet Morton </a:t>
            </a:r>
          </a:p>
        </p:txBody>
      </p:sp>
      <mc:AlternateContent xmlns:mc="http://schemas.openxmlformats.org/markup-compatibility/2006" xmlns:a14="http://schemas.microsoft.com/office/drawing/2010/main">
        <mc:Choice Requires="a14">
          <p:graphicFrame>
            <p:nvGraphicFramePr>
              <p:cNvPr id="29" name="Tableau 28"/>
              <p:cNvGraphicFramePr>
                <a:graphicFrameLocks noGrp="1"/>
              </p:cNvGraphicFramePr>
              <p:nvPr>
                <p:extLst>
                  <p:ext uri="{D42A27DB-BD31-4B8C-83A1-F6EECF244321}">
                    <p14:modId xmlns:p14="http://schemas.microsoft.com/office/powerpoint/2010/main" val="1264436800"/>
                  </p:ext>
                </p:extLst>
              </p:nvPr>
            </p:nvGraphicFramePr>
            <p:xfrm>
              <a:off x="6766560" y="51879"/>
              <a:ext cx="5282465" cy="274320"/>
            </p:xfrm>
            <a:graphic>
              <a:graphicData uri="http://schemas.openxmlformats.org/drawingml/2006/table">
                <a:tbl>
                  <a:tblPr firstRow="1" bandRow="1">
                    <a:tableStyleId>{5940675A-B579-460E-94D1-54222C63F5DA}</a:tableStyleId>
                  </a:tblPr>
                  <a:tblGrid>
                    <a:gridCol w="1581497">
                      <a:extLst>
                        <a:ext uri="{9D8B030D-6E8A-4147-A177-3AD203B41FA5}">
                          <a16:colId xmlns:a16="http://schemas.microsoft.com/office/drawing/2014/main" xmlns="" val="20000"/>
                        </a:ext>
                      </a:extLst>
                    </a:gridCol>
                    <a:gridCol w="1755748">
                      <a:extLst>
                        <a:ext uri="{9D8B030D-6E8A-4147-A177-3AD203B41FA5}">
                          <a16:colId xmlns:a16="http://schemas.microsoft.com/office/drawing/2014/main" xmlns="" val="20001"/>
                        </a:ext>
                      </a:extLst>
                    </a:gridCol>
                    <a:gridCol w="1945220">
                      <a:extLst>
                        <a:ext uri="{9D8B030D-6E8A-4147-A177-3AD203B41FA5}">
                          <a16:colId xmlns:a16="http://schemas.microsoft.com/office/drawing/2014/main" xmlns="" val="20002"/>
                        </a:ext>
                      </a:extLst>
                    </a:gridCol>
                  </a:tblGrid>
                  <a:tr h="265225">
                    <a:tc>
                      <a:txBody>
                        <a:bodyPr/>
                        <a:lstStyle/>
                        <a:p>
                          <a:pPr algn="ctr"/>
                          <a:r>
                            <a:rPr lang="fr-FR" altLang="zh-CN" sz="1200" b="1" noProof="0" dirty="0" smtClean="0">
                              <a:solidFill>
                                <a:schemeClr val="tx1"/>
                              </a:solidFill>
                              <a:latin typeface="Times New Roman" panose="02020603050405020304" pitchFamily="18" charset="0"/>
                              <a:cs typeface="Times New Roman" panose="02020603050405020304" pitchFamily="18" charset="0"/>
                            </a:rPr>
                            <a:t>Effet  </a:t>
                          </a:r>
                          <a14:m>
                            <m:oMath xmlns:m="http://schemas.openxmlformats.org/officeDocument/2006/math">
                              <m:r>
                                <a:rPr lang="fr-FR" altLang="zh-CN" sz="1200" b="1" i="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𝐔</m:t>
                              </m:r>
                              <m:r>
                                <a:rPr lang="fr-FR" altLang="zh-CN" sz="1200" b="1" i="1"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altLang="zh-CN" sz="1200" b="1" i="1"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𝑨</m:t>
                              </m:r>
                              <m:r>
                                <a:rPr lang="fr-FR" altLang="zh-CN" sz="1200" b="1" i="1"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altLang="zh-CN" sz="1200" b="1" i="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𝐕</m:t>
                              </m:r>
                            </m:oMath>
                          </a14:m>
                          <a:endParaRPr lang="fr-FR" sz="1200" b="1" noProof="0"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r-FR" sz="1200" b="1" baseline="0" noProof="0" dirty="0" smtClean="0">
                              <a:solidFill>
                                <a:schemeClr val="tx1"/>
                              </a:solidFill>
                              <a:latin typeface="Times New Roman" panose="02020603050405020304" pitchFamily="18" charset="0"/>
                              <a:cs typeface="Times New Roman" panose="02020603050405020304" pitchFamily="18" charset="0"/>
                            </a:rPr>
                            <a:t>Effet  </a:t>
                          </a:r>
                          <a14:m>
                            <m:oMath xmlns:m="http://schemas.openxmlformats.org/officeDocument/2006/math">
                              <m:r>
                                <a:rPr lang="fr-FR" sz="1200" b="1" i="0" baseline="0" noProof="0" smtClean="0">
                                  <a:solidFill>
                                    <a:schemeClr val="tx1"/>
                                  </a:solidFill>
                                  <a:latin typeface="Cambria Math" panose="02040503050406030204" pitchFamily="18" charset="0"/>
                                  <a:cs typeface="Times New Roman" panose="02020603050405020304" pitchFamily="18" charset="0"/>
                                </a:rPr>
                                <m:t>𝐕</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𝑩</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𝚫</m:t>
                              </m:r>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𝐓</m:t>
                              </m:r>
                            </m:oMath>
                          </a14:m>
                          <a:endParaRPr lang="fr-FR" sz="1200" b="1" noProof="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1" baseline="0" noProof="0" dirty="0" smtClean="0">
                              <a:solidFill>
                                <a:schemeClr val="tx1"/>
                              </a:solidFill>
                              <a:latin typeface="Times New Roman" panose="02020603050405020304" pitchFamily="18" charset="0"/>
                              <a:cs typeface="Times New Roman" panose="02020603050405020304" pitchFamily="18" charset="0"/>
                            </a:rPr>
                            <a:t>Effet  </a:t>
                          </a:r>
                          <a14:m>
                            <m:oMath xmlns:m="http://schemas.openxmlformats.org/officeDocument/2006/math">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𝚫</m:t>
                              </m:r>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𝐓</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𝑪</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𝐔</m:t>
                                  </m:r>
                                </m:e>
                                <m:sub>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𝐭𝐡</m:t>
                                  </m:r>
                                </m:sub>
                              </m:sSub>
                            </m:oMath>
                          </a14:m>
                          <a:endParaRPr lang="fr-FR" sz="1200" b="1" i="0" noProof="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mc:Choice>
        <mc:Fallback xmlns="">
          <p:graphicFrame>
            <p:nvGraphicFramePr>
              <p:cNvPr id="29" name="Tableau 28"/>
              <p:cNvGraphicFramePr>
                <a:graphicFrameLocks noGrp="1"/>
              </p:cNvGraphicFramePr>
              <p:nvPr>
                <p:extLst>
                  <p:ext uri="{D42A27DB-BD31-4B8C-83A1-F6EECF244321}">
                    <p14:modId xmlns:p14="http://schemas.microsoft.com/office/powerpoint/2010/main" val="1264436800"/>
                  </p:ext>
                </p:extLst>
              </p:nvPr>
            </p:nvGraphicFramePr>
            <p:xfrm>
              <a:off x="6766560" y="51879"/>
              <a:ext cx="5282465" cy="274320"/>
            </p:xfrm>
            <a:graphic>
              <a:graphicData uri="http://schemas.openxmlformats.org/drawingml/2006/table">
                <a:tbl>
                  <a:tblPr firstRow="1" bandRow="1">
                    <a:tableStyleId>{5940675A-B579-460E-94D1-54222C63F5DA}</a:tableStyleId>
                  </a:tblPr>
                  <a:tblGrid>
                    <a:gridCol w="1581497">
                      <a:extLst>
                        <a:ext uri="{9D8B030D-6E8A-4147-A177-3AD203B41FA5}">
                          <a16:colId xmlns:a16="http://schemas.microsoft.com/office/drawing/2014/main" xmlns="" xmlns:a14="http://schemas.microsoft.com/office/drawing/2010/main" val="20000"/>
                        </a:ext>
                      </a:extLst>
                    </a:gridCol>
                    <a:gridCol w="1755748">
                      <a:extLst>
                        <a:ext uri="{9D8B030D-6E8A-4147-A177-3AD203B41FA5}">
                          <a16:colId xmlns:a16="http://schemas.microsoft.com/office/drawing/2014/main" xmlns="" xmlns:a14="http://schemas.microsoft.com/office/drawing/2010/main" val="20001"/>
                        </a:ext>
                      </a:extLst>
                    </a:gridCol>
                    <a:gridCol w="1945220">
                      <a:extLst>
                        <a:ext uri="{9D8B030D-6E8A-4147-A177-3AD203B41FA5}">
                          <a16:colId xmlns:a16="http://schemas.microsoft.com/office/drawing/2014/main" xmlns="" xmlns:a14="http://schemas.microsoft.com/office/drawing/2010/main" val="20002"/>
                        </a:ext>
                      </a:extLst>
                    </a:gridCol>
                  </a:tblGrid>
                  <a:tr h="274320">
                    <a:tc>
                      <a:txBody>
                        <a:bodyPr/>
                        <a:lstStyle/>
                        <a:p>
                          <a:endParaRPr lang="fr-F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3"/>
                          <a:stretch>
                            <a:fillRect r="-233846" b="-17391"/>
                          </a:stretch>
                        </a:blipFill>
                      </a:tcPr>
                    </a:tc>
                    <a:tc>
                      <a:txBody>
                        <a:bodyPr/>
                        <a:lstStyle/>
                        <a:p>
                          <a:endParaRPr lang="fr-F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3"/>
                          <a:stretch>
                            <a:fillRect l="-90278" r="-111111" b="-17391"/>
                          </a:stretch>
                        </a:blipFill>
                      </a:tcPr>
                    </a:tc>
                    <a:tc>
                      <a:txBody>
                        <a:bodyPr/>
                        <a:lstStyle/>
                        <a:p>
                          <a:endParaRPr lang="fr-F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3"/>
                          <a:stretch>
                            <a:fillRect l="-171787" r="-313" b="-17391"/>
                          </a:stretch>
                        </a:blipFill>
                      </a:tcPr>
                    </a:tc>
                    <a:extLst>
                      <a:ext uri="{0D108BD9-81ED-4DB2-BD59-A6C34878D82A}">
                        <a16:rowId xmlns:a16="http://schemas.microsoft.com/office/drawing/2014/main" xmlns="" xmlns:a14="http://schemas.microsoft.com/office/drawing/2010/main" val="10000"/>
                      </a:ext>
                    </a:extLst>
                  </a:tr>
                </a:tbl>
              </a:graphicData>
            </a:graphic>
          </p:graphicFrame>
        </mc:Fallback>
      </mc:AlternateContent>
      <p:sp>
        <p:nvSpPr>
          <p:cNvPr id="9" name="ZoneTexte 79"/>
          <p:cNvSpPr txBox="1"/>
          <p:nvPr/>
        </p:nvSpPr>
        <p:spPr>
          <a:xfrm>
            <a:off x="1706741" y="2060150"/>
            <a:ext cx="2234029" cy="745252"/>
          </a:xfrm>
          <a:prstGeom prst="rect">
            <a:avLst/>
          </a:prstGeom>
          <a:noFill/>
          <a:ln>
            <a:noFill/>
          </a:ln>
        </p:spPr>
        <p:txBody>
          <a:bodyPr wrap="square" rtlCol="0">
            <a:noAutofit/>
          </a:bodyPr>
          <a:lstStyle/>
          <a:p>
            <a:pPr algn="ctr">
              <a:spcAft>
                <a:spcPts val="0"/>
              </a:spcAft>
            </a:pPr>
            <a:r>
              <a:rPr lang="fr-FR" dirty="0">
                <a:latin typeface="Calibri" panose="020F0502020204030204" pitchFamily="34" charset="0"/>
                <a:ea typeface="宋体" panose="02010600030101010101" pitchFamily="2" charset="-122"/>
                <a:cs typeface="Times New Roman" panose="02020603050405020304" pitchFamily="18" charset="0"/>
              </a:rPr>
              <a:t>M</a:t>
            </a:r>
            <a:r>
              <a:rPr lang="fr-FR" dirty="0" smtClean="0">
                <a:latin typeface="Calibri" panose="020F0502020204030204" pitchFamily="34" charset="0"/>
                <a:ea typeface="宋体" panose="02010600030101010101" pitchFamily="2" charset="-122"/>
                <a:cs typeface="Times New Roman" panose="02020603050405020304" pitchFamily="18" charset="0"/>
              </a:rPr>
              <a:t>odèle thermomécanique</a:t>
            </a:r>
          </a:p>
          <a:p>
            <a:pPr algn="ctr">
              <a:spcAft>
                <a:spcPts val="0"/>
              </a:spcAft>
            </a:pPr>
            <a:r>
              <a:rPr lang="fr-FR" dirty="0" smtClean="0">
                <a:effectLst/>
                <a:latin typeface="Calibri" panose="020F0502020204030204" pitchFamily="34" charset="0"/>
                <a:ea typeface="宋体" panose="02010600030101010101" pitchFamily="2" charset="-122"/>
                <a:cs typeface="Times New Roman" panose="02020603050405020304" pitchFamily="18" charset="0"/>
              </a:rPr>
              <a:t>(temps long)</a:t>
            </a:r>
            <a:endParaRPr lang="en-US" dirty="0">
              <a:effectLst/>
              <a:latin typeface="Times New Roman" panose="02020603050405020304" pitchFamily="18" charset="0"/>
              <a:ea typeface="宋体" panose="02010600030101010101" pitchFamily="2" charset="-122"/>
            </a:endParaRPr>
          </a:p>
        </p:txBody>
      </p:sp>
      <p:sp>
        <p:nvSpPr>
          <p:cNvPr id="10" name="ZoneTexte 79"/>
          <p:cNvSpPr txBox="1"/>
          <p:nvPr/>
        </p:nvSpPr>
        <p:spPr>
          <a:xfrm>
            <a:off x="7303566" y="2060150"/>
            <a:ext cx="2463528" cy="781432"/>
          </a:xfrm>
          <a:prstGeom prst="rect">
            <a:avLst/>
          </a:prstGeom>
          <a:noFill/>
          <a:ln>
            <a:noFill/>
          </a:ln>
        </p:spPr>
        <p:txBody>
          <a:bodyPr wrap="square" rtlCol="0">
            <a:noAutofit/>
          </a:bodyPr>
          <a:lstStyle/>
          <a:p>
            <a:pPr algn="ctr">
              <a:spcAft>
                <a:spcPts val="0"/>
              </a:spcAft>
            </a:pPr>
            <a:r>
              <a:rPr lang="fr-FR" dirty="0" smtClean="0">
                <a:latin typeface="Calibri" panose="020F0502020204030204" pitchFamily="34" charset="0"/>
                <a:ea typeface="宋体" panose="02010600030101010101" pitchFamily="2" charset="-122"/>
                <a:cs typeface="Times New Roman" panose="02020603050405020304" pitchFamily="18" charset="0"/>
              </a:rPr>
              <a:t>Modèle dynamique du système rotor-palier</a:t>
            </a:r>
          </a:p>
          <a:p>
            <a:pPr algn="ctr">
              <a:spcAft>
                <a:spcPts val="0"/>
              </a:spcAft>
            </a:pPr>
            <a:r>
              <a:rPr lang="fr-FR" dirty="0" smtClean="0">
                <a:effectLst/>
                <a:latin typeface="Calibri" panose="020F0502020204030204" pitchFamily="34" charset="0"/>
                <a:ea typeface="宋体" panose="02010600030101010101" pitchFamily="2" charset="-122"/>
                <a:cs typeface="Times New Roman" panose="02020603050405020304" pitchFamily="18" charset="0"/>
              </a:rPr>
              <a:t>(temps court)</a:t>
            </a:r>
            <a:endParaRPr lang="en-US" dirty="0">
              <a:effectLst/>
              <a:latin typeface="Times New Roman" panose="02020603050405020304" pitchFamily="18" charset="0"/>
              <a:ea typeface="宋体" panose="02010600030101010101" pitchFamily="2" charset="-122"/>
            </a:endParaRPr>
          </a:p>
        </p:txBody>
      </p:sp>
      <p:cxnSp>
        <p:nvCxnSpPr>
          <p:cNvPr id="47" name="Connecteur droit avec flèche 46"/>
          <p:cNvCxnSpPr/>
          <p:nvPr/>
        </p:nvCxnSpPr>
        <p:spPr>
          <a:xfrm>
            <a:off x="2853775" y="3491262"/>
            <a:ext cx="3374040" cy="0"/>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9" name="Rectangle 48"/>
              <p:cNvSpPr/>
              <p:nvPr/>
            </p:nvSpPr>
            <p:spPr>
              <a:xfrm>
                <a:off x="3412695" y="3544865"/>
                <a:ext cx="2527345" cy="397334"/>
              </a:xfrm>
              <a:prstGeom prst="rect">
                <a:avLst/>
              </a:prstGeom>
            </p:spPr>
            <p:txBody>
              <a:bodyPr wrap="none">
                <a:spAutoFit/>
              </a:bodyPr>
              <a:lstStyle/>
              <a:p>
                <a:pPr algn="ctr"/>
                <a14:m>
                  <m:oMath xmlns:m="http://schemas.openxmlformats.org/officeDocument/2006/math">
                    <m:sSubSup>
                      <m:sSubSupPr>
                        <m:ctrlPr>
                          <a:rPr lang="fr-FR" sz="1400" b="1" i="1" smtClean="0">
                            <a:latin typeface="Cambria Math" panose="02040503050406030204" pitchFamily="18" charset="0"/>
                            <a:ea typeface="Cambria Math" panose="02040503050406030204" pitchFamily="18" charset="0"/>
                          </a:rPr>
                        </m:ctrlPr>
                      </m:sSubSupPr>
                      <m:e>
                        <m:r>
                          <a:rPr lang="fr-FR" sz="1400" b="1" i="1">
                            <a:latin typeface="Cambria Math" panose="02040503050406030204" pitchFamily="18" charset="0"/>
                            <a:ea typeface="Cambria Math" panose="02040503050406030204" pitchFamily="18" charset="0"/>
                          </a:rPr>
                          <m:t>𝑸</m:t>
                        </m:r>
                      </m:e>
                      <m:sub>
                        <m:r>
                          <a:rPr lang="fr-FR" sz="1400" b="0" i="1">
                            <a:latin typeface="Cambria Math" panose="02040503050406030204" pitchFamily="18" charset="0"/>
                            <a:ea typeface="Cambria Math" panose="02040503050406030204" pitchFamily="18" charset="0"/>
                          </a:rPr>
                          <m:t>𝑚𝑜𝑦</m:t>
                        </m:r>
                      </m:sub>
                      <m:sup>
                        <m:r>
                          <a:rPr lang="fr-FR" sz="1400" b="0" i="1" smtClean="0">
                            <a:latin typeface="Cambria Math" panose="02040503050406030204" pitchFamily="18" charset="0"/>
                            <a:ea typeface="Cambria Math" panose="02040503050406030204" pitchFamily="18" charset="0"/>
                          </a:rPr>
                          <m:t>𝑖</m:t>
                        </m:r>
                      </m:sup>
                    </m:sSubSup>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r>
                  <a:rPr lang="fr-FR" sz="1400" dirty="0"/>
                  <a:t>obtenu du palier</a:t>
                </a:r>
                <a:endParaRPr lang="en-US" sz="1400" dirty="0"/>
              </a:p>
            </p:txBody>
          </p:sp>
        </mc:Choice>
        <mc:Fallback xmlns="">
          <p:sp>
            <p:nvSpPr>
              <p:cNvPr id="49" name="Rectangle 48"/>
              <p:cNvSpPr>
                <a:spLocks noRot="1" noChangeAspect="1" noMove="1" noResize="1" noEditPoints="1" noAdjustHandles="1" noChangeArrowheads="1" noChangeShapeType="1" noTextEdit="1"/>
              </p:cNvSpPr>
              <p:nvPr/>
            </p:nvSpPr>
            <p:spPr>
              <a:xfrm>
                <a:off x="3412695" y="3544865"/>
                <a:ext cx="2527345" cy="397334"/>
              </a:xfrm>
              <a:prstGeom prst="rect">
                <a:avLst/>
              </a:prstGeom>
              <a:blipFill rotWithShape="0">
                <a:blip r:embed="rId4"/>
                <a:stretch>
                  <a:fillRect/>
                </a:stretch>
              </a:blipFill>
            </p:spPr>
            <p:txBody>
              <a:bodyPr/>
              <a:lstStyle/>
              <a:p>
                <a:r>
                  <a:rPr lang="fr-FR">
                    <a:noFill/>
                  </a:rPr>
                  <a:t> </a:t>
                </a:r>
              </a:p>
            </p:txBody>
          </p:sp>
        </mc:Fallback>
      </mc:AlternateContent>
      <p:grpSp>
        <p:nvGrpSpPr>
          <p:cNvPr id="13" name="Groupe 12"/>
          <p:cNvGrpSpPr/>
          <p:nvPr/>
        </p:nvGrpSpPr>
        <p:grpSpPr>
          <a:xfrm>
            <a:off x="2860550" y="5263982"/>
            <a:ext cx="3380216" cy="790163"/>
            <a:chOff x="2660701" y="3635477"/>
            <a:chExt cx="2863800" cy="669445"/>
          </a:xfrm>
        </p:grpSpPr>
        <p:cxnSp>
          <p:nvCxnSpPr>
            <p:cNvPr id="44" name="Connecteur droit avec flèche 43"/>
            <p:cNvCxnSpPr/>
            <p:nvPr/>
          </p:nvCxnSpPr>
          <p:spPr>
            <a:xfrm>
              <a:off x="2660701" y="3965118"/>
              <a:ext cx="286380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5" name="ZoneTexte 100"/>
                <p:cNvSpPr txBox="1"/>
                <p:nvPr/>
              </p:nvSpPr>
              <p:spPr>
                <a:xfrm>
                  <a:off x="2801512" y="3635477"/>
                  <a:ext cx="2706526" cy="288592"/>
                </a:xfrm>
                <a:prstGeom prst="rect">
                  <a:avLst/>
                </a:prstGeom>
                <a:noFill/>
              </p:spPr>
              <p:txBody>
                <a:bodyPr wrap="square" rtlCol="0">
                  <a:noAutofit/>
                </a:bodyPr>
                <a:lstStyle/>
                <a:p>
                  <a:pPr algn="ctr">
                    <a:spcAft>
                      <a:spcPts val="0"/>
                    </a:spcAft>
                  </a:pPr>
                  <a14:m>
                    <m:oMath xmlns:m="http://schemas.openxmlformats.org/officeDocument/2006/math">
                      <m:sSubSup>
                        <m:sSubSupPr>
                          <m:ctrlPr>
                            <a:rPr lang="en-US" sz="1400" b="1"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SupPr>
                        <m:e>
                          <m:r>
                            <a:rPr lang="fr-FR" sz="1400" b="1"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𝑻</m:t>
                          </m:r>
                        </m:e>
                        <m:sub>
                          <m:r>
                            <a:rPr lang="fr-FR" sz="1400" b="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𝑟𝑜𝑡𝑜𝑟</m:t>
                          </m:r>
                        </m:sub>
                        <m:sup>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sup>
                      </m:sSubSup>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r>
                    <a:rPr lang="fr-FR" sz="1400" i="0" kern="1200" dirty="0" smtClean="0">
                      <a:solidFill>
                        <a:srgbClr val="000000"/>
                      </a:solidFill>
                      <a:effectLst/>
                      <a:latin typeface="+mj-lt"/>
                      <a:ea typeface="宋体" panose="02010600030101010101" pitchFamily="2" charset="-122"/>
                      <a:cs typeface="Times New Roman" panose="02020603050405020304" pitchFamily="18" charset="0"/>
                    </a:rPr>
                    <a:t>et</a:t>
                  </a:r>
                  <a14:m>
                    <m:oMath xmlns:m="http://schemas.openxmlformats.org/officeDocument/2006/math">
                      <m:r>
                        <a:rPr lang="fr-FR" sz="140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 </m:t>
                      </m:r>
                      <m:sSubSup>
                        <m:sSubSupPr>
                          <m:ctrlPr>
                            <a:rPr lang="en-US" sz="1400" b="1"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SupPr>
                        <m:e>
                          <m:r>
                            <a:rPr lang="fr-FR" sz="1400" b="1"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𝒒</m:t>
                          </m:r>
                        </m:e>
                        <m:sub>
                          <m:r>
                            <a:rPr lang="fr-FR" sz="1400" b="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𝑡h</m:t>
                          </m:r>
                        </m:sub>
                        <m:sup>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sup>
                      </m:sSubSup>
                    </m:oMath>
                  </a14:m>
                  <a:r>
                    <a:rPr lang="fr-FR" sz="1400" i="0" kern="1200" dirty="0" smtClean="0">
                      <a:solidFill>
                        <a:srgbClr val="000000"/>
                      </a:solidFill>
                      <a:effectLst/>
                      <a:latin typeface="+mj-lt"/>
                      <a:ea typeface="宋体" panose="02010600030101010101" pitchFamily="2" charset="-122"/>
                      <a:cs typeface="Times New Roman" panose="02020603050405020304" pitchFamily="18" charset="0"/>
                    </a:rPr>
                    <a:t> </a:t>
                  </a:r>
                  <a:r>
                    <a:rPr lang="fr-FR" sz="1400" dirty="0"/>
                    <a:t>obtenu du rotor</a:t>
                  </a:r>
                  <a:endParaRPr lang="en-US" sz="1400" dirty="0"/>
                </a:p>
              </p:txBody>
            </p:sp>
          </mc:Choice>
          <mc:Fallback xmlns="">
            <p:sp>
              <p:nvSpPr>
                <p:cNvPr id="77" name="ZoneTexte 100"/>
                <p:cNvSpPr txBox="1">
                  <a:spLocks noRot="1" noChangeAspect="1" noMove="1" noResize="1" noEditPoints="1" noAdjustHandles="1" noChangeArrowheads="1" noChangeShapeType="1" noTextEdit="1"/>
                </p:cNvSpPr>
                <p:nvPr/>
              </p:nvSpPr>
              <p:spPr>
                <a:xfrm>
                  <a:off x="2801512" y="3635477"/>
                  <a:ext cx="2706526" cy="288592"/>
                </a:xfrm>
                <a:prstGeom prst="rect">
                  <a:avLst/>
                </a:prstGeom>
                <a:blipFill rotWithShape="0">
                  <a:blip r:embed="rId5"/>
                  <a:stretch>
                    <a:fillRect r="-225" b="-3333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6" name="Rectangle 45"/>
                <p:cNvSpPr/>
                <p:nvPr/>
              </p:nvSpPr>
              <p:spPr>
                <a:xfrm>
                  <a:off x="3133496" y="3968291"/>
                  <a:ext cx="2141227" cy="336631"/>
                </a:xfrm>
                <a:prstGeom prst="rect">
                  <a:avLst/>
                </a:prstGeom>
              </p:spPr>
              <p:txBody>
                <a:bodyPr wrap="none">
                  <a:spAutoFit/>
                </a:bodyPr>
                <a:lstStyle/>
                <a:p>
                  <a:pPr algn="ctr"/>
                  <a14:m>
                    <m:oMath xmlns:m="http://schemas.openxmlformats.org/officeDocument/2006/math">
                      <m:sSubSup>
                        <m:sSubSupPr>
                          <m:ctrlPr>
                            <a:rPr lang="fr-FR" sz="1400" b="1" i="1" smtClean="0">
                              <a:latin typeface="Cambria Math" panose="02040503050406030204" pitchFamily="18" charset="0"/>
                              <a:ea typeface="Cambria Math" panose="02040503050406030204" pitchFamily="18" charset="0"/>
                            </a:rPr>
                          </m:ctrlPr>
                        </m:sSubSupPr>
                        <m:e>
                          <m:r>
                            <a:rPr lang="fr-FR" sz="1400" b="1" i="1">
                              <a:latin typeface="Cambria Math" panose="02040503050406030204" pitchFamily="18" charset="0"/>
                              <a:ea typeface="Cambria Math" panose="02040503050406030204" pitchFamily="18" charset="0"/>
                            </a:rPr>
                            <m:t>𝑸</m:t>
                          </m:r>
                        </m:e>
                        <m:sub>
                          <m:r>
                            <a:rPr lang="fr-FR" sz="1400" b="0" i="1">
                              <a:latin typeface="Cambria Math" panose="02040503050406030204" pitchFamily="18" charset="0"/>
                              <a:ea typeface="Cambria Math" panose="02040503050406030204" pitchFamily="18" charset="0"/>
                            </a:rPr>
                            <m:t>𝑚𝑜𝑦</m:t>
                          </m:r>
                        </m:sub>
                        <m:sup>
                          <m:r>
                            <a:rPr lang="fr-FR" sz="1400" b="0" i="1" smtClean="0">
                              <a:latin typeface="Cambria Math" panose="02040503050406030204" pitchFamily="18" charset="0"/>
                              <a:ea typeface="Cambria Math" panose="02040503050406030204" pitchFamily="18" charset="0"/>
                            </a:rPr>
                            <m:t>𝑖</m:t>
                          </m:r>
                          <m:r>
                            <a:rPr lang="fr-FR" sz="1400" b="0" i="1" smtClean="0">
                              <a:latin typeface="Cambria Math" panose="02040503050406030204" pitchFamily="18" charset="0"/>
                              <a:ea typeface="Cambria Math" panose="02040503050406030204" pitchFamily="18" charset="0"/>
                            </a:rPr>
                            <m:t>+1</m:t>
                          </m:r>
                        </m:sup>
                      </m:sSubSup>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r>
                    <a:rPr lang="fr-FR" sz="1400" dirty="0"/>
                    <a:t>obtenu du palier</a:t>
                  </a:r>
                  <a:endParaRPr lang="en-US" sz="1400" dirty="0"/>
                </a:p>
              </p:txBody>
            </p:sp>
          </mc:Choice>
          <mc:Fallback xmlns="">
            <p:sp>
              <p:nvSpPr>
                <p:cNvPr id="78" name="Rectangle 77"/>
                <p:cNvSpPr>
                  <a:spLocks noRot="1" noChangeAspect="1" noMove="1" noResize="1" noEditPoints="1" noAdjustHandles="1" noChangeArrowheads="1" noChangeShapeType="1" noTextEdit="1"/>
                </p:cNvSpPr>
                <p:nvPr/>
              </p:nvSpPr>
              <p:spPr>
                <a:xfrm>
                  <a:off x="3133496" y="3968291"/>
                  <a:ext cx="2141227" cy="336631"/>
                </a:xfrm>
                <a:prstGeom prst="rect">
                  <a:avLst/>
                </a:prstGeom>
                <a:blipFill rotWithShape="0">
                  <a:blip r:embed="rId6"/>
                  <a:stretch>
                    <a:fillRect r="-285" b="-14545"/>
                  </a:stretch>
                </a:blipFill>
              </p:spPr>
              <p:txBody>
                <a:bodyPr/>
                <a:lstStyle/>
                <a:p>
                  <a:r>
                    <a:rPr lang="fr-FR">
                      <a:noFill/>
                    </a:rPr>
                    <a:t> </a:t>
                  </a:r>
                </a:p>
              </p:txBody>
            </p:sp>
          </mc:Fallback>
        </mc:AlternateContent>
      </p:grpSp>
      <p:grpSp>
        <p:nvGrpSpPr>
          <p:cNvPr id="14" name="Groupe 13"/>
          <p:cNvGrpSpPr/>
          <p:nvPr/>
        </p:nvGrpSpPr>
        <p:grpSpPr>
          <a:xfrm>
            <a:off x="6248296" y="3214284"/>
            <a:ext cx="4056385" cy="2841374"/>
            <a:chOff x="6088335" y="2260874"/>
            <a:chExt cx="3436666" cy="2407280"/>
          </a:xfrm>
        </p:grpSpPr>
        <p:grpSp>
          <p:nvGrpSpPr>
            <p:cNvPr id="36" name="Groupe 35"/>
            <p:cNvGrpSpPr/>
            <p:nvPr/>
          </p:nvGrpSpPr>
          <p:grpSpPr>
            <a:xfrm>
              <a:off x="6331656" y="2477238"/>
              <a:ext cx="3193345" cy="1832217"/>
              <a:chOff x="6038460" y="2104637"/>
              <a:chExt cx="3217194" cy="1832217"/>
            </a:xfrm>
          </p:grpSpPr>
          <p:sp>
            <p:nvSpPr>
              <p:cNvPr id="38" name="ZoneTexte 37"/>
              <p:cNvSpPr txBox="1"/>
              <p:nvPr/>
            </p:nvSpPr>
            <p:spPr>
              <a:xfrm>
                <a:off x="6038490" y="2684522"/>
                <a:ext cx="2813657" cy="443285"/>
              </a:xfrm>
              <a:prstGeom prst="rect">
                <a:avLst/>
              </a:prstGeom>
              <a:noFill/>
            </p:spPr>
            <p:txBody>
              <a:bodyPr wrap="square" rtlCol="0">
                <a:spAutoFit/>
              </a:bodyPr>
              <a:lstStyle/>
              <a:p>
                <a:pPr marL="171450" indent="-171450">
                  <a:buFont typeface="Arial" panose="020B0604020202020204" pitchFamily="34" charset="0"/>
                  <a:buChar char="•"/>
                </a:pPr>
                <a:r>
                  <a:rPr lang="fr-FR" sz="1400" dirty="0" smtClean="0"/>
                  <a:t>Calculer la trajectoire périodique de la vibration synchrone </a:t>
                </a:r>
                <a:endParaRPr lang="fr-FR" sz="1400" dirty="0"/>
              </a:p>
            </p:txBody>
          </p:sp>
          <mc:AlternateContent xmlns:mc="http://schemas.openxmlformats.org/markup-compatibility/2006" xmlns:a14="http://schemas.microsoft.com/office/drawing/2010/main">
            <mc:Choice Requires="a14">
              <p:sp>
                <p:nvSpPr>
                  <p:cNvPr id="39" name="ZoneTexte 38"/>
                  <p:cNvSpPr txBox="1"/>
                  <p:nvPr/>
                </p:nvSpPr>
                <p:spPr>
                  <a:xfrm>
                    <a:off x="6038460" y="3363427"/>
                    <a:ext cx="3217194" cy="573427"/>
                  </a:xfrm>
                  <a:prstGeom prst="rect">
                    <a:avLst/>
                  </a:prstGeom>
                  <a:noFill/>
                </p:spPr>
                <p:txBody>
                  <a:bodyPr wrap="square" rtlCol="0">
                    <a:spAutoFit/>
                  </a:bodyPr>
                  <a:lstStyle/>
                  <a:p>
                    <a:pPr marL="171450" indent="-171450">
                      <a:buFont typeface="Arial" panose="020B0604020202020204" pitchFamily="34" charset="0"/>
                      <a:buChar char="•"/>
                    </a:pPr>
                    <a:r>
                      <a:rPr lang="fr-FR" sz="1400" dirty="0"/>
                      <a:t>D</a:t>
                    </a:r>
                    <a:r>
                      <a:rPr lang="fr-FR" sz="1400" dirty="0" smtClean="0"/>
                      <a:t>éterminer le flux moyenné pour une période de rotation </a:t>
                    </a:r>
                    <a14:m>
                      <m:oMath xmlns:m="http://schemas.openxmlformats.org/officeDocument/2006/math">
                        <m:r>
                          <a:rPr lang="fr-FR" sz="1600" b="0" i="0" smtClean="0">
                            <a:latin typeface="Cambria Math" panose="02040503050406030204" pitchFamily="18" charset="0"/>
                            <a:ea typeface="Cambria Math" panose="02040503050406030204" pitchFamily="18" charset="0"/>
                          </a:rPr>
                          <m:t> </m:t>
                        </m:r>
                        <m:r>
                          <a:rPr lang="fr-FR" sz="1600" b="1" i="1" smtClean="0">
                            <a:latin typeface="Cambria Math" panose="02040503050406030204" pitchFamily="18" charset="0"/>
                            <a:ea typeface="Cambria Math" panose="02040503050406030204" pitchFamily="18" charset="0"/>
                          </a:rPr>
                          <m:t>→</m:t>
                        </m:r>
                        <m:sSub>
                          <m:sSubPr>
                            <m:ctrlPr>
                              <a:rPr lang="fr-FR" sz="1600" b="1" i="1" smtClean="0">
                                <a:latin typeface="Cambria Math" panose="02040503050406030204" pitchFamily="18" charset="0"/>
                                <a:ea typeface="Cambria Math" panose="02040503050406030204" pitchFamily="18" charset="0"/>
                              </a:rPr>
                            </m:ctrlPr>
                          </m:sSubPr>
                          <m:e>
                            <m:r>
                              <a:rPr lang="fr-FR" sz="1600" b="1" i="1" smtClean="0">
                                <a:latin typeface="Cambria Math" panose="02040503050406030204" pitchFamily="18" charset="0"/>
                                <a:ea typeface="Cambria Math" panose="02040503050406030204" pitchFamily="18" charset="0"/>
                              </a:rPr>
                              <m:t>𝑸</m:t>
                            </m:r>
                          </m:e>
                          <m:sub>
                            <m:r>
                              <a:rPr lang="fr-FR" sz="1600" b="0" i="1" smtClean="0">
                                <a:latin typeface="Cambria Math" panose="02040503050406030204" pitchFamily="18" charset="0"/>
                                <a:ea typeface="Cambria Math" panose="02040503050406030204" pitchFamily="18" charset="0"/>
                              </a:rPr>
                              <m:t>𝑚𝑜𝑦</m:t>
                            </m:r>
                          </m:sub>
                        </m:sSub>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endParaRPr lang="en-US" sz="1400" b="1" dirty="0"/>
                  </a:p>
                </p:txBody>
              </p:sp>
            </mc:Choice>
            <mc:Fallback xmlns="">
              <p:sp>
                <p:nvSpPr>
                  <p:cNvPr id="44" name="ZoneTexte 43"/>
                  <p:cNvSpPr txBox="1">
                    <a:spLocks noRot="1" noChangeAspect="1" noMove="1" noResize="1" noEditPoints="1" noAdjustHandles="1" noChangeArrowheads="1" noChangeShapeType="1" noTextEdit="1"/>
                  </p:cNvSpPr>
                  <p:nvPr/>
                </p:nvSpPr>
                <p:spPr>
                  <a:xfrm>
                    <a:off x="6038460" y="3363427"/>
                    <a:ext cx="3217194" cy="573427"/>
                  </a:xfrm>
                  <a:prstGeom prst="rect">
                    <a:avLst/>
                  </a:prstGeom>
                  <a:blipFill rotWithShape="0">
                    <a:blip r:embed="rId7"/>
                    <a:stretch>
                      <a:fillRect l="-382" t="-1064" b="-7447"/>
                    </a:stretch>
                  </a:blipFill>
                </p:spPr>
                <p:txBody>
                  <a:bodyPr/>
                  <a:lstStyle/>
                  <a:p>
                    <a:r>
                      <a:rPr lang="fr-FR">
                        <a:noFill/>
                      </a:rPr>
                      <a:t> </a:t>
                    </a:r>
                  </a:p>
                </p:txBody>
              </p:sp>
            </mc:Fallback>
          </mc:AlternateContent>
          <p:grpSp>
            <p:nvGrpSpPr>
              <p:cNvPr id="40" name="Groupe 39"/>
              <p:cNvGrpSpPr/>
              <p:nvPr/>
            </p:nvGrpSpPr>
            <p:grpSpPr>
              <a:xfrm>
                <a:off x="6038490" y="2104637"/>
                <a:ext cx="3090258" cy="307777"/>
                <a:chOff x="5499400" y="1750786"/>
                <a:chExt cx="3090258" cy="307777"/>
              </a:xfrm>
            </p:grpSpPr>
            <mc:AlternateContent xmlns:mc="http://schemas.openxmlformats.org/markup-compatibility/2006" xmlns:a14="http://schemas.microsoft.com/office/drawing/2010/main">
              <mc:Choice Requires="a14">
                <p:sp>
                  <p:nvSpPr>
                    <p:cNvPr id="41" name="ZoneTexte 40"/>
                    <p:cNvSpPr txBox="1"/>
                    <p:nvPr/>
                  </p:nvSpPr>
                  <p:spPr>
                    <a:xfrm>
                      <a:off x="5499400" y="1750786"/>
                      <a:ext cx="993029"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fr-FR" sz="1400" dirty="0" smtClean="0"/>
                        <a:t>Rotor (</a:t>
                      </a:r>
                      <a14:m>
                        <m:oMath xmlns:m="http://schemas.openxmlformats.org/officeDocument/2006/math">
                          <m:sSub>
                            <m:sSubPr>
                              <m:ctrlPr>
                                <a:rPr lang="fr-FR" sz="1400" b="1"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fr-FR" sz="1400" b="1" i="1">
                                  <a:solidFill>
                                    <a:srgbClr val="000000"/>
                                  </a:solidFill>
                                  <a:latin typeface="Cambria Math" panose="02040503050406030204" pitchFamily="18" charset="0"/>
                                  <a:ea typeface="宋体" panose="02010600030101010101" pitchFamily="2" charset="-122"/>
                                  <a:cs typeface="Times New Roman" panose="02020603050405020304" pitchFamily="18" charset="0"/>
                                </a:rPr>
                                <m:t>𝒒</m:t>
                              </m:r>
                            </m:e>
                            <m:sub>
                              <m:r>
                                <a:rPr lang="fr-FR" sz="14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𝑡h</m:t>
                              </m:r>
                            </m:sub>
                          </m:sSub>
                        </m:oMath>
                      </a14:m>
                      <a:r>
                        <a:rPr lang="en-US" sz="1400" dirty="0" smtClean="0"/>
                        <a:t>)</a:t>
                      </a:r>
                      <a:endParaRPr lang="en-US" sz="1400" dirty="0"/>
                    </a:p>
                  </p:txBody>
                </p:sp>
              </mc:Choice>
              <mc:Fallback xmlns="">
                <p:sp>
                  <p:nvSpPr>
                    <p:cNvPr id="46" name="ZoneTexte 45"/>
                    <p:cNvSpPr txBox="1">
                      <a:spLocks noRot="1" noChangeAspect="1" noMove="1" noResize="1" noEditPoints="1" noAdjustHandles="1" noChangeArrowheads="1" noChangeShapeType="1" noTextEdit="1"/>
                    </p:cNvSpPr>
                    <p:nvPr/>
                  </p:nvSpPr>
                  <p:spPr>
                    <a:xfrm>
                      <a:off x="5499400" y="1750786"/>
                      <a:ext cx="993029" cy="307777"/>
                    </a:xfrm>
                    <a:prstGeom prst="rect">
                      <a:avLst/>
                    </a:prstGeom>
                    <a:blipFill>
                      <a:blip r:embed="rId8"/>
                      <a:stretch>
                        <a:fillRect l="-1227" t="-1923" r="-1840" b="-17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ZoneTexte 41"/>
                    <p:cNvSpPr txBox="1"/>
                    <p:nvPr/>
                  </p:nvSpPr>
                  <p:spPr>
                    <a:xfrm>
                      <a:off x="6960325" y="1750786"/>
                      <a:ext cx="1629333"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fr-FR" sz="1400" dirty="0" smtClean="0"/>
                        <a:t>Palier  (</a:t>
                      </a:r>
                      <a14:m>
                        <m:oMath xmlns:m="http://schemas.openxmlformats.org/officeDocument/2006/math">
                          <m:sSub>
                            <m:sSubPr>
                              <m:ctrlPr>
                                <a:rPr lang="fr-FR" sz="1400" b="1"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fr-FR" sz="1400" b="1"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𝑻</m:t>
                              </m:r>
                            </m:e>
                            <m:sub>
                              <m:r>
                                <a:rPr lang="fr-FR" sz="1400" b="0" i="1"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𝑟𝑜𝑡𝑜𝑟</m:t>
                              </m:r>
                            </m:sub>
                          </m:sSub>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r>
                        <a:rPr lang="en-US" sz="1400" dirty="0" smtClean="0"/>
                        <a:t>)</a:t>
                      </a:r>
                      <a:endParaRPr lang="en-US" sz="1400" dirty="0"/>
                    </a:p>
                  </p:txBody>
                </p:sp>
              </mc:Choice>
              <mc:Fallback xmlns="">
                <p:sp>
                  <p:nvSpPr>
                    <p:cNvPr id="47" name="ZoneTexte 46"/>
                    <p:cNvSpPr txBox="1">
                      <a:spLocks noRot="1" noChangeAspect="1" noMove="1" noResize="1" noEditPoints="1" noAdjustHandles="1" noChangeArrowheads="1" noChangeShapeType="1" noTextEdit="1"/>
                    </p:cNvSpPr>
                    <p:nvPr/>
                  </p:nvSpPr>
                  <p:spPr>
                    <a:xfrm>
                      <a:off x="6960325" y="1750786"/>
                      <a:ext cx="1629333" cy="307777"/>
                    </a:xfrm>
                    <a:prstGeom prst="rect">
                      <a:avLst/>
                    </a:prstGeom>
                    <a:blipFill rotWithShape="0">
                      <a:blip r:embed="rId9"/>
                      <a:stretch>
                        <a:fillRect l="-749" t="-1923" b="-17308"/>
                      </a:stretch>
                    </a:blipFill>
                  </p:spPr>
                  <p:txBody>
                    <a:bodyPr/>
                    <a:lstStyle/>
                    <a:p>
                      <a:r>
                        <a:rPr lang="fr-FR">
                          <a:noFill/>
                        </a:rPr>
                        <a:t> </a:t>
                      </a:r>
                    </a:p>
                  </p:txBody>
                </p:sp>
              </mc:Fallback>
            </mc:AlternateContent>
            <p:cxnSp>
              <p:nvCxnSpPr>
                <p:cNvPr id="43" name="Connecteur droit avec flèche 42"/>
                <p:cNvCxnSpPr>
                  <a:stCxn id="42" idx="1"/>
                  <a:endCxn id="41" idx="3"/>
                </p:cNvCxnSpPr>
                <p:nvPr/>
              </p:nvCxnSpPr>
              <p:spPr>
                <a:xfrm flipH="1">
                  <a:off x="6492429" y="1904675"/>
                  <a:ext cx="467895"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grpSp>
        </p:grpSp>
        <p:sp>
          <p:nvSpPr>
            <p:cNvPr id="37" name="Rectangle 36"/>
            <p:cNvSpPr/>
            <p:nvPr/>
          </p:nvSpPr>
          <p:spPr>
            <a:xfrm>
              <a:off x="6088335" y="2260874"/>
              <a:ext cx="3436666" cy="24072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e 14"/>
          <p:cNvGrpSpPr/>
          <p:nvPr/>
        </p:nvGrpSpPr>
        <p:grpSpPr>
          <a:xfrm>
            <a:off x="1563044" y="3432883"/>
            <a:ext cx="1085009" cy="2204460"/>
            <a:chOff x="1566429" y="2084127"/>
            <a:chExt cx="919246" cy="1867671"/>
          </a:xfrm>
        </p:grpSpPr>
        <p:sp>
          <p:nvSpPr>
            <p:cNvPr id="34" name="Accolade ouvrante 33"/>
            <p:cNvSpPr/>
            <p:nvPr/>
          </p:nvSpPr>
          <p:spPr>
            <a:xfrm>
              <a:off x="2120432" y="2084127"/>
              <a:ext cx="365243" cy="1867671"/>
            </a:xfrm>
            <a:prstGeom prst="leftBrace">
              <a:avLst>
                <a:gd name="adj1" fmla="val 70966"/>
                <a:gd name="adj2" fmla="val 49176"/>
              </a:avLst>
            </a:prstGeom>
            <a:ln w="12700"/>
          </p:spPr>
          <p:style>
            <a:lnRef idx="1">
              <a:schemeClr val="dk1"/>
            </a:lnRef>
            <a:fillRef idx="0">
              <a:schemeClr val="dk1"/>
            </a:fillRef>
            <a:effectRef idx="0">
              <a:schemeClr val="dk1"/>
            </a:effectRef>
            <a:fontRef idx="minor">
              <a:schemeClr val="tx1"/>
            </a:fontRef>
          </p:style>
          <p:txBody>
            <a:bodyPr rtlCol="0" anchor="ctr"/>
            <a:lstStyle/>
            <a:p>
              <a:endParaRPr lang="en-US"/>
            </a:p>
          </p:txBody>
        </p:sp>
        <mc:AlternateContent xmlns:mc="http://schemas.openxmlformats.org/markup-compatibility/2006" xmlns:a14="http://schemas.microsoft.com/office/drawing/2010/main">
          <mc:Choice Requires="a14">
            <p:sp>
              <p:nvSpPr>
                <p:cNvPr id="35" name="ZoneTexte 105"/>
                <p:cNvSpPr txBox="1"/>
                <p:nvPr/>
              </p:nvSpPr>
              <p:spPr>
                <a:xfrm>
                  <a:off x="1566429" y="2821970"/>
                  <a:ext cx="568603" cy="286244"/>
                </a:xfrm>
                <a:prstGeom prst="rect">
                  <a:avLst/>
                </a:prstGeom>
                <a:noFill/>
              </p:spPr>
              <p:txBody>
                <a:bodyPr wrap="square" rtlCol="0">
                  <a:noAutofit/>
                </a:bodyPr>
                <a:lstStyle/>
                <a:p>
                  <a:pPr>
                    <a:spcAft>
                      <a:spcPts val="0"/>
                    </a:spcAft>
                  </a:pPr>
                  <a14:m>
                    <m:oMathPara xmlns:m="http://schemas.openxmlformats.org/officeDocument/2006/math">
                      <m:oMathParaPr>
                        <m:jc m:val="centerGroup"/>
                      </m:oMathParaPr>
                      <m:oMath xmlns:m="http://schemas.openxmlformats.org/officeDocument/2006/math">
                        <m:r>
                          <a:rPr lang="fr-FR" sz="140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𝑑</m:t>
                        </m:r>
                        <m:sSub>
                          <m:sSubPr>
                            <m:ctrlPr>
                              <a:rPr lang="en-US" sz="140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Pr>
                          <m:e>
                            <m:r>
                              <a:rPr lang="fr-FR" sz="140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𝐸𝑀</m:t>
                            </m:r>
                          </m:sub>
                        </m:sSub>
                      </m:oMath>
                    </m:oMathPara>
                  </a14:m>
                  <a:endParaRPr lang="en-US" sz="1200" dirty="0" smtClean="0">
                    <a:effectLst/>
                    <a:latin typeface="Times New Roman" panose="02020603050405020304" pitchFamily="18" charset="0"/>
                    <a:ea typeface="宋体" panose="02010600030101010101" pitchFamily="2" charset="-122"/>
                  </a:endParaRPr>
                </a:p>
              </p:txBody>
            </p:sp>
          </mc:Choice>
          <mc:Fallback xmlns="">
            <p:sp>
              <p:nvSpPr>
                <p:cNvPr id="35" name="ZoneTexte 105"/>
                <p:cNvSpPr txBox="1">
                  <a:spLocks noRot="1" noChangeAspect="1" noMove="1" noResize="1" noEditPoints="1" noAdjustHandles="1" noChangeArrowheads="1" noChangeShapeType="1" noTextEdit="1"/>
                </p:cNvSpPr>
                <p:nvPr/>
              </p:nvSpPr>
              <p:spPr>
                <a:xfrm>
                  <a:off x="1566429" y="2821970"/>
                  <a:ext cx="568603" cy="286244"/>
                </a:xfrm>
                <a:prstGeom prst="rect">
                  <a:avLst/>
                </a:prstGeom>
                <a:blipFill rotWithShape="0">
                  <a:blip r:embed="rId10"/>
                  <a:stretch>
                    <a:fillRect/>
                  </a:stretch>
                </a:blipFill>
              </p:spPr>
              <p:txBody>
                <a:bodyPr/>
                <a:lstStyle/>
                <a:p>
                  <a:r>
                    <a:rPr lang="fr-FR">
                      <a:noFill/>
                    </a:rPr>
                    <a:t> </a:t>
                  </a:r>
                </a:p>
              </p:txBody>
            </p:sp>
          </mc:Fallback>
        </mc:AlternateContent>
      </p:grpSp>
      <p:grpSp>
        <p:nvGrpSpPr>
          <p:cNvPr id="17" name="Groupe 16"/>
          <p:cNvGrpSpPr/>
          <p:nvPr/>
        </p:nvGrpSpPr>
        <p:grpSpPr>
          <a:xfrm>
            <a:off x="2090214" y="2923527"/>
            <a:ext cx="1494515" cy="3645255"/>
            <a:chOff x="2013059" y="1652588"/>
            <a:chExt cx="1266189" cy="3088347"/>
          </a:xfrm>
        </p:grpSpPr>
        <p:grpSp>
          <p:nvGrpSpPr>
            <p:cNvPr id="18" name="Groupe 17"/>
            <p:cNvGrpSpPr/>
            <p:nvPr/>
          </p:nvGrpSpPr>
          <p:grpSpPr>
            <a:xfrm>
              <a:off x="2480950" y="1652588"/>
              <a:ext cx="798298" cy="3088347"/>
              <a:chOff x="2717629" y="1652588"/>
              <a:chExt cx="746707" cy="1871691"/>
            </a:xfrm>
          </p:grpSpPr>
          <p:grpSp>
            <p:nvGrpSpPr>
              <p:cNvPr id="21" name="Groupe 20"/>
              <p:cNvGrpSpPr/>
              <p:nvPr/>
            </p:nvGrpSpPr>
            <p:grpSpPr>
              <a:xfrm>
                <a:off x="2717629" y="1652588"/>
                <a:ext cx="188694" cy="1608223"/>
                <a:chOff x="2855743" y="1395413"/>
                <a:chExt cx="188694" cy="1608223"/>
              </a:xfrm>
            </p:grpSpPr>
            <p:cxnSp>
              <p:nvCxnSpPr>
                <p:cNvPr id="23" name="Connecteur droit avec flèche 22"/>
                <p:cNvCxnSpPr/>
                <p:nvPr/>
              </p:nvCxnSpPr>
              <p:spPr>
                <a:xfrm>
                  <a:off x="2952599" y="1395413"/>
                  <a:ext cx="0" cy="160822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4" name="Connecteur droit 23"/>
                <p:cNvCxnSpPr/>
                <p:nvPr/>
              </p:nvCxnSpPr>
              <p:spPr>
                <a:xfrm flipV="1">
                  <a:off x="2855743" y="1658881"/>
                  <a:ext cx="183676" cy="1"/>
                </a:xfrm>
                <a:prstGeom prst="line">
                  <a:avLst/>
                </a:prstGeom>
                <a:ln w="76200"/>
              </p:spPr>
              <p:style>
                <a:lnRef idx="1">
                  <a:schemeClr val="dk1"/>
                </a:lnRef>
                <a:fillRef idx="0">
                  <a:schemeClr val="dk1"/>
                </a:fillRef>
                <a:effectRef idx="0">
                  <a:schemeClr val="dk1"/>
                </a:effectRef>
                <a:fontRef idx="minor">
                  <a:schemeClr val="tx1"/>
                </a:fontRef>
              </p:style>
            </p:cxnSp>
            <p:cxnSp>
              <p:nvCxnSpPr>
                <p:cNvPr id="25" name="Connecteur droit 24"/>
                <p:cNvCxnSpPr/>
                <p:nvPr/>
              </p:nvCxnSpPr>
              <p:spPr>
                <a:xfrm>
                  <a:off x="2860761" y="2794986"/>
                  <a:ext cx="183676" cy="0"/>
                </a:xfrm>
                <a:prstGeom prst="line">
                  <a:avLst/>
                </a:prstGeom>
                <a:ln w="76200"/>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22" name="Rectangle 21"/>
                  <p:cNvSpPr/>
                  <p:nvPr/>
                </p:nvSpPr>
                <p:spPr>
                  <a:xfrm>
                    <a:off x="2724394" y="3209428"/>
                    <a:ext cx="739942" cy="314851"/>
                  </a:xfrm>
                  <a:prstGeom prst="rect">
                    <a:avLst/>
                  </a:prstGeom>
                </p:spPr>
                <p:txBody>
                  <a:bodyPr wrap="square">
                    <a:noAutofit/>
                  </a:bodyPr>
                  <a:lstStyle/>
                  <a:p>
                    <a:pPr>
                      <a:spcAft>
                        <a:spcPts val="0"/>
                      </a:spcAft>
                    </a:pPr>
                    <a14:m>
                      <m:oMathPara xmlns:m="http://schemas.openxmlformats.org/officeDocument/2006/math">
                        <m:oMathParaPr>
                          <m:jc m:val="centerGroup"/>
                        </m:oMathParaPr>
                        <m:oMath xmlns:m="http://schemas.openxmlformats.org/officeDocument/2006/math">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𝑡𝑒𝑚𝑝𝑠</m:t>
                          </m:r>
                        </m:oMath>
                      </m:oMathPara>
                    </a14:m>
                    <a:endParaRPr lang="en-US" i="1" dirty="0">
                      <a:effectLst/>
                      <a:ea typeface="宋体" panose="02010600030101010101" pitchFamily="2" charset="-122"/>
                    </a:endParaRPr>
                  </a:p>
                </p:txBody>
              </p:sp>
            </mc:Choice>
            <mc:Fallback xmlns="">
              <p:sp>
                <p:nvSpPr>
                  <p:cNvPr id="26" name="Rectangle 25"/>
                  <p:cNvSpPr>
                    <a:spLocks noRot="1" noChangeAspect="1" noMove="1" noResize="1" noEditPoints="1" noAdjustHandles="1" noChangeArrowheads="1" noChangeShapeType="1" noTextEdit="1"/>
                  </p:cNvSpPr>
                  <p:nvPr/>
                </p:nvSpPr>
                <p:spPr>
                  <a:xfrm>
                    <a:off x="2724394" y="3209428"/>
                    <a:ext cx="739942" cy="314851"/>
                  </a:xfrm>
                  <a:prstGeom prst="rect">
                    <a:avLst/>
                  </a:prstGeom>
                  <a:blipFill rotWithShape="0">
                    <a:blip r:embed="rId11"/>
                    <a:stretch>
                      <a:fillRect/>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19" name="Rectangle 18"/>
                <p:cNvSpPr/>
                <p:nvPr/>
              </p:nvSpPr>
              <p:spPr>
                <a:xfrm>
                  <a:off x="2139462" y="1744791"/>
                  <a:ext cx="368834" cy="314851"/>
                </a:xfrm>
                <a:prstGeom prst="rect">
                  <a:avLst/>
                </a:prstGeom>
              </p:spPr>
              <p:txBody>
                <a:bodyPr wrap="square">
                  <a:noAutofit/>
                </a:bodyPr>
                <a:lstStyle/>
                <a:p>
                  <a:pPr>
                    <a:spcAft>
                      <a:spcPts val="0"/>
                    </a:spcAft>
                  </a:pPr>
                  <a14:m>
                    <m:oMathPara xmlns:m="http://schemas.openxmlformats.org/officeDocument/2006/math">
                      <m:oMathParaPr>
                        <m:jc m:val="centerGroup"/>
                      </m:oMathParaPr>
                      <m:oMath xmlns:m="http://schemas.openxmlformats.org/officeDocument/2006/math">
                        <m:sSup>
                          <m:sSupPr>
                            <m:ctrlP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pPr>
                          <m:e>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m:t>
                            </m:r>
                          </m:e>
                          <m:sup>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sup>
                        </m:sSup>
                      </m:oMath>
                    </m:oMathPara>
                  </a14:m>
                  <a:endParaRPr lang="en-US" dirty="0">
                    <a:effectLst/>
                    <a:latin typeface="Times New Roman" panose="02020603050405020304" pitchFamily="18" charset="0"/>
                    <a:ea typeface="宋体" panose="02010600030101010101" pitchFamily="2" charset="-122"/>
                  </a:endParaRPr>
                </a:p>
              </p:txBody>
            </p:sp>
          </mc:Choice>
          <mc:Fallback xmlns="">
            <p:sp>
              <p:nvSpPr>
                <p:cNvPr id="105" name="Rectangle 104"/>
                <p:cNvSpPr>
                  <a:spLocks noRot="1" noChangeAspect="1" noMove="1" noResize="1" noEditPoints="1" noAdjustHandles="1" noChangeArrowheads="1" noChangeShapeType="1" noTextEdit="1"/>
                </p:cNvSpPr>
                <p:nvPr/>
              </p:nvSpPr>
              <p:spPr>
                <a:xfrm>
                  <a:off x="2139462" y="1744791"/>
                  <a:ext cx="368834" cy="314851"/>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2013059" y="3906570"/>
                  <a:ext cx="496349" cy="314851"/>
                </a:xfrm>
                <a:prstGeom prst="rect">
                  <a:avLst/>
                </a:prstGeom>
              </p:spPr>
              <p:txBody>
                <a:bodyPr wrap="square">
                  <a:noAutofit/>
                </a:bodyPr>
                <a:lstStyle/>
                <a:p>
                  <a:pPr>
                    <a:spcAft>
                      <a:spcPts val="0"/>
                    </a:spcAft>
                  </a:pPr>
                  <a14:m>
                    <m:oMathPara xmlns:m="http://schemas.openxmlformats.org/officeDocument/2006/math">
                      <m:oMathParaPr>
                        <m:jc m:val="centerGroup"/>
                      </m:oMathParaPr>
                      <m:oMath xmlns:m="http://schemas.openxmlformats.org/officeDocument/2006/math">
                        <m:sSup>
                          <m:sSupPr>
                            <m:ctrlP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pPr>
                          <m:e>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m:t>
                            </m:r>
                          </m:e>
                          <m:sup>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fr-FR"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sup>
                        </m:sSup>
                      </m:oMath>
                    </m:oMathPara>
                  </a14:m>
                  <a:endParaRPr lang="en-US" dirty="0">
                    <a:effectLst/>
                    <a:latin typeface="Times New Roman" panose="02020603050405020304" pitchFamily="18" charset="0"/>
                    <a:ea typeface="宋体" panose="02010600030101010101" pitchFamily="2" charset="-122"/>
                  </a:endParaRPr>
                </a:p>
              </p:txBody>
            </p:sp>
          </mc:Choice>
          <mc:Fallback xmlns="">
            <p:sp>
              <p:nvSpPr>
                <p:cNvPr id="106" name="Rectangle 105"/>
                <p:cNvSpPr>
                  <a:spLocks noRot="1" noChangeAspect="1" noMove="1" noResize="1" noEditPoints="1" noAdjustHandles="1" noChangeArrowheads="1" noChangeShapeType="1" noTextEdit="1"/>
                </p:cNvSpPr>
                <p:nvPr/>
              </p:nvSpPr>
              <p:spPr>
                <a:xfrm>
                  <a:off x="2013059" y="3906570"/>
                  <a:ext cx="496349" cy="314851"/>
                </a:xfrm>
                <a:prstGeom prst="rect">
                  <a:avLst/>
                </a:prstGeom>
                <a:blipFill>
                  <a:blip r:embed="rId13"/>
                  <a:stretch>
                    <a:fillRect b="-1961"/>
                  </a:stretch>
                </a:blipFill>
              </p:spPr>
              <p:txBody>
                <a:bodyPr/>
                <a:lstStyle/>
                <a:p>
                  <a:r>
                    <a:rPr lang="en-US">
                      <a:noFill/>
                    </a:rPr>
                    <a:t> </a:t>
                  </a:r>
                </a:p>
              </p:txBody>
            </p:sp>
          </mc:Fallback>
        </mc:AlternateContent>
      </p:grpSp>
      <p:cxnSp>
        <p:nvCxnSpPr>
          <p:cNvPr id="50" name="Connecteur droit avec flèche 49"/>
          <p:cNvCxnSpPr/>
          <p:nvPr/>
        </p:nvCxnSpPr>
        <p:spPr>
          <a:xfrm>
            <a:off x="2854643" y="3424753"/>
            <a:ext cx="3374040" cy="0"/>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1" name="ZoneTexte 100"/>
              <p:cNvSpPr txBox="1"/>
              <p:nvPr/>
            </p:nvSpPr>
            <p:spPr>
              <a:xfrm>
                <a:off x="3033363" y="3042551"/>
                <a:ext cx="3182064" cy="340633"/>
              </a:xfrm>
              <a:prstGeom prst="rect">
                <a:avLst/>
              </a:prstGeom>
              <a:noFill/>
            </p:spPr>
            <p:txBody>
              <a:bodyPr wrap="square" rtlCol="0">
                <a:noAutofit/>
              </a:bodyPr>
              <a:lstStyle/>
              <a:p>
                <a:pPr algn="ctr">
                  <a:spcAft>
                    <a:spcPts val="0"/>
                  </a:spcAft>
                </a:pPr>
                <a14:m>
                  <m:oMath xmlns:m="http://schemas.openxmlformats.org/officeDocument/2006/math">
                    <m:sSubSup>
                      <m:sSubSupPr>
                        <m:ctrlPr>
                          <a:rPr lang="en-US" sz="1400" b="1"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SupPr>
                      <m:e>
                        <m:r>
                          <a:rPr lang="fr-FR" sz="1400" b="1"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𝑻</m:t>
                        </m:r>
                      </m:e>
                      <m:sub>
                        <m:r>
                          <a:rPr lang="fr-FR" sz="1400" b="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𝑟𝑜𝑡𝑜𝑟</m:t>
                        </m:r>
                      </m:sub>
                      <m:sup>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sup>
                    </m:sSubSup>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𝜃</m:t>
                            </m:r>
                          </m:e>
                          <m:sub>
                            <m:r>
                              <a:rPr lang="fr-FR" sz="1400" i="1">
                                <a:latin typeface="Cambria Math" panose="02040503050406030204" pitchFamily="18" charset="0"/>
                              </a:rPr>
                              <m:t>𝑟</m:t>
                            </m:r>
                          </m:sub>
                        </m:sSub>
                      </m:e>
                    </m:d>
                  </m:oMath>
                </a14:m>
                <a:r>
                  <a:rPr lang="fr-FR" sz="1400" i="0" kern="1200" dirty="0" smtClean="0">
                    <a:solidFill>
                      <a:srgbClr val="000000"/>
                    </a:solidFill>
                    <a:effectLst/>
                    <a:latin typeface="+mj-lt"/>
                    <a:ea typeface="宋体" panose="02010600030101010101" pitchFamily="2" charset="-122"/>
                    <a:cs typeface="Times New Roman" panose="02020603050405020304" pitchFamily="18" charset="0"/>
                  </a:rPr>
                  <a:t> et</a:t>
                </a:r>
                <a14:m>
                  <m:oMath xmlns:m="http://schemas.openxmlformats.org/officeDocument/2006/math">
                    <m:r>
                      <a:rPr lang="fr-FR" sz="140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 </m:t>
                    </m:r>
                    <m:sSubSup>
                      <m:sSubSupPr>
                        <m:ctrlPr>
                          <a:rPr lang="en-US" sz="1400" b="1"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SupPr>
                      <m:e>
                        <m:r>
                          <a:rPr lang="fr-FR" sz="1400" b="1"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𝒒</m:t>
                        </m:r>
                      </m:e>
                      <m:sub>
                        <m:r>
                          <a:rPr lang="fr-FR" sz="1400" b="0" i="1" kern="12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𝑡h</m:t>
                        </m:r>
                      </m:sub>
                      <m:sup>
                        <m:r>
                          <a:rPr lang="fr-FR" sz="1400" b="0" i="1" kern="12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sup>
                    </m:sSubSup>
                  </m:oMath>
                </a14:m>
                <a:r>
                  <a:rPr lang="fr-FR" sz="1400" i="0" kern="1200" dirty="0" smtClean="0">
                    <a:solidFill>
                      <a:srgbClr val="000000"/>
                    </a:solidFill>
                    <a:effectLst/>
                    <a:latin typeface="+mj-lt"/>
                    <a:ea typeface="宋体" panose="02010600030101010101" pitchFamily="2" charset="-122"/>
                    <a:cs typeface="Times New Roman" panose="02020603050405020304" pitchFamily="18" charset="0"/>
                  </a:rPr>
                  <a:t> </a:t>
                </a:r>
                <a:r>
                  <a:rPr lang="fr-FR" sz="1400" dirty="0"/>
                  <a:t>obtenu du rotor</a:t>
                </a:r>
                <a:endParaRPr lang="en-US" sz="1400" dirty="0"/>
              </a:p>
            </p:txBody>
          </p:sp>
        </mc:Choice>
        <mc:Fallback xmlns="">
          <p:sp>
            <p:nvSpPr>
              <p:cNvPr id="51" name="ZoneTexte 100"/>
              <p:cNvSpPr txBox="1">
                <a:spLocks noRot="1" noChangeAspect="1" noMove="1" noResize="1" noEditPoints="1" noAdjustHandles="1" noChangeArrowheads="1" noChangeShapeType="1" noTextEdit="1"/>
              </p:cNvSpPr>
              <p:nvPr/>
            </p:nvSpPr>
            <p:spPr>
              <a:xfrm>
                <a:off x="3033363" y="3042551"/>
                <a:ext cx="3182064" cy="340633"/>
              </a:xfrm>
              <a:prstGeom prst="rect">
                <a:avLst/>
              </a:prstGeom>
              <a:blipFill rotWithShape="0">
                <a:blip r:embed="rId14"/>
                <a:stretch>
                  <a:fillRect b="-14286"/>
                </a:stretch>
              </a:blipFill>
            </p:spPr>
            <p:txBody>
              <a:bodyPr/>
              <a:lstStyle/>
              <a:p>
                <a:r>
                  <a:rPr lang="fr-FR">
                    <a:noFill/>
                  </a:rPr>
                  <a:t> </a:t>
                </a:r>
              </a:p>
            </p:txBody>
          </p:sp>
        </mc:Fallback>
      </mc:AlternateContent>
      <p:grpSp>
        <p:nvGrpSpPr>
          <p:cNvPr id="56" name="Groupe 55"/>
          <p:cNvGrpSpPr/>
          <p:nvPr/>
        </p:nvGrpSpPr>
        <p:grpSpPr>
          <a:xfrm>
            <a:off x="506464" y="1032273"/>
            <a:ext cx="11442701" cy="824418"/>
            <a:chOff x="485327" y="1217173"/>
            <a:chExt cx="11442701" cy="824418"/>
          </a:xfrm>
        </p:grpSpPr>
        <mc:AlternateContent xmlns:mc="http://schemas.openxmlformats.org/markup-compatibility/2006" xmlns:a14="http://schemas.microsoft.com/office/drawing/2010/main">
          <mc:Choice Requires="a14">
            <p:sp>
              <p:nvSpPr>
                <p:cNvPr id="57" name="ZoneTexte 56"/>
                <p:cNvSpPr txBox="1"/>
                <p:nvPr/>
              </p:nvSpPr>
              <p:spPr>
                <a:xfrm>
                  <a:off x="485327" y="1217173"/>
                  <a:ext cx="11442701" cy="707886"/>
                </a:xfrm>
                <a:prstGeom prst="rect">
                  <a:avLst/>
                </a:prstGeom>
                <a:noFill/>
              </p:spPr>
              <p:txBody>
                <a:bodyPr wrap="square" rtlCol="0">
                  <a:spAutoFit/>
                </a:bodyPr>
                <a:lstStyle/>
                <a:p>
                  <a:pPr marL="342900" indent="-342900">
                    <a:buFont typeface="Wingdings" panose="05000000000000000000" pitchFamily="2" charset="2"/>
                    <a:buChar char="q"/>
                  </a:pPr>
                  <a:r>
                    <a:rPr lang="fr-FR" sz="2000" dirty="0" smtClean="0"/>
                    <a:t>Hypothèses : rotor </a:t>
                  </a:r>
                  <a:r>
                    <a:rPr lang="fr-FR" sz="2000" dirty="0"/>
                    <a:t>exhibe vibrations synchrones et son orbite ne change pas durant certaines période </a:t>
                  </a:r>
                  <a14:m>
                    <m:oMath xmlns:m="http://schemas.openxmlformats.org/officeDocument/2006/math">
                      <m:sSub>
                        <m:sSubPr>
                          <m:ctrlPr>
                            <a:rPr lang="fr-FR" sz="2000" i="1" dirty="0">
                              <a:latin typeface="Cambria Math" panose="02040503050406030204" pitchFamily="18" charset="0"/>
                            </a:rPr>
                          </m:ctrlPr>
                        </m:sSubPr>
                        <m:e>
                          <m:r>
                            <a:rPr lang="fr-FR" sz="2000" dirty="0">
                              <a:latin typeface="Cambria Math" panose="02040503050406030204" pitchFamily="18" charset="0"/>
                            </a:rPr>
                            <m:t>𝑇</m:t>
                          </m:r>
                        </m:e>
                        <m:sub>
                          <m:r>
                            <a:rPr lang="fr-FR" sz="2000" dirty="0">
                              <a:latin typeface="Cambria Math" panose="02040503050406030204" pitchFamily="18" charset="0"/>
                            </a:rPr>
                            <m:t>𝑟𝑜𝑡𝑎𝑡𝑖𝑜𝑛</m:t>
                          </m:r>
                        </m:sub>
                      </m:sSub>
                    </m:oMath>
                  </a14:m>
                  <a:endParaRPr lang="fr-FR" sz="2000" dirty="0"/>
                </a:p>
              </p:txBody>
            </p:sp>
          </mc:Choice>
          <mc:Fallback xmlns="">
            <p:sp>
              <p:nvSpPr>
                <p:cNvPr id="57" name="ZoneTexte 56"/>
                <p:cNvSpPr txBox="1">
                  <a:spLocks noRot="1" noChangeAspect="1" noMove="1" noResize="1" noEditPoints="1" noAdjustHandles="1" noChangeArrowheads="1" noChangeShapeType="1" noTextEdit="1"/>
                </p:cNvSpPr>
                <p:nvPr/>
              </p:nvSpPr>
              <p:spPr>
                <a:xfrm>
                  <a:off x="485327" y="1217173"/>
                  <a:ext cx="11442701" cy="707886"/>
                </a:xfrm>
                <a:prstGeom prst="rect">
                  <a:avLst/>
                </a:prstGeom>
                <a:blipFill rotWithShape="0">
                  <a:blip r:embed="rId15"/>
                  <a:stretch>
                    <a:fillRect l="-479" t="-4310" b="-862"/>
                  </a:stretch>
                </a:blipFill>
              </p:spPr>
              <p:txBody>
                <a:bodyPr/>
                <a:lstStyle/>
                <a:p>
                  <a:r>
                    <a:rPr lang="fr-FR">
                      <a:noFill/>
                    </a:rPr>
                    <a:t> </a:t>
                  </a:r>
                </a:p>
              </p:txBody>
            </p:sp>
          </mc:Fallback>
        </mc:AlternateContent>
        <p:sp>
          <p:nvSpPr>
            <p:cNvPr id="58" name="Flèche droite 57"/>
            <p:cNvSpPr/>
            <p:nvPr/>
          </p:nvSpPr>
          <p:spPr>
            <a:xfrm>
              <a:off x="2175601" y="1645807"/>
              <a:ext cx="627017" cy="3004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59" name="Rectangle 58"/>
                <p:cNvSpPr/>
                <p:nvPr/>
              </p:nvSpPr>
              <p:spPr>
                <a:xfrm>
                  <a:off x="3040325" y="1577618"/>
                  <a:ext cx="3186834" cy="463973"/>
                </a:xfrm>
                <a:prstGeom prst="rect">
                  <a:avLst/>
                </a:prstGeom>
              </p:spPr>
              <p:txBody>
                <a:bodyPr wrap="none">
                  <a:spAutoFit/>
                </a:bodyPr>
                <a:lstStyle/>
                <a:p>
                  <a:r>
                    <a:rPr lang="fr-FR" sz="2000" dirty="0"/>
                    <a:t>Flux thermique moyen </a:t>
                  </a:r>
                  <a14:m>
                    <m:oMath xmlns:m="http://schemas.openxmlformats.org/officeDocument/2006/math">
                      <m:sSub>
                        <m:sSubPr>
                          <m:ctrlPr>
                            <a:rPr lang="fr-FR" sz="2000" i="1" dirty="0">
                              <a:latin typeface="Cambria Math" panose="02040503050406030204" pitchFamily="18" charset="0"/>
                            </a:rPr>
                          </m:ctrlPr>
                        </m:sSubPr>
                        <m:e>
                          <m:r>
                            <a:rPr lang="fr-FR" sz="2000" dirty="0">
                              <a:latin typeface="Cambria Math" panose="02040503050406030204" pitchFamily="18" charset="0"/>
                            </a:rPr>
                            <m:t>𝑸</m:t>
                          </m:r>
                        </m:e>
                        <m:sub>
                          <m:r>
                            <a:rPr lang="fr-FR" sz="2000" dirty="0">
                              <a:latin typeface="Cambria Math" panose="02040503050406030204" pitchFamily="18" charset="0"/>
                            </a:rPr>
                            <m:t>𝒎𝒐𝒚</m:t>
                          </m:r>
                        </m:sub>
                      </m:sSub>
                    </m:oMath>
                  </a14:m>
                  <a:endParaRPr lang="fr-FR" sz="2000" dirty="0"/>
                </a:p>
              </p:txBody>
            </p:sp>
          </mc:Choice>
          <mc:Fallback xmlns="">
            <p:sp>
              <p:nvSpPr>
                <p:cNvPr id="59" name="Rectangle 58"/>
                <p:cNvSpPr>
                  <a:spLocks noRot="1" noChangeAspect="1" noMove="1" noResize="1" noEditPoints="1" noAdjustHandles="1" noChangeArrowheads="1" noChangeShapeType="1" noTextEdit="1"/>
                </p:cNvSpPr>
                <p:nvPr/>
              </p:nvSpPr>
              <p:spPr>
                <a:xfrm>
                  <a:off x="3040325" y="1577618"/>
                  <a:ext cx="3186834" cy="463973"/>
                </a:xfrm>
                <a:prstGeom prst="rect">
                  <a:avLst/>
                </a:prstGeom>
                <a:blipFill rotWithShape="0">
                  <a:blip r:embed="rId16"/>
                  <a:stretch>
                    <a:fillRect l="-1912" t="-5195" b="-9091"/>
                  </a:stretch>
                </a:blipFill>
              </p:spPr>
              <p:txBody>
                <a:bodyPr/>
                <a:lstStyle/>
                <a:p>
                  <a:r>
                    <a:rPr lang="fr-FR">
                      <a:noFill/>
                    </a:rPr>
                    <a:t> </a:t>
                  </a:r>
                </a:p>
              </p:txBody>
            </p:sp>
          </mc:Fallback>
        </mc:AlternateContent>
      </p:grpSp>
      <p:sp>
        <p:nvSpPr>
          <p:cNvPr id="6" name="Flèche vers le bas 5"/>
          <p:cNvSpPr/>
          <p:nvPr/>
        </p:nvSpPr>
        <p:spPr>
          <a:xfrm>
            <a:off x="2823755" y="4258185"/>
            <a:ext cx="187208" cy="5282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26336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par>
                                <p:cTn id="34" presetID="10" presetClass="entr" presetSubtype="0" fill="hold"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500"/>
                                        <p:tgtEl>
                                          <p:spTgt spid="4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49" grpId="0"/>
      <p:bldP spid="51" grpId="0"/>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21</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Rectangle 10"/>
              <p:cNvSpPr/>
              <p:nvPr/>
            </p:nvSpPr>
            <p:spPr>
              <a:xfrm>
                <a:off x="617300" y="398874"/>
                <a:ext cx="10460004" cy="584775"/>
              </a:xfrm>
              <a:prstGeom prst="rect">
                <a:avLst/>
              </a:prstGeom>
            </p:spPr>
            <p:txBody>
              <a:bodyPr wrap="square">
                <a:spAutoFit/>
              </a:bodyPr>
              <a:lstStyle/>
              <a:p>
                <a:pPr marL="0" lvl="1"/>
                <a:r>
                  <a:rPr lang="fr-FR" sz="3200" dirty="0" smtClean="0">
                    <a:cs typeface="Arial" panose="020B0604020202020204" pitchFamily="34" charset="0"/>
                  </a:rPr>
                  <a:t>Moyennage du flux thermique pour une période </a:t>
                </a:r>
                <a14:m>
                  <m:oMath xmlns:m="http://schemas.openxmlformats.org/officeDocument/2006/math">
                    <m:sSub>
                      <m:sSubPr>
                        <m:ctrlPr>
                          <a:rPr lang="fr-FR" sz="3200" b="0" i="1" smtClean="0">
                            <a:latin typeface="Cambria Math" panose="02040503050406030204" pitchFamily="18" charset="0"/>
                            <a:cs typeface="Arial" panose="020B0604020202020204" pitchFamily="34" charset="0"/>
                          </a:rPr>
                        </m:ctrlPr>
                      </m:sSubPr>
                      <m:e>
                        <m:r>
                          <a:rPr lang="fr-FR" sz="3200" b="0" i="1" smtClean="0">
                            <a:latin typeface="Cambria Math" panose="02040503050406030204" pitchFamily="18" charset="0"/>
                            <a:cs typeface="Arial" panose="020B0604020202020204" pitchFamily="34" charset="0"/>
                          </a:rPr>
                          <m:t>𝑇</m:t>
                        </m:r>
                      </m:e>
                      <m:sub>
                        <m:r>
                          <a:rPr lang="fr-FR" sz="3200" b="0" i="1" smtClean="0">
                            <a:latin typeface="Cambria Math" panose="02040503050406030204" pitchFamily="18" charset="0"/>
                            <a:cs typeface="Arial" panose="020B0604020202020204" pitchFamily="34" charset="0"/>
                          </a:rPr>
                          <m:t>𝑟𝑜𝑡𝑎𝑡𝑖𝑜𝑛</m:t>
                        </m:r>
                      </m:sub>
                    </m:sSub>
                  </m:oMath>
                </a14:m>
                <a:endParaRPr lang="fr-FR" sz="3200" i="0" dirty="0" smtClean="0">
                  <a:latin typeface="+mj-lt"/>
                  <a:cs typeface="Arial" panose="020B0604020202020204" pitchFamily="34"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617300" y="398874"/>
                <a:ext cx="10460004" cy="584775"/>
              </a:xfrm>
              <a:prstGeom prst="rect">
                <a:avLst/>
              </a:prstGeom>
              <a:blipFill rotWithShape="0">
                <a:blip r:embed="rId3"/>
                <a:stretch>
                  <a:fillRect l="-1457" t="-12500" b="-3437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graphicFrame>
            <p:nvGraphicFramePr>
              <p:cNvPr id="29" name="Tableau 28"/>
              <p:cNvGraphicFramePr>
                <a:graphicFrameLocks noGrp="1"/>
              </p:cNvGraphicFramePr>
              <p:nvPr>
                <p:extLst/>
              </p:nvPr>
            </p:nvGraphicFramePr>
            <p:xfrm>
              <a:off x="6766560" y="51879"/>
              <a:ext cx="5282465" cy="274320"/>
            </p:xfrm>
            <a:graphic>
              <a:graphicData uri="http://schemas.openxmlformats.org/drawingml/2006/table">
                <a:tbl>
                  <a:tblPr firstRow="1" bandRow="1">
                    <a:tableStyleId>{5940675A-B579-460E-94D1-54222C63F5DA}</a:tableStyleId>
                  </a:tblPr>
                  <a:tblGrid>
                    <a:gridCol w="1581497">
                      <a:extLst>
                        <a:ext uri="{9D8B030D-6E8A-4147-A177-3AD203B41FA5}">
                          <a16:colId xmlns:a16="http://schemas.microsoft.com/office/drawing/2014/main" xmlns="" val="20000"/>
                        </a:ext>
                      </a:extLst>
                    </a:gridCol>
                    <a:gridCol w="1755748">
                      <a:extLst>
                        <a:ext uri="{9D8B030D-6E8A-4147-A177-3AD203B41FA5}">
                          <a16:colId xmlns:a16="http://schemas.microsoft.com/office/drawing/2014/main" xmlns="" val="20001"/>
                        </a:ext>
                      </a:extLst>
                    </a:gridCol>
                    <a:gridCol w="1945220">
                      <a:extLst>
                        <a:ext uri="{9D8B030D-6E8A-4147-A177-3AD203B41FA5}">
                          <a16:colId xmlns:a16="http://schemas.microsoft.com/office/drawing/2014/main" xmlns="" val="20002"/>
                        </a:ext>
                      </a:extLst>
                    </a:gridCol>
                  </a:tblGrid>
                  <a:tr h="265225">
                    <a:tc>
                      <a:txBody>
                        <a:bodyPr/>
                        <a:lstStyle/>
                        <a:p>
                          <a:pPr algn="ctr"/>
                          <a:r>
                            <a:rPr lang="fr-FR" altLang="zh-CN" sz="1200" b="0" noProof="0" dirty="0" smtClean="0">
                              <a:solidFill>
                                <a:srgbClr val="BFBFBF"/>
                              </a:solidFill>
                              <a:latin typeface="+mn-lt"/>
                              <a:cs typeface="Times New Roman" panose="02020603050405020304" pitchFamily="18" charset="0"/>
                            </a:rPr>
                            <a:t>Effet  </a:t>
                          </a:r>
                          <a14:m>
                            <m:oMath xmlns:m="http://schemas.openxmlformats.org/officeDocument/2006/math">
                              <m:r>
                                <m:rPr>
                                  <m:sty m:val="p"/>
                                </m:rPr>
                                <a:rPr lang="fr-FR" altLang="zh-CN" sz="1200" b="0" i="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U</m:t>
                              </m:r>
                              <m:r>
                                <a:rPr lang="fr-FR" altLang="zh-CN" sz="1200" b="0" i="1"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a:rPr lang="fr-FR" altLang="zh-CN" sz="1200" b="0" i="1"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𝐴</m:t>
                              </m:r>
                              <m:r>
                                <a:rPr lang="fr-FR" altLang="zh-CN" sz="1200" b="0" i="1"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m:rPr>
                                  <m:sty m:val="p"/>
                                </m:rPr>
                                <a:rPr lang="fr-FR" altLang="zh-CN" sz="1200" b="0" i="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V</m:t>
                              </m:r>
                            </m:oMath>
                          </a14:m>
                          <a:endParaRPr lang="fr-FR" sz="1200" b="0" noProof="0" dirty="0">
                            <a:solidFill>
                              <a:srgbClr val="BFBFBF"/>
                            </a:solidFill>
                            <a:latin typeface="+mn-lt"/>
                            <a:cs typeface="Times New Roman" panose="02020603050405020304" pitchFamily="18" charset="0"/>
                          </a:endParaRP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r-FR" sz="1200" b="1" baseline="0" noProof="0" dirty="0" smtClean="0">
                              <a:solidFill>
                                <a:schemeClr val="tx1"/>
                              </a:solidFill>
                              <a:latin typeface="+mn-lt"/>
                              <a:cs typeface="Times New Roman" panose="02020603050405020304" pitchFamily="18" charset="0"/>
                            </a:rPr>
                            <a:t>Effet  </a:t>
                          </a:r>
                          <a14:m>
                            <m:oMath xmlns:m="http://schemas.openxmlformats.org/officeDocument/2006/math">
                              <m:r>
                                <a:rPr lang="fr-FR" sz="1200" b="1" i="0" baseline="0" noProof="0" smtClean="0">
                                  <a:solidFill>
                                    <a:schemeClr val="tx1"/>
                                  </a:solidFill>
                                  <a:latin typeface="Cambria Math" panose="02040503050406030204" pitchFamily="18" charset="0"/>
                                  <a:cs typeface="Times New Roman" panose="02020603050405020304" pitchFamily="18" charset="0"/>
                                </a:rPr>
                                <m:t>𝐕</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𝑩</m:t>
                              </m:r>
                              <m:r>
                                <a:rPr lang="fr-FR" sz="1200" b="1" i="1"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𝚫</m:t>
                              </m:r>
                              <m:r>
                                <a:rPr lang="fr-FR" sz="1200" b="1" i="0" baseline="0" noProof="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𝐓</m:t>
                              </m:r>
                            </m:oMath>
                          </a14:m>
                          <a:endParaRPr lang="fr-FR" sz="1200" b="1" noProof="0" dirty="0">
                            <a:solidFill>
                              <a:schemeClr val="tx1"/>
                            </a:solidFill>
                            <a:latin typeface="+mn-lt"/>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baseline="0" noProof="0" dirty="0" smtClean="0">
                              <a:solidFill>
                                <a:srgbClr val="BFBFBF"/>
                              </a:solidFill>
                              <a:latin typeface="+mn-lt"/>
                              <a:cs typeface="Times New Roman" panose="02020603050405020304" pitchFamily="18" charset="0"/>
                            </a:rPr>
                            <a:t>Effet  </a:t>
                          </a:r>
                          <a14:m>
                            <m:oMath xmlns:m="http://schemas.openxmlformats.org/officeDocument/2006/math">
                              <m:r>
                                <m:rPr>
                                  <m:sty m:val="p"/>
                                </m:rPr>
                                <a:rPr lang="fr-FR" sz="1200" b="0"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ΔT</m:t>
                              </m:r>
                              <m:r>
                                <a:rPr lang="fr-FR" sz="1200" b="0"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r>
                                <a:rPr lang="fr-FR" sz="1200" b="0"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𝐶</m:t>
                              </m:r>
                              <m:r>
                                <a:rPr lang="fr-FR" sz="1200" b="0"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fr-FR" sz="1200" b="0" i="1"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fr-FR" sz="1200" b="0"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U</m:t>
                                  </m:r>
                                </m:e>
                                <m:sub>
                                  <m:r>
                                    <m:rPr>
                                      <m:sty m:val="p"/>
                                    </m:rPr>
                                    <a:rPr lang="fr-FR" sz="1200" b="0" i="0" baseline="0" noProof="0" smtClean="0">
                                      <a:solidFill>
                                        <a:srgbClr val="BFBFBF"/>
                                      </a:solidFill>
                                      <a:latin typeface="Cambria Math" panose="02040503050406030204" pitchFamily="18" charset="0"/>
                                      <a:ea typeface="Cambria Math" panose="02040503050406030204" pitchFamily="18" charset="0"/>
                                      <a:cs typeface="Times New Roman" panose="02020603050405020304" pitchFamily="18" charset="0"/>
                                    </a:rPr>
                                    <m:t>th</m:t>
                                  </m:r>
                                </m:sub>
                              </m:sSub>
                            </m:oMath>
                          </a14:m>
                          <a:endParaRPr lang="fr-FR" sz="1200" b="0" i="0" noProof="0" dirty="0">
                            <a:solidFill>
                              <a:schemeClr val="tx1"/>
                            </a:solidFill>
                            <a:latin typeface="+mn-lt"/>
                            <a:cs typeface="Times New Roman" panose="02020603050405020304" pitchFamily="18" charset="0"/>
                          </a:endParaRP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mc:Choice>
        <mc:Fallback xmlns="">
          <p:graphicFrame>
            <p:nvGraphicFramePr>
              <p:cNvPr id="29" name="Tableau 28"/>
              <p:cNvGraphicFramePr>
                <a:graphicFrameLocks noGrp="1"/>
              </p:cNvGraphicFramePr>
              <p:nvPr>
                <p:extLst>
                  <p:ext uri="{D42A27DB-BD31-4B8C-83A1-F6EECF244321}">
                    <p14:modId xmlns:p14="http://schemas.microsoft.com/office/powerpoint/2010/main" val="906840493"/>
                  </p:ext>
                </p:extLst>
              </p:nvPr>
            </p:nvGraphicFramePr>
            <p:xfrm>
              <a:off x="6766560" y="51879"/>
              <a:ext cx="5282465" cy="274320"/>
            </p:xfrm>
            <a:graphic>
              <a:graphicData uri="http://schemas.openxmlformats.org/drawingml/2006/table">
                <a:tbl>
                  <a:tblPr firstRow="1" bandRow="1">
                    <a:tableStyleId>{5940675A-B579-460E-94D1-54222C63F5DA}</a:tableStyleId>
                  </a:tblPr>
                  <a:tblGrid>
                    <a:gridCol w="1581497">
                      <a:extLst>
                        <a:ext uri="{9D8B030D-6E8A-4147-A177-3AD203B41FA5}">
                          <a16:colId xmlns:a16="http://schemas.microsoft.com/office/drawing/2014/main" xmlns="" xmlns:a14="http://schemas.microsoft.com/office/drawing/2010/main" val="20000"/>
                        </a:ext>
                      </a:extLst>
                    </a:gridCol>
                    <a:gridCol w="1755748">
                      <a:extLst>
                        <a:ext uri="{9D8B030D-6E8A-4147-A177-3AD203B41FA5}">
                          <a16:colId xmlns:a16="http://schemas.microsoft.com/office/drawing/2014/main" xmlns="" xmlns:a14="http://schemas.microsoft.com/office/drawing/2010/main" val="20001"/>
                        </a:ext>
                      </a:extLst>
                    </a:gridCol>
                    <a:gridCol w="1945220">
                      <a:extLst>
                        <a:ext uri="{9D8B030D-6E8A-4147-A177-3AD203B41FA5}">
                          <a16:colId xmlns:a16="http://schemas.microsoft.com/office/drawing/2014/main" xmlns="" xmlns:a14="http://schemas.microsoft.com/office/drawing/2010/main" val="20002"/>
                        </a:ext>
                      </a:extLst>
                    </a:gridCol>
                  </a:tblGrid>
                  <a:tr h="274320">
                    <a:tc>
                      <a:txBody>
                        <a:bodyPr/>
                        <a:lstStyle/>
                        <a:p>
                          <a:endParaRPr lang="fr-FR"/>
                        </a:p>
                      </a:txBody>
                      <a:tcPr>
                        <a:lnL w="12700" cmpd="sng">
                          <a:noFill/>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4"/>
                          <a:stretch>
                            <a:fillRect r="-233846" b="-17391"/>
                          </a:stretch>
                        </a:blipFill>
                      </a:tcPr>
                    </a:tc>
                    <a:tc>
                      <a:txBody>
                        <a:bodyPr/>
                        <a:lstStyle/>
                        <a:p>
                          <a:endParaRPr lang="fr-F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4"/>
                          <a:stretch>
                            <a:fillRect l="-90278" r="-111111" b="-17391"/>
                          </a:stretch>
                        </a:blipFill>
                      </a:tcPr>
                    </a:tc>
                    <a:tc>
                      <a:txBody>
                        <a:bodyPr/>
                        <a:lstStyle/>
                        <a:p>
                          <a:endParaRPr lang="fr-FR"/>
                        </a:p>
                      </a:txBody>
                      <a:tcP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rotWithShape="0">
                          <a:blip r:embed="rId4"/>
                          <a:stretch>
                            <a:fillRect l="-171787" r="-313" b="-17391"/>
                          </a:stretch>
                        </a:blipFill>
                      </a:tcPr>
                    </a:tc>
                    <a:extLst>
                      <a:ext uri="{0D108BD9-81ED-4DB2-BD59-A6C34878D82A}">
                        <a16:rowId xmlns:a16="http://schemas.microsoft.com/office/drawing/2014/main" xmlns="" xmlns:a14="http://schemas.microsoft.com/office/drawing/2010/main" val="10000"/>
                      </a:ext>
                    </a:extLst>
                  </a:tr>
                </a:tbl>
              </a:graphicData>
            </a:graphic>
          </p:graphicFrame>
        </mc:Fallback>
      </mc:AlternateContent>
      <p:sp>
        <p:nvSpPr>
          <p:cNvPr id="8" name="Rectangle 7"/>
          <p:cNvSpPr/>
          <p:nvPr/>
        </p:nvSpPr>
        <p:spPr>
          <a:xfrm>
            <a:off x="736079" y="1301795"/>
            <a:ext cx="4332981" cy="369332"/>
          </a:xfrm>
          <a:prstGeom prst="rect">
            <a:avLst/>
          </a:prstGeom>
        </p:spPr>
        <p:txBody>
          <a:bodyPr wrap="none">
            <a:spAutoFit/>
          </a:bodyPr>
          <a:lstStyle/>
          <a:p>
            <a:pPr marL="342900" indent="-342900">
              <a:buFont typeface="Wingdings" panose="05000000000000000000" pitchFamily="2" charset="2"/>
              <a:buChar char="q"/>
            </a:pPr>
            <a:r>
              <a:rPr lang="fr-FR" dirty="0" smtClean="0"/>
              <a:t>Détermination du flux thermique moyen</a:t>
            </a:r>
            <a:endParaRPr lang="fr-FR" dirty="0"/>
          </a:p>
        </p:txBody>
      </p:sp>
      <p:grpSp>
        <p:nvGrpSpPr>
          <p:cNvPr id="44" name="Groupe 43"/>
          <p:cNvGrpSpPr/>
          <p:nvPr/>
        </p:nvGrpSpPr>
        <p:grpSpPr>
          <a:xfrm>
            <a:off x="5992836" y="2043724"/>
            <a:ext cx="5381572" cy="3481820"/>
            <a:chOff x="3415604" y="3043407"/>
            <a:chExt cx="5381572" cy="3481820"/>
          </a:xfrm>
        </p:grpSpPr>
        <p:cxnSp>
          <p:nvCxnSpPr>
            <p:cNvPr id="49" name="Connecteur droit avec flèche 48"/>
            <p:cNvCxnSpPr/>
            <p:nvPr/>
          </p:nvCxnSpPr>
          <p:spPr>
            <a:xfrm flipV="1">
              <a:off x="3784925" y="3043407"/>
              <a:ext cx="0" cy="31740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p:cNvCxnSpPr/>
            <p:nvPr/>
          </p:nvCxnSpPr>
          <p:spPr>
            <a:xfrm flipV="1">
              <a:off x="3784925" y="6205032"/>
              <a:ext cx="5012251" cy="124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ZoneTexte 50"/>
            <p:cNvSpPr txBox="1"/>
            <p:nvPr/>
          </p:nvSpPr>
          <p:spPr>
            <a:xfrm>
              <a:off x="4460560" y="6217450"/>
              <a:ext cx="3304110" cy="307777"/>
            </a:xfrm>
            <a:prstGeom prst="rect">
              <a:avLst/>
            </a:prstGeom>
            <a:noFill/>
          </p:spPr>
          <p:txBody>
            <a:bodyPr wrap="none" rtlCol="0">
              <a:spAutoFit/>
            </a:bodyPr>
            <a:lstStyle/>
            <a:p>
              <a:r>
                <a:rPr lang="fr-FR" sz="1400" dirty="0" smtClean="0">
                  <a:solidFill>
                    <a:schemeClr val="tx1"/>
                  </a:solidFill>
                </a:rPr>
                <a:t>Coordonnée du repère du rotor </a:t>
              </a:r>
              <a:r>
                <a:rPr lang="fr-FR" sz="1400" b="1" dirty="0" smtClean="0">
                  <a:solidFill>
                    <a:schemeClr val="tx1"/>
                  </a:solidFill>
                </a:rPr>
                <a:t>[</a:t>
              </a:r>
              <a:r>
                <a:rPr lang="fr-FR" sz="1400" b="1" dirty="0" err="1" smtClean="0">
                  <a:solidFill>
                    <a:schemeClr val="tx1"/>
                  </a:solidFill>
                </a:rPr>
                <a:t>dégré</a:t>
              </a:r>
              <a:r>
                <a:rPr lang="fr-FR" sz="1400" b="1" dirty="0" smtClean="0">
                  <a:solidFill>
                    <a:schemeClr val="tx1"/>
                  </a:solidFill>
                </a:rPr>
                <a:t>]</a:t>
              </a:r>
              <a:endParaRPr lang="fr-FR" sz="1400" b="1" dirty="0">
                <a:solidFill>
                  <a:schemeClr val="tx1"/>
                </a:solidFill>
              </a:endParaRPr>
            </a:p>
          </p:txBody>
        </p:sp>
        <mc:AlternateContent xmlns:mc="http://schemas.openxmlformats.org/markup-compatibility/2006" xmlns:a14="http://schemas.microsoft.com/office/drawing/2010/main">
          <mc:Choice Requires="a14">
            <p:sp>
              <p:nvSpPr>
                <p:cNvPr id="52" name="ZoneTexte 51"/>
                <p:cNvSpPr txBox="1"/>
                <p:nvPr/>
              </p:nvSpPr>
              <p:spPr>
                <a:xfrm rot="16200000">
                  <a:off x="2488107" y="4476539"/>
                  <a:ext cx="2162772" cy="307777"/>
                </a:xfrm>
                <a:prstGeom prst="rect">
                  <a:avLst/>
                </a:prstGeom>
                <a:noFill/>
              </p:spPr>
              <p:txBody>
                <a:bodyPr wrap="none" rtlCol="0">
                  <a:spAutoFit/>
                </a:bodyPr>
                <a:lstStyle/>
                <a:p>
                  <a:r>
                    <a:rPr lang="fr-FR" sz="1400" dirty="0" smtClean="0">
                      <a:solidFill>
                        <a:schemeClr val="tx1"/>
                      </a:solidFill>
                    </a:rPr>
                    <a:t>Flux thermique </a:t>
                  </a:r>
                  <a14:m>
                    <m:oMath xmlns:m="http://schemas.openxmlformats.org/officeDocument/2006/math">
                      <m:r>
                        <a:rPr lang="fr-FR" sz="1400" b="0" i="1">
                          <a:solidFill>
                            <a:schemeClr val="tx1"/>
                          </a:solidFill>
                          <a:latin typeface="Cambria Math" panose="02040503050406030204" pitchFamily="18" charset="0"/>
                        </a:rPr>
                        <m:t>𝜙</m:t>
                      </m:r>
                    </m:oMath>
                  </a14:m>
                  <a:r>
                    <a:rPr lang="fr-FR" sz="1400" dirty="0" smtClean="0">
                      <a:solidFill>
                        <a:schemeClr val="tx1"/>
                      </a:solidFill>
                    </a:rPr>
                    <a:t> </a:t>
                  </a:r>
                  <a:r>
                    <a:rPr lang="fr-FR" sz="1400" b="1" dirty="0" smtClean="0">
                      <a:solidFill>
                        <a:schemeClr val="tx1"/>
                      </a:solidFill>
                    </a:rPr>
                    <a:t>[W/m²]</a:t>
                  </a:r>
                  <a:endParaRPr lang="fr-FR" sz="1400" b="1" dirty="0">
                    <a:solidFill>
                      <a:schemeClr val="tx1"/>
                    </a:solidFill>
                  </a:endParaRPr>
                </a:p>
              </p:txBody>
            </p:sp>
          </mc:Choice>
          <mc:Fallback xmlns="">
            <p:sp>
              <p:nvSpPr>
                <p:cNvPr id="31" name="ZoneTexte 30"/>
                <p:cNvSpPr txBox="1">
                  <a:spLocks noRot="1" noChangeAspect="1" noMove="1" noResize="1" noEditPoints="1" noAdjustHandles="1" noChangeArrowheads="1" noChangeShapeType="1" noTextEdit="1"/>
                </p:cNvSpPr>
                <p:nvPr/>
              </p:nvSpPr>
              <p:spPr>
                <a:xfrm rot="16200000">
                  <a:off x="2488107" y="4476539"/>
                  <a:ext cx="2162772" cy="307777"/>
                </a:xfrm>
                <a:prstGeom prst="rect">
                  <a:avLst/>
                </a:prstGeom>
                <a:blipFill rotWithShape="0">
                  <a:blip r:embed="rId12"/>
                  <a:stretch>
                    <a:fillRect l="-1961" r="-19608" b="-845"/>
                  </a:stretch>
                </a:blipFill>
              </p:spPr>
              <p:txBody>
                <a:bodyPr/>
                <a:lstStyle/>
                <a:p>
                  <a:r>
                    <a:rPr lang="fr-FR">
                      <a:noFill/>
                    </a:rPr>
                    <a:t> </a:t>
                  </a:r>
                </a:p>
              </p:txBody>
            </p:sp>
          </mc:Fallback>
        </mc:AlternateContent>
      </p:grpSp>
      <p:grpSp>
        <p:nvGrpSpPr>
          <p:cNvPr id="13" name="Groupe 12"/>
          <p:cNvGrpSpPr/>
          <p:nvPr/>
        </p:nvGrpSpPr>
        <p:grpSpPr>
          <a:xfrm>
            <a:off x="652860" y="1823574"/>
            <a:ext cx="4960848" cy="3438319"/>
            <a:chOff x="859018" y="3097185"/>
            <a:chExt cx="3848473" cy="2667342"/>
          </a:xfrm>
        </p:grpSpPr>
        <p:grpSp>
          <p:nvGrpSpPr>
            <p:cNvPr id="25" name="Groupe 24"/>
            <p:cNvGrpSpPr/>
            <p:nvPr/>
          </p:nvGrpSpPr>
          <p:grpSpPr>
            <a:xfrm>
              <a:off x="1205436" y="3132773"/>
              <a:ext cx="3502055" cy="2631754"/>
              <a:chOff x="104334" y="3697122"/>
              <a:chExt cx="3053226" cy="2294464"/>
            </a:xfrm>
          </p:grpSpPr>
          <p:pic>
            <p:nvPicPr>
              <p:cNvPr id="26" name="Image 2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4334" y="3697122"/>
                <a:ext cx="3053226" cy="2294464"/>
              </a:xfrm>
              <a:prstGeom prst="rect">
                <a:avLst/>
              </a:prstGeom>
            </p:spPr>
          </p:pic>
          <p:grpSp>
            <p:nvGrpSpPr>
              <p:cNvPr id="27" name="Groupe 26"/>
              <p:cNvGrpSpPr/>
              <p:nvPr/>
            </p:nvGrpSpPr>
            <p:grpSpPr>
              <a:xfrm rot="12388486">
                <a:off x="709059" y="4153659"/>
                <a:ext cx="562216" cy="846692"/>
                <a:chOff x="2880608" y="5817685"/>
                <a:chExt cx="562216" cy="846692"/>
              </a:xfrm>
            </p:grpSpPr>
            <p:cxnSp>
              <p:nvCxnSpPr>
                <p:cNvPr id="34" name="Connecteur droit avec flèche 33"/>
                <p:cNvCxnSpPr/>
                <p:nvPr/>
              </p:nvCxnSpPr>
              <p:spPr>
                <a:xfrm rot="9211514">
                  <a:off x="3041059" y="5817685"/>
                  <a:ext cx="192970" cy="52580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eur droit avec flèche 34"/>
                <p:cNvCxnSpPr/>
                <p:nvPr/>
              </p:nvCxnSpPr>
              <p:spPr>
                <a:xfrm rot="9211514" flipV="1">
                  <a:off x="2880608" y="6422140"/>
                  <a:ext cx="562216" cy="24223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0" name="ZoneTexte 9"/>
            <p:cNvSpPr txBox="1"/>
            <p:nvPr/>
          </p:nvSpPr>
          <p:spPr>
            <a:xfrm>
              <a:off x="995124" y="3407447"/>
              <a:ext cx="680186" cy="369332"/>
            </a:xfrm>
            <a:prstGeom prst="rect">
              <a:avLst/>
            </a:prstGeom>
            <a:noFill/>
          </p:spPr>
          <p:txBody>
            <a:bodyPr wrap="none" rtlCol="0">
              <a:spAutoFit/>
            </a:bodyPr>
            <a:lstStyle/>
            <a:p>
              <a:r>
                <a:rPr lang="fr-FR" dirty="0" smtClean="0"/>
                <a:t>Pos 4</a:t>
              </a:r>
              <a:endParaRPr lang="fr-FR" dirty="0"/>
            </a:p>
          </p:txBody>
        </p:sp>
        <p:sp>
          <p:nvSpPr>
            <p:cNvPr id="33" name="ZoneTexte 32"/>
            <p:cNvSpPr txBox="1"/>
            <p:nvPr/>
          </p:nvSpPr>
          <p:spPr>
            <a:xfrm>
              <a:off x="2560910" y="5066942"/>
              <a:ext cx="680186" cy="369332"/>
            </a:xfrm>
            <a:prstGeom prst="rect">
              <a:avLst/>
            </a:prstGeom>
            <a:noFill/>
          </p:spPr>
          <p:txBody>
            <a:bodyPr wrap="none" rtlCol="0">
              <a:spAutoFit/>
            </a:bodyPr>
            <a:lstStyle/>
            <a:p>
              <a:r>
                <a:rPr lang="fr-FR" dirty="0" smtClean="0"/>
                <a:t>Pos 2</a:t>
              </a:r>
              <a:endParaRPr lang="fr-FR" dirty="0"/>
            </a:p>
          </p:txBody>
        </p:sp>
        <p:sp>
          <p:nvSpPr>
            <p:cNvPr id="40" name="ZoneTexte 39"/>
            <p:cNvSpPr txBox="1"/>
            <p:nvPr/>
          </p:nvSpPr>
          <p:spPr>
            <a:xfrm>
              <a:off x="859018" y="5268391"/>
              <a:ext cx="680186" cy="369332"/>
            </a:xfrm>
            <a:prstGeom prst="rect">
              <a:avLst/>
            </a:prstGeom>
            <a:noFill/>
          </p:spPr>
          <p:txBody>
            <a:bodyPr wrap="none" rtlCol="0">
              <a:spAutoFit/>
            </a:bodyPr>
            <a:lstStyle/>
            <a:p>
              <a:r>
                <a:rPr lang="fr-FR" dirty="0" smtClean="0"/>
                <a:t>Pos 1</a:t>
              </a:r>
              <a:endParaRPr lang="fr-FR" dirty="0"/>
            </a:p>
          </p:txBody>
        </p:sp>
        <p:sp>
          <p:nvSpPr>
            <p:cNvPr id="45" name="ZoneTexte 44"/>
            <p:cNvSpPr txBox="1"/>
            <p:nvPr/>
          </p:nvSpPr>
          <p:spPr>
            <a:xfrm>
              <a:off x="2966116" y="3097185"/>
              <a:ext cx="680186" cy="369332"/>
            </a:xfrm>
            <a:prstGeom prst="rect">
              <a:avLst/>
            </a:prstGeom>
            <a:noFill/>
          </p:spPr>
          <p:txBody>
            <a:bodyPr wrap="none" rtlCol="0">
              <a:spAutoFit/>
            </a:bodyPr>
            <a:lstStyle/>
            <a:p>
              <a:r>
                <a:rPr lang="fr-FR" dirty="0" smtClean="0"/>
                <a:t>Pos 3</a:t>
              </a:r>
              <a:endParaRPr lang="fr-FR" dirty="0"/>
            </a:p>
          </p:txBody>
        </p:sp>
      </p:grpSp>
      <p:grpSp>
        <p:nvGrpSpPr>
          <p:cNvPr id="18" name="Groupe 17"/>
          <p:cNvGrpSpPr/>
          <p:nvPr/>
        </p:nvGrpSpPr>
        <p:grpSpPr>
          <a:xfrm>
            <a:off x="6438546" y="1719042"/>
            <a:ext cx="4433400" cy="3434466"/>
            <a:chOff x="5754816" y="2479593"/>
            <a:chExt cx="4433400" cy="3434466"/>
          </a:xfrm>
        </p:grpSpPr>
        <p:grpSp>
          <p:nvGrpSpPr>
            <p:cNvPr id="15" name="Groupe 14"/>
            <p:cNvGrpSpPr/>
            <p:nvPr/>
          </p:nvGrpSpPr>
          <p:grpSpPr>
            <a:xfrm>
              <a:off x="5754816" y="2825298"/>
              <a:ext cx="4433400" cy="3088761"/>
              <a:chOff x="5754816" y="2825298"/>
              <a:chExt cx="4433400" cy="3088761"/>
            </a:xfrm>
          </p:grpSpPr>
          <p:grpSp>
            <p:nvGrpSpPr>
              <p:cNvPr id="36" name="Groupe 35"/>
              <p:cNvGrpSpPr/>
              <p:nvPr/>
            </p:nvGrpSpPr>
            <p:grpSpPr>
              <a:xfrm>
                <a:off x="5754816" y="2825298"/>
                <a:ext cx="4433400" cy="3088761"/>
                <a:chOff x="3584184" y="3064795"/>
                <a:chExt cx="4433400" cy="3088761"/>
              </a:xfrm>
            </p:grpSpPr>
            <p:pic>
              <p:nvPicPr>
                <p:cNvPr id="37" name="Image 36"/>
                <p:cNvPicPr>
                  <a:picLocks noChangeAspect="1"/>
                </p:cNvPicPr>
                <p:nvPr/>
              </p:nvPicPr>
              <p:blipFill>
                <a:blip r:embed="rId14"/>
                <a:stretch>
                  <a:fillRect/>
                </a:stretch>
              </p:blipFill>
              <p:spPr>
                <a:xfrm>
                  <a:off x="5910654" y="3102320"/>
                  <a:ext cx="2106930" cy="1514856"/>
                </a:xfrm>
                <a:prstGeom prst="rect">
                  <a:avLst/>
                </a:prstGeom>
              </p:spPr>
            </p:pic>
            <p:pic>
              <p:nvPicPr>
                <p:cNvPr id="38" name="Image 37"/>
                <p:cNvPicPr>
                  <a:picLocks noChangeAspect="1"/>
                </p:cNvPicPr>
                <p:nvPr/>
              </p:nvPicPr>
              <p:blipFill>
                <a:blip r:embed="rId15"/>
                <a:stretch>
                  <a:fillRect/>
                </a:stretch>
              </p:blipFill>
              <p:spPr>
                <a:xfrm>
                  <a:off x="3691216" y="4654702"/>
                  <a:ext cx="2101596" cy="1493520"/>
                </a:xfrm>
                <a:prstGeom prst="rect">
                  <a:avLst/>
                </a:prstGeom>
              </p:spPr>
            </p:pic>
            <p:pic>
              <p:nvPicPr>
                <p:cNvPr id="39" name="Image 38"/>
                <p:cNvPicPr>
                  <a:picLocks noChangeAspect="1"/>
                </p:cNvPicPr>
                <p:nvPr/>
              </p:nvPicPr>
              <p:blipFill>
                <a:blip r:embed="rId16"/>
                <a:stretch>
                  <a:fillRect/>
                </a:stretch>
              </p:blipFill>
              <p:spPr>
                <a:xfrm>
                  <a:off x="3584184" y="3064795"/>
                  <a:ext cx="2085594" cy="1493520"/>
                </a:xfrm>
                <a:prstGeom prst="rect">
                  <a:avLst/>
                </a:prstGeom>
              </p:spPr>
            </p:pic>
            <p:pic>
              <p:nvPicPr>
                <p:cNvPr id="42" name="Image 41"/>
                <p:cNvPicPr>
                  <a:picLocks noChangeAspect="1"/>
                </p:cNvPicPr>
                <p:nvPr/>
              </p:nvPicPr>
              <p:blipFill>
                <a:blip r:embed="rId17"/>
                <a:stretch>
                  <a:fillRect/>
                </a:stretch>
              </p:blipFill>
              <p:spPr>
                <a:xfrm>
                  <a:off x="5915899" y="4654702"/>
                  <a:ext cx="2085594" cy="1498854"/>
                </a:xfrm>
                <a:prstGeom prst="rect">
                  <a:avLst/>
                </a:prstGeom>
              </p:spPr>
            </p:pic>
          </p:grpSp>
          <p:sp>
            <p:nvSpPr>
              <p:cNvPr id="32" name="ZoneTexte 31"/>
              <p:cNvSpPr txBox="1"/>
              <p:nvPr/>
            </p:nvSpPr>
            <p:spPr>
              <a:xfrm>
                <a:off x="9035920" y="3765923"/>
                <a:ext cx="680186" cy="369332"/>
              </a:xfrm>
              <a:prstGeom prst="rect">
                <a:avLst/>
              </a:prstGeom>
              <a:noFill/>
            </p:spPr>
            <p:txBody>
              <a:bodyPr wrap="none" rtlCol="0">
                <a:spAutoFit/>
              </a:bodyPr>
              <a:lstStyle/>
              <a:p>
                <a:r>
                  <a:rPr lang="fr-FR" dirty="0" smtClean="0"/>
                  <a:t>Pos 2</a:t>
                </a:r>
                <a:endParaRPr lang="fr-FR" dirty="0"/>
              </a:p>
            </p:txBody>
          </p:sp>
          <p:sp>
            <p:nvSpPr>
              <p:cNvPr id="41" name="ZoneTexte 40"/>
              <p:cNvSpPr txBox="1"/>
              <p:nvPr/>
            </p:nvSpPr>
            <p:spPr>
              <a:xfrm>
                <a:off x="6305662" y="3771065"/>
                <a:ext cx="680186" cy="369332"/>
              </a:xfrm>
              <a:prstGeom prst="rect">
                <a:avLst/>
              </a:prstGeom>
              <a:noFill/>
            </p:spPr>
            <p:txBody>
              <a:bodyPr wrap="none" rtlCol="0">
                <a:spAutoFit/>
              </a:bodyPr>
              <a:lstStyle/>
              <a:p>
                <a:r>
                  <a:rPr lang="fr-FR" dirty="0" smtClean="0"/>
                  <a:t>Pos 1</a:t>
                </a:r>
                <a:endParaRPr lang="fr-FR" dirty="0"/>
              </a:p>
            </p:txBody>
          </p:sp>
          <p:sp>
            <p:nvSpPr>
              <p:cNvPr id="43" name="ZoneTexte 42"/>
              <p:cNvSpPr txBox="1"/>
              <p:nvPr/>
            </p:nvSpPr>
            <p:spPr>
              <a:xfrm>
                <a:off x="9152329" y="5265717"/>
                <a:ext cx="680186" cy="369332"/>
              </a:xfrm>
              <a:prstGeom prst="rect">
                <a:avLst/>
              </a:prstGeom>
              <a:noFill/>
            </p:spPr>
            <p:txBody>
              <a:bodyPr wrap="none" rtlCol="0">
                <a:spAutoFit/>
              </a:bodyPr>
              <a:lstStyle/>
              <a:p>
                <a:r>
                  <a:rPr lang="fr-FR" dirty="0" smtClean="0"/>
                  <a:t>Pos 4</a:t>
                </a:r>
                <a:endParaRPr lang="fr-FR" dirty="0"/>
              </a:p>
            </p:txBody>
          </p:sp>
          <p:sp>
            <p:nvSpPr>
              <p:cNvPr id="46" name="ZoneTexte 45"/>
              <p:cNvSpPr txBox="1"/>
              <p:nvPr/>
            </p:nvSpPr>
            <p:spPr>
              <a:xfrm>
                <a:off x="6533353" y="5338410"/>
                <a:ext cx="680186" cy="369332"/>
              </a:xfrm>
              <a:prstGeom prst="rect">
                <a:avLst/>
              </a:prstGeom>
              <a:noFill/>
            </p:spPr>
            <p:txBody>
              <a:bodyPr wrap="none" rtlCol="0">
                <a:spAutoFit/>
              </a:bodyPr>
              <a:lstStyle/>
              <a:p>
                <a:r>
                  <a:rPr lang="fr-FR" dirty="0" smtClean="0"/>
                  <a:t>Pos 3</a:t>
                </a:r>
                <a:endParaRPr lang="fr-FR" dirty="0"/>
              </a:p>
            </p:txBody>
          </p:sp>
        </p:grpSp>
        <mc:AlternateContent xmlns:mc="http://schemas.openxmlformats.org/markup-compatibility/2006" xmlns:a14="http://schemas.microsoft.com/office/drawing/2010/main">
          <mc:Choice Requires="a14">
            <p:sp>
              <p:nvSpPr>
                <p:cNvPr id="16" name="ZoneTexte 15"/>
                <p:cNvSpPr txBox="1"/>
                <p:nvPr/>
              </p:nvSpPr>
              <p:spPr>
                <a:xfrm>
                  <a:off x="6136983" y="2479593"/>
                  <a:ext cx="3738267" cy="369332"/>
                </a:xfrm>
                <a:prstGeom prst="rect">
                  <a:avLst/>
                </a:prstGeom>
                <a:noFill/>
              </p:spPr>
              <p:txBody>
                <a:bodyPr wrap="none" rtlCol="0">
                  <a:spAutoFit/>
                </a:bodyPr>
                <a:lstStyle/>
                <a:p>
                  <a:r>
                    <a:rPr lang="fr-FR" dirty="0" smtClean="0"/>
                    <a:t>Flux thermique instantané au rotor </a:t>
                  </a:r>
                  <a14:m>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𝑄</m:t>
                          </m:r>
                        </m:e>
                        <m:sub>
                          <m:r>
                            <a:rPr lang="fr-FR" i="1">
                              <a:latin typeface="Cambria Math" panose="02040503050406030204" pitchFamily="18" charset="0"/>
                            </a:rPr>
                            <m:t>𝑖</m:t>
                          </m:r>
                        </m:sub>
                      </m:sSub>
                    </m:oMath>
                  </a14:m>
                  <a:endParaRPr lang="fr-FR" dirty="0"/>
                </a:p>
              </p:txBody>
            </p:sp>
          </mc:Choice>
          <mc:Fallback xmlns="">
            <p:sp>
              <p:nvSpPr>
                <p:cNvPr id="16" name="ZoneTexte 15"/>
                <p:cNvSpPr txBox="1">
                  <a:spLocks noRot="1" noChangeAspect="1" noMove="1" noResize="1" noEditPoints="1" noAdjustHandles="1" noChangeArrowheads="1" noChangeShapeType="1" noTextEdit="1"/>
                </p:cNvSpPr>
                <p:nvPr/>
              </p:nvSpPr>
              <p:spPr>
                <a:xfrm>
                  <a:off x="6136983" y="2479593"/>
                  <a:ext cx="3738267" cy="369332"/>
                </a:xfrm>
                <a:prstGeom prst="rect">
                  <a:avLst/>
                </a:prstGeom>
                <a:blipFill rotWithShape="0">
                  <a:blip r:embed="rId18"/>
                  <a:stretch>
                    <a:fillRect l="-1468" t="-9836" b="-24590"/>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2" name="Rectangle 1"/>
              <p:cNvSpPr/>
              <p:nvPr/>
            </p:nvSpPr>
            <p:spPr>
              <a:xfrm>
                <a:off x="3575445" y="5576214"/>
                <a:ext cx="3754040" cy="8712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b="1" i="1">
                              <a:latin typeface="Cambria Math" panose="02040503050406030204" pitchFamily="18" charset="0"/>
                            </a:rPr>
                          </m:ctrlPr>
                        </m:sSubPr>
                        <m:e>
                          <m:r>
                            <a:rPr lang="fr-FR" b="1" i="1">
                              <a:latin typeface="Cambria Math" panose="02040503050406030204" pitchFamily="18" charset="0"/>
                            </a:rPr>
                            <m:t>𝑸</m:t>
                          </m:r>
                        </m:e>
                        <m:sub>
                          <m:r>
                            <a:rPr lang="fr-FR" b="1" i="1">
                              <a:latin typeface="Cambria Math" panose="02040503050406030204" pitchFamily="18" charset="0"/>
                            </a:rPr>
                            <m:t>𝒎𝒐𝒚</m:t>
                          </m:r>
                        </m:sub>
                      </m:sSub>
                      <m:r>
                        <a:rPr lang="fr-FR" b="0" i="0">
                          <a:latin typeface="Cambria Math" panose="02040503050406030204" pitchFamily="18" charset="0"/>
                        </a:rPr>
                        <m:t>=</m:t>
                      </m:r>
                      <m:f>
                        <m:fPr>
                          <m:ctrlPr>
                            <a:rPr lang="fr-FR" b="0" i="1">
                              <a:latin typeface="Cambria Math" panose="02040503050406030204" pitchFamily="18" charset="0"/>
                            </a:rPr>
                          </m:ctrlPr>
                        </m:fPr>
                        <m:num>
                          <m:r>
                            <a:rPr lang="fr-FR" b="0" i="0">
                              <a:latin typeface="Cambria Math" panose="02040503050406030204" pitchFamily="18" charset="0"/>
                            </a:rPr>
                            <m:t>1</m:t>
                          </m:r>
                        </m:num>
                        <m:den>
                          <m:sSub>
                            <m:sSubPr>
                              <m:ctrlPr>
                                <a:rPr lang="fr-FR" b="0" i="1">
                                  <a:latin typeface="Cambria Math" panose="02040503050406030204" pitchFamily="18" charset="0"/>
                                </a:rPr>
                              </m:ctrlPr>
                            </m:sSubPr>
                            <m:e>
                              <m:r>
                                <a:rPr lang="fr-FR" b="0" i="1">
                                  <a:latin typeface="Cambria Math" panose="02040503050406030204" pitchFamily="18" charset="0"/>
                                </a:rPr>
                                <m:t>𝑇</m:t>
                              </m:r>
                            </m:e>
                            <m:sub>
                              <m:r>
                                <a:rPr lang="fr-FR" b="0" i="1">
                                  <a:latin typeface="Cambria Math" panose="02040503050406030204" pitchFamily="18" charset="0"/>
                                </a:rPr>
                                <m:t>𝑟𝑜𝑡𝑎𝑡𝑖𝑜𝑛</m:t>
                              </m:r>
                            </m:sub>
                          </m:sSub>
                        </m:den>
                      </m:f>
                      <m:nary>
                        <m:naryPr>
                          <m:chr m:val="∑"/>
                          <m:limLoc m:val="undOvr"/>
                          <m:ctrlPr>
                            <a:rPr lang="fr-FR" b="0" i="1">
                              <a:latin typeface="Cambria Math" panose="02040503050406030204" pitchFamily="18" charset="0"/>
                            </a:rPr>
                          </m:ctrlPr>
                        </m:naryPr>
                        <m:sub>
                          <m:r>
                            <a:rPr lang="fr-FR" b="0" i="1">
                              <a:latin typeface="Cambria Math" panose="02040503050406030204" pitchFamily="18" charset="0"/>
                            </a:rPr>
                            <m:t>𝑖</m:t>
                          </m:r>
                          <m:r>
                            <a:rPr lang="fr-FR" b="0" i="0">
                              <a:latin typeface="Cambria Math" panose="02040503050406030204" pitchFamily="18" charset="0"/>
                            </a:rPr>
                            <m:t>=1</m:t>
                          </m:r>
                        </m:sub>
                        <m:sup>
                          <m:sSub>
                            <m:sSubPr>
                              <m:ctrlPr>
                                <a:rPr lang="fr-FR" b="0" i="1">
                                  <a:latin typeface="Cambria Math" panose="02040503050406030204" pitchFamily="18" charset="0"/>
                                </a:rPr>
                              </m:ctrlPr>
                            </m:sSubPr>
                            <m:e>
                              <m:r>
                                <a:rPr lang="fr-FR" b="0" i="1">
                                  <a:latin typeface="Cambria Math" panose="02040503050406030204" pitchFamily="18" charset="0"/>
                                </a:rPr>
                                <m:t>𝑁</m:t>
                              </m:r>
                            </m:e>
                            <m:sub>
                              <m:r>
                                <a:rPr lang="fr-FR" b="0" i="1">
                                  <a:latin typeface="Cambria Math" panose="02040503050406030204" pitchFamily="18" charset="0"/>
                                </a:rPr>
                                <m:t>𝑡</m:t>
                              </m:r>
                            </m:sub>
                          </m:sSub>
                        </m:sup>
                        <m:e>
                          <m:sSub>
                            <m:sSubPr>
                              <m:ctrlPr>
                                <a:rPr lang="fr-FR" i="1">
                                  <a:latin typeface="Cambria Math" panose="02040503050406030204" pitchFamily="18" charset="0"/>
                                </a:rPr>
                              </m:ctrlPr>
                            </m:sSubPr>
                            <m:e>
                              <m:r>
                                <a:rPr lang="fr-FR" i="1">
                                  <a:latin typeface="Cambria Math" panose="02040503050406030204" pitchFamily="18" charset="0"/>
                                </a:rPr>
                                <m:t>𝑄</m:t>
                              </m:r>
                            </m:e>
                            <m:sub>
                              <m:r>
                                <a:rPr lang="fr-FR" i="1">
                                  <a:latin typeface="Cambria Math" panose="02040503050406030204" pitchFamily="18" charset="0"/>
                                </a:rPr>
                                <m:t>𝑖</m:t>
                              </m:r>
                            </m:sub>
                          </m:sSub>
                          <m:r>
                            <a:rPr lang="fr-FR" b="0" i="1">
                              <a:latin typeface="Cambria Math" panose="02040503050406030204" pitchFamily="18" charset="0"/>
                            </a:rPr>
                            <m:t>𝑑</m:t>
                          </m:r>
                          <m:sSub>
                            <m:sSubPr>
                              <m:ctrlPr>
                                <a:rPr lang="fr-FR" b="0" i="1">
                                  <a:latin typeface="Cambria Math" panose="02040503050406030204" pitchFamily="18" charset="0"/>
                                </a:rPr>
                              </m:ctrlPr>
                            </m:sSubPr>
                            <m:e>
                              <m:r>
                                <a:rPr lang="fr-FR" b="0" i="1">
                                  <a:latin typeface="Cambria Math" panose="02040503050406030204" pitchFamily="18" charset="0"/>
                                </a:rPr>
                                <m:t>𝑡</m:t>
                              </m:r>
                            </m:e>
                            <m:sub>
                              <m:r>
                                <a:rPr lang="fr-FR" b="0" i="1">
                                  <a:latin typeface="Cambria Math" panose="02040503050406030204" pitchFamily="18" charset="0"/>
                                </a:rPr>
                                <m:t>𝑑𝑦𝑛𝑎𝑚𝑖𝑞𝑢𝑒</m:t>
                              </m:r>
                            </m:sub>
                          </m:sSub>
                        </m:e>
                      </m:nary>
                    </m:oMath>
                  </m:oMathPara>
                </a14:m>
                <a:endParaRPr lang="fr-FR" dirty="0"/>
              </a:p>
            </p:txBody>
          </p:sp>
        </mc:Choice>
        <mc:Fallback xmlns="">
          <p:sp>
            <p:nvSpPr>
              <p:cNvPr id="2" name="Rectangle 1"/>
              <p:cNvSpPr>
                <a:spLocks noRot="1" noChangeAspect="1" noMove="1" noResize="1" noEditPoints="1" noAdjustHandles="1" noChangeArrowheads="1" noChangeShapeType="1" noTextEdit="1"/>
              </p:cNvSpPr>
              <p:nvPr/>
            </p:nvSpPr>
            <p:spPr>
              <a:xfrm>
                <a:off x="3575445" y="5576214"/>
                <a:ext cx="3754040" cy="871264"/>
              </a:xfrm>
              <a:prstGeom prst="rect">
                <a:avLst/>
              </a:prstGeom>
              <a:blipFill rotWithShape="0">
                <a:blip r:embed="rId19"/>
                <a:stretch>
                  <a:fillRect/>
                </a:stretch>
              </a:blipFill>
            </p:spPr>
            <p:txBody>
              <a:bodyPr/>
              <a:lstStyle/>
              <a:p>
                <a:r>
                  <a:rPr lang="fr-FR">
                    <a:noFill/>
                  </a:rPr>
                  <a:t> </a:t>
                </a:r>
              </a:p>
            </p:txBody>
          </p:sp>
        </mc:Fallback>
      </mc:AlternateContent>
      <p:grpSp>
        <p:nvGrpSpPr>
          <p:cNvPr id="7" name="Groupe 6"/>
          <p:cNvGrpSpPr/>
          <p:nvPr/>
        </p:nvGrpSpPr>
        <p:grpSpPr>
          <a:xfrm>
            <a:off x="6485663" y="1792436"/>
            <a:ext cx="4558706" cy="3322852"/>
            <a:chOff x="6485663" y="1792436"/>
            <a:chExt cx="4558706" cy="3322852"/>
          </a:xfrm>
        </p:grpSpPr>
        <p:pic>
          <p:nvPicPr>
            <p:cNvPr id="53" name="Image 52"/>
            <p:cNvPicPr>
              <a:picLocks noChangeAspect="1"/>
            </p:cNvPicPr>
            <p:nvPr/>
          </p:nvPicPr>
          <p:blipFill>
            <a:blip r:embed="rId20"/>
            <a:stretch>
              <a:fillRect/>
            </a:stretch>
          </p:blipFill>
          <p:spPr>
            <a:xfrm>
              <a:off x="6485663" y="1792436"/>
              <a:ext cx="4558706" cy="3322852"/>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7071254" y="2100792"/>
                  <a:ext cx="769698" cy="3947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b="1" i="1">
                                <a:latin typeface="Cambria Math" panose="02040503050406030204" pitchFamily="18" charset="0"/>
                              </a:rPr>
                            </m:ctrlPr>
                          </m:sSubPr>
                          <m:e>
                            <m:r>
                              <a:rPr lang="fr-FR" b="1" i="1">
                                <a:latin typeface="Cambria Math" panose="02040503050406030204" pitchFamily="18" charset="0"/>
                              </a:rPr>
                              <m:t>𝑸</m:t>
                            </m:r>
                          </m:e>
                          <m:sub>
                            <m:r>
                              <a:rPr lang="fr-FR" b="1" i="1">
                                <a:latin typeface="Cambria Math" panose="02040503050406030204" pitchFamily="18" charset="0"/>
                              </a:rPr>
                              <m:t>𝒎𝒐𝒚</m:t>
                            </m:r>
                          </m:sub>
                        </m:sSub>
                      </m:oMath>
                    </m:oMathPara>
                  </a14:m>
                  <a:endParaRPr lang="fr-FR" dirty="0"/>
                </a:p>
              </p:txBody>
            </p:sp>
          </mc:Choice>
          <mc:Fallback xmlns="">
            <p:sp>
              <p:nvSpPr>
                <p:cNvPr id="6" name="Rectangle 5"/>
                <p:cNvSpPr>
                  <a:spLocks noRot="1" noChangeAspect="1" noMove="1" noResize="1" noEditPoints="1" noAdjustHandles="1" noChangeArrowheads="1" noChangeShapeType="1" noTextEdit="1"/>
                </p:cNvSpPr>
                <p:nvPr/>
              </p:nvSpPr>
              <p:spPr>
                <a:xfrm>
                  <a:off x="7071254" y="2100792"/>
                  <a:ext cx="769698" cy="394788"/>
                </a:xfrm>
                <a:prstGeom prst="rect">
                  <a:avLst/>
                </a:prstGeom>
                <a:blipFill rotWithShape="0">
                  <a:blip r:embed="rId21"/>
                  <a:stretch>
                    <a:fillRect b="-6250"/>
                  </a:stretch>
                </a:blipFill>
              </p:spPr>
              <p:txBody>
                <a:bodyPr/>
                <a:lstStyle/>
                <a:p>
                  <a:r>
                    <a:rPr lang="fr-FR">
                      <a:noFill/>
                    </a:rPr>
                    <a:t> </a:t>
                  </a:r>
                </a:p>
              </p:txBody>
            </p:sp>
          </mc:Fallback>
        </mc:AlternateContent>
      </p:grpSp>
    </p:spTree>
    <p:extLst>
      <p:ext uri="{BB962C8B-B14F-4D97-AF65-F5344CB8AC3E}">
        <p14:creationId xmlns:p14="http://schemas.microsoft.com/office/powerpoint/2010/main" val="2777799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p:cNvSpPr/>
          <p:nvPr/>
        </p:nvSpPr>
        <p:spPr>
          <a:xfrm>
            <a:off x="4553194" y="67093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1</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8" name="圆角矩形 8"/>
          <p:cNvSpPr/>
          <p:nvPr/>
        </p:nvSpPr>
        <p:spPr>
          <a:xfrm>
            <a:off x="4556040" y="1552643"/>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2</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0" name="圆角矩形 10"/>
          <p:cNvSpPr/>
          <p:nvPr/>
        </p:nvSpPr>
        <p:spPr>
          <a:xfrm>
            <a:off x="4553194" y="245614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3</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2" name="圆角矩形 12"/>
          <p:cNvSpPr/>
          <p:nvPr/>
        </p:nvSpPr>
        <p:spPr>
          <a:xfrm>
            <a:off x="4553194" y="3346191"/>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4</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156" name="矩形 9"/>
          <p:cNvSpPr/>
          <p:nvPr/>
        </p:nvSpPr>
        <p:spPr>
          <a:xfrm>
            <a:off x="5293028" y="678295"/>
            <a:ext cx="4428072"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Introduction : Contexte industriel</a:t>
            </a:r>
            <a:endParaRPr lang="zh-CN" altLang="zh-CN" sz="2400" kern="100" dirty="0">
              <a:ea typeface="微软雅黑" panose="020B0503020204020204" pitchFamily="34" charset="-122"/>
              <a:cs typeface="Times New Roman" panose="02020603050405020304" pitchFamily="18" charset="0"/>
            </a:endParaRPr>
          </a:p>
        </p:txBody>
      </p:sp>
      <p:sp>
        <p:nvSpPr>
          <p:cNvPr id="171" name="圆角矩形 12"/>
          <p:cNvSpPr/>
          <p:nvPr/>
        </p:nvSpPr>
        <p:spPr>
          <a:xfrm>
            <a:off x="4576398" y="4283509"/>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5</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22</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3" name="矩形 9"/>
          <p:cNvSpPr/>
          <p:nvPr/>
        </p:nvSpPr>
        <p:spPr>
          <a:xfrm>
            <a:off x="5402743" y="1574117"/>
            <a:ext cx="327557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Modélisation</a:t>
            </a:r>
            <a:r>
              <a:rPr lang="fr-FR" altLang="zh-CN" sz="2400" b="1" kern="100" dirty="0" smtClean="0">
                <a:ea typeface="微软雅黑" panose="020B0503020204020204" pitchFamily="34" charset="-122"/>
                <a:cs typeface="Times New Roman" panose="02020603050405020304" pitchFamily="18" charset="0"/>
              </a:rPr>
              <a:t> </a:t>
            </a:r>
            <a:r>
              <a:rPr lang="fr-FR" altLang="zh-CN" sz="2400" kern="100" dirty="0" smtClean="0">
                <a:ea typeface="微软雅黑" panose="020B0503020204020204" pitchFamily="34" charset="-122"/>
                <a:cs typeface="Times New Roman" panose="02020603050405020304" pitchFamily="18" charset="0"/>
              </a:rPr>
              <a:t>numérique</a:t>
            </a:r>
            <a:endParaRPr lang="zh-CN" altLang="zh-CN" sz="2400" kern="100" dirty="0">
              <a:ea typeface="微软雅黑" panose="020B0503020204020204" pitchFamily="34" charset="-122"/>
              <a:cs typeface="Times New Roman" panose="02020603050405020304" pitchFamily="18" charset="0"/>
            </a:endParaRPr>
          </a:p>
        </p:txBody>
      </p:sp>
      <p:sp>
        <p:nvSpPr>
          <p:cNvPr id="16" name="矩形 9"/>
          <p:cNvSpPr/>
          <p:nvPr/>
        </p:nvSpPr>
        <p:spPr>
          <a:xfrm>
            <a:off x="5379539" y="2511849"/>
            <a:ext cx="2843278"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Validation du modèle</a:t>
            </a:r>
            <a:endParaRPr lang="zh-CN" altLang="zh-CN" sz="2400" kern="100" dirty="0">
              <a:ea typeface="微软雅黑" panose="020B0503020204020204" pitchFamily="34" charset="-122"/>
              <a:cs typeface="Times New Roman" panose="02020603050405020304" pitchFamily="18" charset="0"/>
            </a:endParaRPr>
          </a:p>
        </p:txBody>
      </p:sp>
      <p:sp>
        <p:nvSpPr>
          <p:cNvPr id="18" name="矩形 9"/>
          <p:cNvSpPr/>
          <p:nvPr/>
        </p:nvSpPr>
        <p:spPr>
          <a:xfrm>
            <a:off x="5379539" y="4304611"/>
            <a:ext cx="5212261"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Pistes pour éviter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19" name="圆角矩形 12"/>
          <p:cNvSpPr/>
          <p:nvPr/>
        </p:nvSpPr>
        <p:spPr>
          <a:xfrm>
            <a:off x="4576398" y="5236060"/>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6</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0" name="矩形 13"/>
          <p:cNvSpPr/>
          <p:nvPr/>
        </p:nvSpPr>
        <p:spPr>
          <a:xfrm>
            <a:off x="5402743" y="5250447"/>
            <a:ext cx="3575018" cy="461665"/>
          </a:xfrm>
          <a:prstGeom prst="rect">
            <a:avLst/>
          </a:prstGeom>
        </p:spPr>
        <p:txBody>
          <a:bodyPr wrap="none">
            <a:spAutoFit/>
          </a:bodyPr>
          <a:lstStyle/>
          <a:p>
            <a:pPr algn="ctr">
              <a:spcAft>
                <a:spcPts val="0"/>
              </a:spcAft>
              <a:defRPr/>
            </a:pPr>
            <a:r>
              <a:rPr lang="en-US" altLang="zh-CN" sz="2400" kern="100" dirty="0">
                <a:ea typeface="微软雅黑" panose="020B0503020204020204" pitchFamily="34" charset="-122"/>
                <a:cs typeface="Times New Roman" panose="02020603050405020304" pitchFamily="18" charset="0"/>
              </a:rPr>
              <a:t>Conclusions &amp; Perspectives</a:t>
            </a:r>
            <a:endParaRPr lang="zh-CN" altLang="zh-CN" sz="2400" kern="100" dirty="0">
              <a:ea typeface="微软雅黑" panose="020B0503020204020204" pitchFamily="34" charset="-122"/>
              <a:cs typeface="Times New Roman" panose="02020603050405020304" pitchFamily="18" charset="0"/>
            </a:endParaRPr>
          </a:p>
        </p:txBody>
      </p:sp>
      <p:sp>
        <p:nvSpPr>
          <p:cNvPr id="21" name="Freeform 123">
            <a:extLst>
              <a:ext uri="{FF2B5EF4-FFF2-40B4-BE49-F238E27FC236}">
                <a16:creationId xmlns="" xmlns:a16="http://schemas.microsoft.com/office/drawing/2014/main" id="{402A1139-C7D6-4537-AFBF-9254000B9FA6}"/>
              </a:ext>
            </a:extLst>
          </p:cNvPr>
          <p:cNvSpPr>
            <a:spLocks noEditPoints="1"/>
          </p:cNvSpPr>
          <p:nvPr/>
        </p:nvSpPr>
        <p:spPr bwMode="auto">
          <a:xfrm>
            <a:off x="3553425" y="2516314"/>
            <a:ext cx="731520" cy="457200"/>
          </a:xfrm>
          <a:custGeom>
            <a:avLst/>
            <a:gdLst/>
            <a:ahLst/>
            <a:cxnLst>
              <a:cxn ang="0">
                <a:pos x="1179" y="92"/>
              </a:cxn>
              <a:cxn ang="0">
                <a:pos x="1259" y="275"/>
              </a:cxn>
              <a:cxn ang="0">
                <a:pos x="1607" y="202"/>
              </a:cxn>
              <a:cxn ang="0">
                <a:pos x="1753" y="130"/>
              </a:cxn>
              <a:cxn ang="0">
                <a:pos x="1857" y="304"/>
              </a:cxn>
              <a:cxn ang="0">
                <a:pos x="2021" y="567"/>
              </a:cxn>
              <a:cxn ang="0">
                <a:pos x="1753" y="1262"/>
              </a:cxn>
              <a:cxn ang="0">
                <a:pos x="877" y="1371"/>
              </a:cxn>
              <a:cxn ang="0">
                <a:pos x="11" y="1411"/>
              </a:cxn>
              <a:cxn ang="0">
                <a:pos x="24" y="1101"/>
              </a:cxn>
              <a:cxn ang="0">
                <a:pos x="182" y="802"/>
              </a:cxn>
              <a:cxn ang="0">
                <a:pos x="595" y="409"/>
              </a:cxn>
              <a:cxn ang="0">
                <a:pos x="1073" y="700"/>
              </a:cxn>
              <a:cxn ang="0">
                <a:pos x="1155" y="187"/>
              </a:cxn>
              <a:cxn ang="0">
                <a:pos x="896" y="703"/>
              </a:cxn>
              <a:cxn ang="0">
                <a:pos x="1038" y="796"/>
              </a:cxn>
              <a:cxn ang="0">
                <a:pos x="1167" y="547"/>
              </a:cxn>
              <a:cxn ang="0">
                <a:pos x="1033" y="1090"/>
              </a:cxn>
              <a:cxn ang="0">
                <a:pos x="1684" y="283"/>
              </a:cxn>
              <a:cxn ang="0">
                <a:pos x="1558" y="660"/>
              </a:cxn>
              <a:cxn ang="0">
                <a:pos x="940" y="1250"/>
              </a:cxn>
              <a:cxn ang="0">
                <a:pos x="961" y="1290"/>
              </a:cxn>
              <a:cxn ang="0">
                <a:pos x="1656" y="456"/>
              </a:cxn>
              <a:cxn ang="0">
                <a:pos x="1781" y="577"/>
              </a:cxn>
              <a:cxn ang="0">
                <a:pos x="1813" y="253"/>
              </a:cxn>
              <a:cxn ang="0">
                <a:pos x="1756" y="300"/>
              </a:cxn>
              <a:cxn ang="0">
                <a:pos x="1631" y="706"/>
              </a:cxn>
              <a:cxn ang="0">
                <a:pos x="1722" y="409"/>
              </a:cxn>
              <a:cxn ang="0">
                <a:pos x="1697" y="707"/>
              </a:cxn>
              <a:cxn ang="0">
                <a:pos x="1737" y="743"/>
              </a:cxn>
              <a:cxn ang="0">
                <a:pos x="1221" y="1099"/>
              </a:cxn>
              <a:cxn ang="0">
                <a:pos x="1797" y="683"/>
              </a:cxn>
              <a:cxn ang="0">
                <a:pos x="1788" y="561"/>
              </a:cxn>
              <a:cxn ang="0">
                <a:pos x="342" y="594"/>
              </a:cxn>
              <a:cxn ang="0">
                <a:pos x="403" y="1094"/>
              </a:cxn>
              <a:cxn ang="0">
                <a:pos x="899" y="803"/>
              </a:cxn>
              <a:cxn ang="0">
                <a:pos x="1881" y="451"/>
              </a:cxn>
              <a:cxn ang="0">
                <a:pos x="1776" y="1127"/>
              </a:cxn>
              <a:cxn ang="0">
                <a:pos x="1227" y="1221"/>
              </a:cxn>
              <a:cxn ang="0">
                <a:pos x="1396" y="1251"/>
              </a:cxn>
              <a:cxn ang="0">
                <a:pos x="1799" y="1250"/>
              </a:cxn>
              <a:cxn ang="0">
                <a:pos x="2009" y="560"/>
              </a:cxn>
              <a:cxn ang="0">
                <a:pos x="1736" y="999"/>
              </a:cxn>
              <a:cxn ang="0">
                <a:pos x="991" y="1301"/>
              </a:cxn>
              <a:cxn ang="0">
                <a:pos x="1858" y="766"/>
              </a:cxn>
              <a:cxn ang="0">
                <a:pos x="1458" y="864"/>
              </a:cxn>
              <a:cxn ang="0">
                <a:pos x="1300" y="1031"/>
              </a:cxn>
              <a:cxn ang="0">
                <a:pos x="1489" y="913"/>
              </a:cxn>
              <a:cxn ang="0">
                <a:pos x="1464" y="896"/>
              </a:cxn>
              <a:cxn ang="0">
                <a:pos x="107" y="1088"/>
              </a:cxn>
              <a:cxn ang="0">
                <a:pos x="156" y="1111"/>
              </a:cxn>
              <a:cxn ang="0">
                <a:pos x="710" y="1240"/>
              </a:cxn>
              <a:cxn ang="0">
                <a:pos x="91" y="1159"/>
              </a:cxn>
              <a:cxn ang="0">
                <a:pos x="430" y="1205"/>
              </a:cxn>
              <a:cxn ang="0">
                <a:pos x="399" y="1216"/>
              </a:cxn>
              <a:cxn ang="0">
                <a:pos x="116" y="1207"/>
              </a:cxn>
              <a:cxn ang="0">
                <a:pos x="641" y="1373"/>
              </a:cxn>
              <a:cxn ang="0">
                <a:pos x="368" y="1369"/>
              </a:cxn>
              <a:cxn ang="0">
                <a:pos x="88" y="1337"/>
              </a:cxn>
              <a:cxn ang="0">
                <a:pos x="120" y="1331"/>
              </a:cxn>
              <a:cxn ang="0">
                <a:pos x="686" y="1288"/>
              </a:cxn>
              <a:cxn ang="0">
                <a:pos x="877" y="1358"/>
              </a:cxn>
            </a:cxnLst>
            <a:rect l="0" t="0" r="r" b="b"/>
            <a:pathLst>
              <a:path w="2040" h="1427">
                <a:moveTo>
                  <a:pt x="1079" y="278"/>
                </a:moveTo>
                <a:lnTo>
                  <a:pt x="1079" y="278"/>
                </a:lnTo>
                <a:lnTo>
                  <a:pt x="1079" y="276"/>
                </a:lnTo>
                <a:lnTo>
                  <a:pt x="1077" y="275"/>
                </a:lnTo>
                <a:lnTo>
                  <a:pt x="1077" y="275"/>
                </a:lnTo>
                <a:lnTo>
                  <a:pt x="1077" y="278"/>
                </a:lnTo>
                <a:lnTo>
                  <a:pt x="1076" y="278"/>
                </a:lnTo>
                <a:lnTo>
                  <a:pt x="1076" y="275"/>
                </a:lnTo>
                <a:lnTo>
                  <a:pt x="1076" y="274"/>
                </a:lnTo>
                <a:lnTo>
                  <a:pt x="1077" y="273"/>
                </a:lnTo>
                <a:lnTo>
                  <a:pt x="1077" y="273"/>
                </a:lnTo>
                <a:lnTo>
                  <a:pt x="1078" y="271"/>
                </a:lnTo>
                <a:lnTo>
                  <a:pt x="1080" y="271"/>
                </a:lnTo>
                <a:lnTo>
                  <a:pt x="1081" y="271"/>
                </a:lnTo>
                <a:lnTo>
                  <a:pt x="1082" y="271"/>
                </a:lnTo>
                <a:lnTo>
                  <a:pt x="1082" y="270"/>
                </a:lnTo>
                <a:lnTo>
                  <a:pt x="1082" y="270"/>
                </a:lnTo>
                <a:lnTo>
                  <a:pt x="1081" y="269"/>
                </a:lnTo>
                <a:lnTo>
                  <a:pt x="1081" y="267"/>
                </a:lnTo>
                <a:lnTo>
                  <a:pt x="1084" y="263"/>
                </a:lnTo>
                <a:lnTo>
                  <a:pt x="1088" y="261"/>
                </a:lnTo>
                <a:lnTo>
                  <a:pt x="1091" y="259"/>
                </a:lnTo>
                <a:lnTo>
                  <a:pt x="1091" y="259"/>
                </a:lnTo>
                <a:lnTo>
                  <a:pt x="1093" y="253"/>
                </a:lnTo>
                <a:lnTo>
                  <a:pt x="1096" y="245"/>
                </a:lnTo>
                <a:lnTo>
                  <a:pt x="1105" y="231"/>
                </a:lnTo>
                <a:lnTo>
                  <a:pt x="1115" y="218"/>
                </a:lnTo>
                <a:lnTo>
                  <a:pt x="1125" y="206"/>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79" y="84"/>
                </a:lnTo>
                <a:lnTo>
                  <a:pt x="1181" y="82"/>
                </a:lnTo>
                <a:lnTo>
                  <a:pt x="1184" y="81"/>
                </a:lnTo>
                <a:lnTo>
                  <a:pt x="1186" y="78"/>
                </a:lnTo>
                <a:lnTo>
                  <a:pt x="1188" y="75"/>
                </a:lnTo>
                <a:lnTo>
                  <a:pt x="1190" y="71"/>
                </a:lnTo>
                <a:lnTo>
                  <a:pt x="1190" y="67"/>
                </a:lnTo>
                <a:lnTo>
                  <a:pt x="1190" y="63"/>
                </a:lnTo>
                <a:lnTo>
                  <a:pt x="1187" y="60"/>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14" y="0"/>
                </a:lnTo>
                <a:lnTo>
                  <a:pt x="1221" y="5"/>
                </a:lnTo>
                <a:lnTo>
                  <a:pt x="1225" y="13"/>
                </a:lnTo>
                <a:lnTo>
                  <a:pt x="1228" y="21"/>
                </a:lnTo>
                <a:lnTo>
                  <a:pt x="1231" y="30"/>
                </a:lnTo>
                <a:lnTo>
                  <a:pt x="1235" y="50"/>
                </a:lnTo>
                <a:lnTo>
                  <a:pt x="1238" y="70"/>
                </a:lnTo>
                <a:lnTo>
                  <a:pt x="1238" y="70"/>
                </a:lnTo>
                <a:lnTo>
                  <a:pt x="1240" y="80"/>
                </a:lnTo>
                <a:lnTo>
                  <a:pt x="1244" y="91"/>
                </a:lnTo>
                <a:lnTo>
                  <a:pt x="1247" y="102"/>
                </a:lnTo>
                <a:lnTo>
                  <a:pt x="1250" y="111"/>
                </a:lnTo>
                <a:lnTo>
                  <a:pt x="1250" y="111"/>
                </a:lnTo>
                <a:lnTo>
                  <a:pt x="1252" y="128"/>
                </a:lnTo>
                <a:lnTo>
                  <a:pt x="1253" y="147"/>
                </a:lnTo>
                <a:lnTo>
                  <a:pt x="1254" y="186"/>
                </a:lnTo>
                <a:lnTo>
                  <a:pt x="1254" y="186"/>
                </a:lnTo>
                <a:lnTo>
                  <a:pt x="1255" y="236"/>
                </a:lnTo>
                <a:lnTo>
                  <a:pt x="1256" y="257"/>
                </a:lnTo>
                <a:lnTo>
                  <a:pt x="1259" y="275"/>
                </a:lnTo>
                <a:lnTo>
                  <a:pt x="1259" y="275"/>
                </a:lnTo>
                <a:lnTo>
                  <a:pt x="1252" y="320"/>
                </a:lnTo>
                <a:lnTo>
                  <a:pt x="1244" y="365"/>
                </a:lnTo>
                <a:lnTo>
                  <a:pt x="1233" y="408"/>
                </a:lnTo>
                <a:lnTo>
                  <a:pt x="1228" y="429"/>
                </a:lnTo>
                <a:lnTo>
                  <a:pt x="1222" y="450"/>
                </a:lnTo>
                <a:lnTo>
                  <a:pt x="1222" y="450"/>
                </a:lnTo>
                <a:lnTo>
                  <a:pt x="1250" y="424"/>
                </a:lnTo>
                <a:lnTo>
                  <a:pt x="1278" y="398"/>
                </a:lnTo>
                <a:lnTo>
                  <a:pt x="1308" y="373"/>
                </a:lnTo>
                <a:lnTo>
                  <a:pt x="1338" y="348"/>
                </a:lnTo>
                <a:lnTo>
                  <a:pt x="1338" y="348"/>
                </a:lnTo>
                <a:lnTo>
                  <a:pt x="1356" y="334"/>
                </a:lnTo>
                <a:lnTo>
                  <a:pt x="1364" y="327"/>
                </a:lnTo>
                <a:lnTo>
                  <a:pt x="1373" y="320"/>
                </a:lnTo>
                <a:lnTo>
                  <a:pt x="1373" y="320"/>
                </a:lnTo>
                <a:lnTo>
                  <a:pt x="1382" y="314"/>
                </a:lnTo>
                <a:lnTo>
                  <a:pt x="1393" y="309"/>
                </a:lnTo>
                <a:lnTo>
                  <a:pt x="1397" y="306"/>
                </a:lnTo>
                <a:lnTo>
                  <a:pt x="1403" y="304"/>
                </a:lnTo>
                <a:lnTo>
                  <a:pt x="1407" y="300"/>
                </a:lnTo>
                <a:lnTo>
                  <a:pt x="1410" y="294"/>
                </a:lnTo>
                <a:lnTo>
                  <a:pt x="1410" y="294"/>
                </a:lnTo>
                <a:lnTo>
                  <a:pt x="1411" y="296"/>
                </a:lnTo>
                <a:lnTo>
                  <a:pt x="1413" y="297"/>
                </a:lnTo>
                <a:lnTo>
                  <a:pt x="1415" y="296"/>
                </a:lnTo>
                <a:lnTo>
                  <a:pt x="1417" y="294"/>
                </a:lnTo>
                <a:lnTo>
                  <a:pt x="1417" y="294"/>
                </a:lnTo>
                <a:lnTo>
                  <a:pt x="1428" y="287"/>
                </a:lnTo>
                <a:lnTo>
                  <a:pt x="1439" y="281"/>
                </a:lnTo>
                <a:lnTo>
                  <a:pt x="1462" y="269"/>
                </a:lnTo>
                <a:lnTo>
                  <a:pt x="1484" y="258"/>
                </a:lnTo>
                <a:lnTo>
                  <a:pt x="1495" y="251"/>
                </a:lnTo>
                <a:lnTo>
                  <a:pt x="1505" y="243"/>
                </a:lnTo>
                <a:lnTo>
                  <a:pt x="1505" y="243"/>
                </a:lnTo>
                <a:lnTo>
                  <a:pt x="1519" y="239"/>
                </a:lnTo>
                <a:lnTo>
                  <a:pt x="1532" y="233"/>
                </a:lnTo>
                <a:lnTo>
                  <a:pt x="1557" y="223"/>
                </a:lnTo>
                <a:lnTo>
                  <a:pt x="1581" y="212"/>
                </a:lnTo>
                <a:lnTo>
                  <a:pt x="1593" y="207"/>
                </a:lnTo>
                <a:lnTo>
                  <a:pt x="1607" y="202"/>
                </a:lnTo>
                <a:lnTo>
                  <a:pt x="1607" y="202"/>
                </a:lnTo>
                <a:lnTo>
                  <a:pt x="1610" y="199"/>
                </a:lnTo>
                <a:lnTo>
                  <a:pt x="1615" y="196"/>
                </a:lnTo>
                <a:lnTo>
                  <a:pt x="1623" y="190"/>
                </a:lnTo>
                <a:lnTo>
                  <a:pt x="1623" y="190"/>
                </a:lnTo>
                <a:lnTo>
                  <a:pt x="1626" y="186"/>
                </a:lnTo>
                <a:lnTo>
                  <a:pt x="1630" y="182"/>
                </a:lnTo>
                <a:lnTo>
                  <a:pt x="1633" y="178"/>
                </a:lnTo>
                <a:lnTo>
                  <a:pt x="1636" y="173"/>
                </a:lnTo>
                <a:lnTo>
                  <a:pt x="1636" y="173"/>
                </a:lnTo>
                <a:lnTo>
                  <a:pt x="1639" y="171"/>
                </a:lnTo>
                <a:lnTo>
                  <a:pt x="1644" y="170"/>
                </a:lnTo>
                <a:lnTo>
                  <a:pt x="1647" y="169"/>
                </a:lnTo>
                <a:lnTo>
                  <a:pt x="1650" y="167"/>
                </a:lnTo>
                <a:lnTo>
                  <a:pt x="1650" y="167"/>
                </a:lnTo>
                <a:lnTo>
                  <a:pt x="1656" y="161"/>
                </a:lnTo>
                <a:lnTo>
                  <a:pt x="1662" y="154"/>
                </a:lnTo>
                <a:lnTo>
                  <a:pt x="1666" y="146"/>
                </a:lnTo>
                <a:lnTo>
                  <a:pt x="1670" y="137"/>
                </a:lnTo>
                <a:lnTo>
                  <a:pt x="1680" y="120"/>
                </a:lnTo>
                <a:lnTo>
                  <a:pt x="1688" y="103"/>
                </a:lnTo>
                <a:lnTo>
                  <a:pt x="1688" y="103"/>
                </a:lnTo>
                <a:lnTo>
                  <a:pt x="1688" y="96"/>
                </a:lnTo>
                <a:lnTo>
                  <a:pt x="1687" y="91"/>
                </a:lnTo>
                <a:lnTo>
                  <a:pt x="1687" y="86"/>
                </a:lnTo>
                <a:lnTo>
                  <a:pt x="1688" y="84"/>
                </a:lnTo>
                <a:lnTo>
                  <a:pt x="1691" y="81"/>
                </a:lnTo>
                <a:lnTo>
                  <a:pt x="1691" y="81"/>
                </a:lnTo>
                <a:lnTo>
                  <a:pt x="1696" y="82"/>
                </a:lnTo>
                <a:lnTo>
                  <a:pt x="1698" y="82"/>
                </a:lnTo>
                <a:lnTo>
                  <a:pt x="1701" y="81"/>
                </a:lnTo>
                <a:lnTo>
                  <a:pt x="1701" y="81"/>
                </a:lnTo>
                <a:lnTo>
                  <a:pt x="1705" y="97"/>
                </a:lnTo>
                <a:lnTo>
                  <a:pt x="1710" y="112"/>
                </a:lnTo>
                <a:lnTo>
                  <a:pt x="1714" y="127"/>
                </a:lnTo>
                <a:lnTo>
                  <a:pt x="1715" y="135"/>
                </a:lnTo>
                <a:lnTo>
                  <a:pt x="1715" y="142"/>
                </a:lnTo>
                <a:lnTo>
                  <a:pt x="1715" y="142"/>
                </a:lnTo>
                <a:lnTo>
                  <a:pt x="1730" y="138"/>
                </a:lnTo>
                <a:lnTo>
                  <a:pt x="1742" y="134"/>
                </a:lnTo>
                <a:lnTo>
                  <a:pt x="1753" y="130"/>
                </a:lnTo>
                <a:lnTo>
                  <a:pt x="1766" y="126"/>
                </a:lnTo>
                <a:lnTo>
                  <a:pt x="1766" y="126"/>
                </a:lnTo>
                <a:lnTo>
                  <a:pt x="1781" y="147"/>
                </a:lnTo>
                <a:lnTo>
                  <a:pt x="1787" y="157"/>
                </a:lnTo>
                <a:lnTo>
                  <a:pt x="1793" y="169"/>
                </a:lnTo>
                <a:lnTo>
                  <a:pt x="1793" y="169"/>
                </a:lnTo>
                <a:lnTo>
                  <a:pt x="1797" y="168"/>
                </a:lnTo>
                <a:lnTo>
                  <a:pt x="1800" y="167"/>
                </a:lnTo>
                <a:lnTo>
                  <a:pt x="1804" y="164"/>
                </a:lnTo>
                <a:lnTo>
                  <a:pt x="1809" y="161"/>
                </a:lnTo>
                <a:lnTo>
                  <a:pt x="1812" y="161"/>
                </a:lnTo>
                <a:lnTo>
                  <a:pt x="1814" y="162"/>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1" y="197"/>
                </a:lnTo>
                <a:lnTo>
                  <a:pt x="1839" y="194"/>
                </a:lnTo>
                <a:lnTo>
                  <a:pt x="1847" y="191"/>
                </a:lnTo>
                <a:lnTo>
                  <a:pt x="1856" y="190"/>
                </a:lnTo>
                <a:lnTo>
                  <a:pt x="1860" y="191"/>
                </a:lnTo>
                <a:lnTo>
                  <a:pt x="1863" y="192"/>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2" y="305"/>
                </a:lnTo>
                <a:lnTo>
                  <a:pt x="1857" y="304"/>
                </a:lnTo>
                <a:lnTo>
                  <a:pt x="1862" y="304"/>
                </a:lnTo>
                <a:lnTo>
                  <a:pt x="1873" y="303"/>
                </a:lnTo>
                <a:lnTo>
                  <a:pt x="1884" y="303"/>
                </a:lnTo>
                <a:lnTo>
                  <a:pt x="1895" y="302"/>
                </a:lnTo>
                <a:lnTo>
                  <a:pt x="1895" y="302"/>
                </a:lnTo>
                <a:lnTo>
                  <a:pt x="1902" y="299"/>
                </a:lnTo>
                <a:lnTo>
                  <a:pt x="1908" y="296"/>
                </a:lnTo>
                <a:lnTo>
                  <a:pt x="1914" y="292"/>
                </a:lnTo>
                <a:lnTo>
                  <a:pt x="1917" y="292"/>
                </a:lnTo>
                <a:lnTo>
                  <a:pt x="1920" y="293"/>
                </a:lnTo>
                <a:lnTo>
                  <a:pt x="1920" y="293"/>
                </a:lnTo>
                <a:lnTo>
                  <a:pt x="1922" y="297"/>
                </a:lnTo>
                <a:lnTo>
                  <a:pt x="1922" y="301"/>
                </a:lnTo>
                <a:lnTo>
                  <a:pt x="1922" y="305"/>
                </a:lnTo>
                <a:lnTo>
                  <a:pt x="1921" y="309"/>
                </a:lnTo>
                <a:lnTo>
                  <a:pt x="1914" y="327"/>
                </a:lnTo>
                <a:lnTo>
                  <a:pt x="1914" y="327"/>
                </a:lnTo>
                <a:lnTo>
                  <a:pt x="1908" y="349"/>
                </a:lnTo>
                <a:lnTo>
                  <a:pt x="1902" y="372"/>
                </a:lnTo>
                <a:lnTo>
                  <a:pt x="1890" y="415"/>
                </a:lnTo>
                <a:lnTo>
                  <a:pt x="1890" y="415"/>
                </a:lnTo>
                <a:lnTo>
                  <a:pt x="1923" y="415"/>
                </a:lnTo>
                <a:lnTo>
                  <a:pt x="1954" y="413"/>
                </a:lnTo>
                <a:lnTo>
                  <a:pt x="2016" y="407"/>
                </a:lnTo>
                <a:lnTo>
                  <a:pt x="2016" y="407"/>
                </a:lnTo>
                <a:lnTo>
                  <a:pt x="2023" y="415"/>
                </a:lnTo>
                <a:lnTo>
                  <a:pt x="2029" y="423"/>
                </a:lnTo>
                <a:lnTo>
                  <a:pt x="2033" y="430"/>
                </a:lnTo>
                <a:lnTo>
                  <a:pt x="2036" y="438"/>
                </a:lnTo>
                <a:lnTo>
                  <a:pt x="2039" y="446"/>
                </a:lnTo>
                <a:lnTo>
                  <a:pt x="2040" y="456"/>
                </a:lnTo>
                <a:lnTo>
                  <a:pt x="2039" y="467"/>
                </a:lnTo>
                <a:lnTo>
                  <a:pt x="2038" y="480"/>
                </a:lnTo>
                <a:lnTo>
                  <a:pt x="2038" y="480"/>
                </a:lnTo>
                <a:lnTo>
                  <a:pt x="2034" y="494"/>
                </a:lnTo>
                <a:lnTo>
                  <a:pt x="2030" y="510"/>
                </a:lnTo>
                <a:lnTo>
                  <a:pt x="2027" y="526"/>
                </a:lnTo>
                <a:lnTo>
                  <a:pt x="2024" y="542"/>
                </a:lnTo>
                <a:lnTo>
                  <a:pt x="2024" y="542"/>
                </a:lnTo>
                <a:lnTo>
                  <a:pt x="2021" y="555"/>
                </a:lnTo>
                <a:lnTo>
                  <a:pt x="2021" y="567"/>
                </a:lnTo>
                <a:lnTo>
                  <a:pt x="2020" y="580"/>
                </a:lnTo>
                <a:lnTo>
                  <a:pt x="2019" y="593"/>
                </a:lnTo>
                <a:lnTo>
                  <a:pt x="2019" y="593"/>
                </a:lnTo>
                <a:lnTo>
                  <a:pt x="2017" y="603"/>
                </a:lnTo>
                <a:lnTo>
                  <a:pt x="2014" y="612"/>
                </a:lnTo>
                <a:lnTo>
                  <a:pt x="2011" y="622"/>
                </a:lnTo>
                <a:lnTo>
                  <a:pt x="2009" y="631"/>
                </a:lnTo>
                <a:lnTo>
                  <a:pt x="2009" y="631"/>
                </a:lnTo>
                <a:lnTo>
                  <a:pt x="2005" y="647"/>
                </a:lnTo>
                <a:lnTo>
                  <a:pt x="2002" y="661"/>
                </a:lnTo>
                <a:lnTo>
                  <a:pt x="1993" y="693"/>
                </a:lnTo>
                <a:lnTo>
                  <a:pt x="1993" y="693"/>
                </a:lnTo>
                <a:lnTo>
                  <a:pt x="1974" y="768"/>
                </a:lnTo>
                <a:lnTo>
                  <a:pt x="1956" y="844"/>
                </a:lnTo>
                <a:lnTo>
                  <a:pt x="1937" y="919"/>
                </a:lnTo>
                <a:lnTo>
                  <a:pt x="1919" y="991"/>
                </a:lnTo>
                <a:lnTo>
                  <a:pt x="1919" y="991"/>
                </a:lnTo>
                <a:lnTo>
                  <a:pt x="1911" y="1014"/>
                </a:lnTo>
                <a:lnTo>
                  <a:pt x="1905" y="1036"/>
                </a:lnTo>
                <a:lnTo>
                  <a:pt x="1898" y="1058"/>
                </a:lnTo>
                <a:lnTo>
                  <a:pt x="1895" y="1069"/>
                </a:lnTo>
                <a:lnTo>
                  <a:pt x="1893" y="1079"/>
                </a:lnTo>
                <a:lnTo>
                  <a:pt x="1893" y="1079"/>
                </a:lnTo>
                <a:lnTo>
                  <a:pt x="1886" y="1126"/>
                </a:lnTo>
                <a:lnTo>
                  <a:pt x="1881" y="1149"/>
                </a:lnTo>
                <a:lnTo>
                  <a:pt x="1877" y="1170"/>
                </a:lnTo>
                <a:lnTo>
                  <a:pt x="1872" y="1192"/>
                </a:lnTo>
                <a:lnTo>
                  <a:pt x="1865" y="1212"/>
                </a:lnTo>
                <a:lnTo>
                  <a:pt x="1859" y="1232"/>
                </a:lnTo>
                <a:lnTo>
                  <a:pt x="1850" y="1252"/>
                </a:lnTo>
                <a:lnTo>
                  <a:pt x="1850" y="1252"/>
                </a:lnTo>
                <a:lnTo>
                  <a:pt x="1846" y="1254"/>
                </a:lnTo>
                <a:lnTo>
                  <a:pt x="1841" y="1257"/>
                </a:lnTo>
                <a:lnTo>
                  <a:pt x="1834" y="1259"/>
                </a:lnTo>
                <a:lnTo>
                  <a:pt x="1830" y="1262"/>
                </a:lnTo>
                <a:lnTo>
                  <a:pt x="1830" y="1262"/>
                </a:lnTo>
                <a:lnTo>
                  <a:pt x="1812" y="1265"/>
                </a:lnTo>
                <a:lnTo>
                  <a:pt x="1792" y="1265"/>
                </a:lnTo>
                <a:lnTo>
                  <a:pt x="1773" y="1263"/>
                </a:lnTo>
                <a:lnTo>
                  <a:pt x="1753" y="1262"/>
                </a:lnTo>
                <a:lnTo>
                  <a:pt x="1753" y="1262"/>
                </a:lnTo>
                <a:lnTo>
                  <a:pt x="1733" y="1261"/>
                </a:lnTo>
                <a:lnTo>
                  <a:pt x="1715" y="1262"/>
                </a:lnTo>
                <a:lnTo>
                  <a:pt x="1697" y="1265"/>
                </a:lnTo>
                <a:lnTo>
                  <a:pt x="1679" y="1268"/>
                </a:lnTo>
                <a:lnTo>
                  <a:pt x="1642" y="1274"/>
                </a:lnTo>
                <a:lnTo>
                  <a:pt x="1624" y="1276"/>
                </a:lnTo>
                <a:lnTo>
                  <a:pt x="1607" y="1278"/>
                </a:lnTo>
                <a:lnTo>
                  <a:pt x="1607" y="1278"/>
                </a:lnTo>
                <a:lnTo>
                  <a:pt x="1593" y="1277"/>
                </a:lnTo>
                <a:lnTo>
                  <a:pt x="1579" y="1277"/>
                </a:lnTo>
                <a:lnTo>
                  <a:pt x="1573" y="1277"/>
                </a:lnTo>
                <a:lnTo>
                  <a:pt x="1568" y="1280"/>
                </a:lnTo>
                <a:lnTo>
                  <a:pt x="1561" y="1282"/>
                </a:lnTo>
                <a:lnTo>
                  <a:pt x="1556" y="1285"/>
                </a:lnTo>
                <a:lnTo>
                  <a:pt x="1556" y="1285"/>
                </a:lnTo>
                <a:lnTo>
                  <a:pt x="1428" y="1293"/>
                </a:lnTo>
                <a:lnTo>
                  <a:pt x="1294" y="1301"/>
                </a:lnTo>
                <a:lnTo>
                  <a:pt x="1294" y="1301"/>
                </a:lnTo>
                <a:lnTo>
                  <a:pt x="1224" y="1306"/>
                </a:lnTo>
                <a:lnTo>
                  <a:pt x="1188" y="1311"/>
                </a:lnTo>
                <a:lnTo>
                  <a:pt x="1153" y="1315"/>
                </a:lnTo>
                <a:lnTo>
                  <a:pt x="1118" y="1320"/>
                </a:lnTo>
                <a:lnTo>
                  <a:pt x="1084" y="1328"/>
                </a:lnTo>
                <a:lnTo>
                  <a:pt x="1050" y="1335"/>
                </a:lnTo>
                <a:lnTo>
                  <a:pt x="1018" y="1344"/>
                </a:lnTo>
                <a:lnTo>
                  <a:pt x="1018" y="1344"/>
                </a:lnTo>
                <a:lnTo>
                  <a:pt x="1012" y="1347"/>
                </a:lnTo>
                <a:lnTo>
                  <a:pt x="1012" y="1347"/>
                </a:lnTo>
                <a:lnTo>
                  <a:pt x="999" y="1354"/>
                </a:lnTo>
                <a:lnTo>
                  <a:pt x="987" y="1362"/>
                </a:lnTo>
                <a:lnTo>
                  <a:pt x="975" y="1369"/>
                </a:lnTo>
                <a:lnTo>
                  <a:pt x="969" y="1373"/>
                </a:lnTo>
                <a:lnTo>
                  <a:pt x="961" y="1374"/>
                </a:lnTo>
                <a:lnTo>
                  <a:pt x="961" y="1374"/>
                </a:lnTo>
                <a:lnTo>
                  <a:pt x="947" y="1376"/>
                </a:lnTo>
                <a:lnTo>
                  <a:pt x="929" y="1377"/>
                </a:lnTo>
                <a:lnTo>
                  <a:pt x="912" y="1377"/>
                </a:lnTo>
                <a:lnTo>
                  <a:pt x="896" y="1376"/>
                </a:lnTo>
                <a:lnTo>
                  <a:pt x="896" y="1376"/>
                </a:lnTo>
                <a:lnTo>
                  <a:pt x="887" y="1374"/>
                </a:lnTo>
                <a:lnTo>
                  <a:pt x="877" y="1371"/>
                </a:lnTo>
                <a:lnTo>
                  <a:pt x="867" y="1367"/>
                </a:lnTo>
                <a:lnTo>
                  <a:pt x="861" y="1367"/>
                </a:lnTo>
                <a:lnTo>
                  <a:pt x="861" y="1367"/>
                </a:lnTo>
                <a:lnTo>
                  <a:pt x="839" y="1368"/>
                </a:lnTo>
                <a:lnTo>
                  <a:pt x="817" y="1369"/>
                </a:lnTo>
                <a:lnTo>
                  <a:pt x="772" y="1371"/>
                </a:lnTo>
                <a:lnTo>
                  <a:pt x="772" y="1371"/>
                </a:lnTo>
                <a:lnTo>
                  <a:pt x="741" y="1372"/>
                </a:lnTo>
                <a:lnTo>
                  <a:pt x="712" y="1375"/>
                </a:lnTo>
                <a:lnTo>
                  <a:pt x="649" y="1384"/>
                </a:lnTo>
                <a:lnTo>
                  <a:pt x="649" y="1384"/>
                </a:lnTo>
                <a:lnTo>
                  <a:pt x="614" y="1389"/>
                </a:lnTo>
                <a:lnTo>
                  <a:pt x="578" y="1392"/>
                </a:lnTo>
                <a:lnTo>
                  <a:pt x="542" y="1394"/>
                </a:lnTo>
                <a:lnTo>
                  <a:pt x="506" y="1397"/>
                </a:lnTo>
                <a:lnTo>
                  <a:pt x="506" y="1397"/>
                </a:lnTo>
                <a:lnTo>
                  <a:pt x="448" y="1404"/>
                </a:lnTo>
                <a:lnTo>
                  <a:pt x="388" y="1410"/>
                </a:lnTo>
                <a:lnTo>
                  <a:pt x="328" y="1415"/>
                </a:lnTo>
                <a:lnTo>
                  <a:pt x="298" y="1418"/>
                </a:lnTo>
                <a:lnTo>
                  <a:pt x="267" y="1419"/>
                </a:lnTo>
                <a:lnTo>
                  <a:pt x="267" y="1419"/>
                </a:lnTo>
                <a:lnTo>
                  <a:pt x="252" y="1418"/>
                </a:lnTo>
                <a:lnTo>
                  <a:pt x="244" y="1417"/>
                </a:lnTo>
                <a:lnTo>
                  <a:pt x="237" y="1417"/>
                </a:lnTo>
                <a:lnTo>
                  <a:pt x="237" y="1417"/>
                </a:lnTo>
                <a:lnTo>
                  <a:pt x="216" y="1419"/>
                </a:lnTo>
                <a:lnTo>
                  <a:pt x="196" y="1422"/>
                </a:lnTo>
                <a:lnTo>
                  <a:pt x="177" y="1425"/>
                </a:lnTo>
                <a:lnTo>
                  <a:pt x="156" y="1427"/>
                </a:lnTo>
                <a:lnTo>
                  <a:pt x="156" y="1427"/>
                </a:lnTo>
                <a:lnTo>
                  <a:pt x="134" y="1427"/>
                </a:lnTo>
                <a:lnTo>
                  <a:pt x="110" y="1425"/>
                </a:lnTo>
                <a:lnTo>
                  <a:pt x="87" y="1423"/>
                </a:lnTo>
                <a:lnTo>
                  <a:pt x="64" y="1422"/>
                </a:lnTo>
                <a:lnTo>
                  <a:pt x="64" y="1422"/>
                </a:lnTo>
                <a:lnTo>
                  <a:pt x="50" y="1421"/>
                </a:lnTo>
                <a:lnTo>
                  <a:pt x="36" y="1419"/>
                </a:lnTo>
                <a:lnTo>
                  <a:pt x="24" y="1415"/>
                </a:lnTo>
                <a:lnTo>
                  <a:pt x="11" y="1411"/>
                </a:lnTo>
                <a:lnTo>
                  <a:pt x="11" y="1411"/>
                </a:lnTo>
                <a:lnTo>
                  <a:pt x="9" y="1404"/>
                </a:lnTo>
                <a:lnTo>
                  <a:pt x="6" y="1394"/>
                </a:lnTo>
                <a:lnTo>
                  <a:pt x="4" y="1386"/>
                </a:lnTo>
                <a:lnTo>
                  <a:pt x="2" y="1382"/>
                </a:lnTo>
                <a:lnTo>
                  <a:pt x="0" y="1379"/>
                </a:lnTo>
                <a:lnTo>
                  <a:pt x="0" y="1379"/>
                </a:lnTo>
                <a:lnTo>
                  <a:pt x="21" y="1335"/>
                </a:lnTo>
                <a:lnTo>
                  <a:pt x="43" y="1291"/>
                </a:lnTo>
                <a:lnTo>
                  <a:pt x="66" y="1250"/>
                </a:lnTo>
                <a:lnTo>
                  <a:pt x="89" y="1210"/>
                </a:lnTo>
                <a:lnTo>
                  <a:pt x="89" y="1210"/>
                </a:lnTo>
                <a:lnTo>
                  <a:pt x="71" y="1211"/>
                </a:lnTo>
                <a:lnTo>
                  <a:pt x="52" y="1213"/>
                </a:lnTo>
                <a:lnTo>
                  <a:pt x="35" y="1215"/>
                </a:lnTo>
                <a:lnTo>
                  <a:pt x="18" y="1215"/>
                </a:lnTo>
                <a:lnTo>
                  <a:pt x="18" y="1215"/>
                </a:lnTo>
                <a:lnTo>
                  <a:pt x="16" y="1208"/>
                </a:lnTo>
                <a:lnTo>
                  <a:pt x="17" y="1199"/>
                </a:lnTo>
                <a:lnTo>
                  <a:pt x="19" y="1192"/>
                </a:lnTo>
                <a:lnTo>
                  <a:pt x="22" y="1183"/>
                </a:lnTo>
                <a:lnTo>
                  <a:pt x="30" y="1168"/>
                </a:lnTo>
                <a:lnTo>
                  <a:pt x="37" y="1153"/>
                </a:lnTo>
                <a:lnTo>
                  <a:pt x="37" y="1153"/>
                </a:lnTo>
                <a:lnTo>
                  <a:pt x="32" y="1151"/>
                </a:lnTo>
                <a:lnTo>
                  <a:pt x="27" y="1150"/>
                </a:lnTo>
                <a:lnTo>
                  <a:pt x="21" y="1151"/>
                </a:lnTo>
                <a:lnTo>
                  <a:pt x="16" y="1151"/>
                </a:lnTo>
                <a:lnTo>
                  <a:pt x="12" y="1152"/>
                </a:lnTo>
                <a:lnTo>
                  <a:pt x="7" y="1152"/>
                </a:lnTo>
                <a:lnTo>
                  <a:pt x="4" y="1151"/>
                </a:lnTo>
                <a:lnTo>
                  <a:pt x="0" y="1148"/>
                </a:lnTo>
                <a:lnTo>
                  <a:pt x="0" y="1148"/>
                </a:lnTo>
                <a:lnTo>
                  <a:pt x="0" y="1140"/>
                </a:lnTo>
                <a:lnTo>
                  <a:pt x="2" y="1134"/>
                </a:lnTo>
                <a:lnTo>
                  <a:pt x="5" y="1129"/>
                </a:lnTo>
                <a:lnTo>
                  <a:pt x="10" y="1123"/>
                </a:lnTo>
                <a:lnTo>
                  <a:pt x="19" y="1112"/>
                </a:lnTo>
                <a:lnTo>
                  <a:pt x="24" y="1107"/>
                </a:lnTo>
                <a:lnTo>
                  <a:pt x="27" y="1101"/>
                </a:lnTo>
                <a:lnTo>
                  <a:pt x="27" y="1101"/>
                </a:lnTo>
                <a:lnTo>
                  <a:pt x="24" y="1101"/>
                </a:lnTo>
                <a:lnTo>
                  <a:pt x="19" y="1101"/>
                </a:lnTo>
                <a:lnTo>
                  <a:pt x="14" y="1099"/>
                </a:lnTo>
                <a:lnTo>
                  <a:pt x="12" y="1097"/>
                </a:lnTo>
                <a:lnTo>
                  <a:pt x="11" y="1095"/>
                </a:lnTo>
                <a:lnTo>
                  <a:pt x="11" y="1095"/>
                </a:lnTo>
                <a:lnTo>
                  <a:pt x="14" y="1086"/>
                </a:lnTo>
                <a:lnTo>
                  <a:pt x="17" y="1078"/>
                </a:lnTo>
                <a:lnTo>
                  <a:pt x="27" y="1064"/>
                </a:lnTo>
                <a:lnTo>
                  <a:pt x="36" y="1051"/>
                </a:lnTo>
                <a:lnTo>
                  <a:pt x="41" y="1044"/>
                </a:lnTo>
                <a:lnTo>
                  <a:pt x="45" y="1036"/>
                </a:lnTo>
                <a:lnTo>
                  <a:pt x="45" y="1036"/>
                </a:lnTo>
                <a:lnTo>
                  <a:pt x="36" y="1036"/>
                </a:lnTo>
                <a:lnTo>
                  <a:pt x="29" y="1036"/>
                </a:lnTo>
                <a:lnTo>
                  <a:pt x="25" y="1035"/>
                </a:lnTo>
                <a:lnTo>
                  <a:pt x="21" y="1034"/>
                </a:lnTo>
                <a:lnTo>
                  <a:pt x="18" y="1031"/>
                </a:lnTo>
                <a:lnTo>
                  <a:pt x="16" y="1027"/>
                </a:lnTo>
                <a:lnTo>
                  <a:pt x="16" y="1027"/>
                </a:lnTo>
                <a:lnTo>
                  <a:pt x="19" y="1020"/>
                </a:lnTo>
                <a:lnTo>
                  <a:pt x="22" y="1014"/>
                </a:lnTo>
                <a:lnTo>
                  <a:pt x="33" y="1004"/>
                </a:lnTo>
                <a:lnTo>
                  <a:pt x="37" y="999"/>
                </a:lnTo>
                <a:lnTo>
                  <a:pt x="42" y="994"/>
                </a:lnTo>
                <a:lnTo>
                  <a:pt x="46" y="987"/>
                </a:lnTo>
                <a:lnTo>
                  <a:pt x="48" y="980"/>
                </a:lnTo>
                <a:lnTo>
                  <a:pt x="48" y="980"/>
                </a:lnTo>
                <a:lnTo>
                  <a:pt x="51" y="980"/>
                </a:lnTo>
                <a:lnTo>
                  <a:pt x="54" y="979"/>
                </a:lnTo>
                <a:lnTo>
                  <a:pt x="55" y="976"/>
                </a:lnTo>
                <a:lnTo>
                  <a:pt x="57" y="975"/>
                </a:lnTo>
                <a:lnTo>
                  <a:pt x="57" y="975"/>
                </a:lnTo>
                <a:lnTo>
                  <a:pt x="72" y="953"/>
                </a:lnTo>
                <a:lnTo>
                  <a:pt x="87" y="932"/>
                </a:lnTo>
                <a:lnTo>
                  <a:pt x="119" y="891"/>
                </a:lnTo>
                <a:lnTo>
                  <a:pt x="135" y="869"/>
                </a:lnTo>
                <a:lnTo>
                  <a:pt x="151" y="849"/>
                </a:lnTo>
                <a:lnTo>
                  <a:pt x="166" y="827"/>
                </a:lnTo>
                <a:lnTo>
                  <a:pt x="180" y="803"/>
                </a:lnTo>
                <a:lnTo>
                  <a:pt x="180" y="803"/>
                </a:lnTo>
                <a:lnTo>
                  <a:pt x="182" y="802"/>
                </a:lnTo>
                <a:lnTo>
                  <a:pt x="184" y="800"/>
                </a:lnTo>
                <a:lnTo>
                  <a:pt x="186" y="799"/>
                </a:lnTo>
                <a:lnTo>
                  <a:pt x="191" y="798"/>
                </a:lnTo>
                <a:lnTo>
                  <a:pt x="191" y="798"/>
                </a:lnTo>
                <a:lnTo>
                  <a:pt x="210" y="766"/>
                </a:lnTo>
                <a:lnTo>
                  <a:pt x="215" y="757"/>
                </a:lnTo>
                <a:lnTo>
                  <a:pt x="221" y="751"/>
                </a:lnTo>
                <a:lnTo>
                  <a:pt x="227" y="743"/>
                </a:lnTo>
                <a:lnTo>
                  <a:pt x="234" y="738"/>
                </a:lnTo>
                <a:lnTo>
                  <a:pt x="234" y="738"/>
                </a:lnTo>
                <a:lnTo>
                  <a:pt x="252" y="708"/>
                </a:lnTo>
                <a:lnTo>
                  <a:pt x="269" y="681"/>
                </a:lnTo>
                <a:lnTo>
                  <a:pt x="304" y="630"/>
                </a:lnTo>
                <a:lnTo>
                  <a:pt x="321" y="603"/>
                </a:lnTo>
                <a:lnTo>
                  <a:pt x="337" y="576"/>
                </a:lnTo>
                <a:lnTo>
                  <a:pt x="353" y="546"/>
                </a:lnTo>
                <a:lnTo>
                  <a:pt x="368" y="514"/>
                </a:lnTo>
                <a:lnTo>
                  <a:pt x="368" y="514"/>
                </a:lnTo>
                <a:lnTo>
                  <a:pt x="372" y="512"/>
                </a:lnTo>
                <a:lnTo>
                  <a:pt x="374" y="511"/>
                </a:lnTo>
                <a:lnTo>
                  <a:pt x="380" y="512"/>
                </a:lnTo>
                <a:lnTo>
                  <a:pt x="380" y="512"/>
                </a:lnTo>
                <a:lnTo>
                  <a:pt x="398" y="484"/>
                </a:lnTo>
                <a:lnTo>
                  <a:pt x="417" y="456"/>
                </a:lnTo>
                <a:lnTo>
                  <a:pt x="436" y="429"/>
                </a:lnTo>
                <a:lnTo>
                  <a:pt x="453" y="402"/>
                </a:lnTo>
                <a:lnTo>
                  <a:pt x="453" y="402"/>
                </a:lnTo>
                <a:lnTo>
                  <a:pt x="456" y="402"/>
                </a:lnTo>
                <a:lnTo>
                  <a:pt x="458" y="403"/>
                </a:lnTo>
                <a:lnTo>
                  <a:pt x="460" y="406"/>
                </a:lnTo>
                <a:lnTo>
                  <a:pt x="464" y="409"/>
                </a:lnTo>
                <a:lnTo>
                  <a:pt x="465" y="410"/>
                </a:lnTo>
                <a:lnTo>
                  <a:pt x="468" y="410"/>
                </a:lnTo>
                <a:lnTo>
                  <a:pt x="468" y="410"/>
                </a:lnTo>
                <a:lnTo>
                  <a:pt x="482" y="408"/>
                </a:lnTo>
                <a:lnTo>
                  <a:pt x="497" y="406"/>
                </a:lnTo>
                <a:lnTo>
                  <a:pt x="513" y="405"/>
                </a:lnTo>
                <a:lnTo>
                  <a:pt x="529" y="405"/>
                </a:lnTo>
                <a:lnTo>
                  <a:pt x="562" y="406"/>
                </a:lnTo>
                <a:lnTo>
                  <a:pt x="595" y="409"/>
                </a:lnTo>
                <a:lnTo>
                  <a:pt x="595" y="409"/>
                </a:lnTo>
                <a:lnTo>
                  <a:pt x="647" y="412"/>
                </a:lnTo>
                <a:lnTo>
                  <a:pt x="698" y="413"/>
                </a:lnTo>
                <a:lnTo>
                  <a:pt x="748" y="415"/>
                </a:lnTo>
                <a:lnTo>
                  <a:pt x="797" y="420"/>
                </a:lnTo>
                <a:lnTo>
                  <a:pt x="797" y="420"/>
                </a:lnTo>
                <a:lnTo>
                  <a:pt x="815" y="424"/>
                </a:lnTo>
                <a:lnTo>
                  <a:pt x="834" y="428"/>
                </a:lnTo>
                <a:lnTo>
                  <a:pt x="878" y="436"/>
                </a:lnTo>
                <a:lnTo>
                  <a:pt x="902" y="440"/>
                </a:lnTo>
                <a:lnTo>
                  <a:pt x="924" y="444"/>
                </a:lnTo>
                <a:lnTo>
                  <a:pt x="948" y="450"/>
                </a:lnTo>
                <a:lnTo>
                  <a:pt x="969" y="456"/>
                </a:lnTo>
                <a:lnTo>
                  <a:pt x="969" y="456"/>
                </a:lnTo>
                <a:lnTo>
                  <a:pt x="985" y="429"/>
                </a:lnTo>
                <a:lnTo>
                  <a:pt x="993" y="414"/>
                </a:lnTo>
                <a:lnTo>
                  <a:pt x="999" y="399"/>
                </a:lnTo>
                <a:lnTo>
                  <a:pt x="999" y="399"/>
                </a:lnTo>
                <a:lnTo>
                  <a:pt x="1002" y="399"/>
                </a:lnTo>
                <a:lnTo>
                  <a:pt x="1004" y="399"/>
                </a:lnTo>
                <a:lnTo>
                  <a:pt x="1005" y="399"/>
                </a:lnTo>
                <a:lnTo>
                  <a:pt x="1008" y="398"/>
                </a:lnTo>
                <a:lnTo>
                  <a:pt x="1008" y="398"/>
                </a:lnTo>
                <a:lnTo>
                  <a:pt x="1026" y="368"/>
                </a:lnTo>
                <a:lnTo>
                  <a:pt x="1043" y="338"/>
                </a:lnTo>
                <a:lnTo>
                  <a:pt x="1061" y="308"/>
                </a:lnTo>
                <a:lnTo>
                  <a:pt x="1079" y="278"/>
                </a:lnTo>
                <a:lnTo>
                  <a:pt x="1079" y="278"/>
                </a:lnTo>
                <a:close/>
                <a:moveTo>
                  <a:pt x="1042" y="789"/>
                </a:moveTo>
                <a:lnTo>
                  <a:pt x="1042" y="789"/>
                </a:lnTo>
                <a:lnTo>
                  <a:pt x="1046" y="778"/>
                </a:lnTo>
                <a:lnTo>
                  <a:pt x="1049" y="769"/>
                </a:lnTo>
                <a:lnTo>
                  <a:pt x="1056" y="748"/>
                </a:lnTo>
                <a:lnTo>
                  <a:pt x="1056" y="748"/>
                </a:lnTo>
                <a:lnTo>
                  <a:pt x="1063" y="726"/>
                </a:lnTo>
                <a:lnTo>
                  <a:pt x="1066" y="714"/>
                </a:lnTo>
                <a:lnTo>
                  <a:pt x="1067" y="710"/>
                </a:lnTo>
                <a:lnTo>
                  <a:pt x="1066" y="709"/>
                </a:lnTo>
                <a:lnTo>
                  <a:pt x="1066" y="709"/>
                </a:lnTo>
                <a:lnTo>
                  <a:pt x="1069" y="708"/>
                </a:lnTo>
                <a:lnTo>
                  <a:pt x="1070" y="706"/>
                </a:lnTo>
                <a:lnTo>
                  <a:pt x="1073" y="700"/>
                </a:lnTo>
                <a:lnTo>
                  <a:pt x="1075" y="692"/>
                </a:lnTo>
                <a:lnTo>
                  <a:pt x="1076" y="684"/>
                </a:lnTo>
                <a:lnTo>
                  <a:pt x="1076" y="684"/>
                </a:lnTo>
                <a:lnTo>
                  <a:pt x="1114" y="609"/>
                </a:lnTo>
                <a:lnTo>
                  <a:pt x="1152" y="535"/>
                </a:lnTo>
                <a:lnTo>
                  <a:pt x="1152" y="535"/>
                </a:lnTo>
                <a:lnTo>
                  <a:pt x="1156" y="533"/>
                </a:lnTo>
                <a:lnTo>
                  <a:pt x="1160" y="532"/>
                </a:lnTo>
                <a:lnTo>
                  <a:pt x="1163" y="531"/>
                </a:lnTo>
                <a:lnTo>
                  <a:pt x="1166" y="528"/>
                </a:lnTo>
                <a:lnTo>
                  <a:pt x="1166" y="528"/>
                </a:lnTo>
                <a:lnTo>
                  <a:pt x="1176" y="511"/>
                </a:lnTo>
                <a:lnTo>
                  <a:pt x="1185" y="495"/>
                </a:lnTo>
                <a:lnTo>
                  <a:pt x="1207" y="464"/>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6" y="41"/>
                </a:lnTo>
                <a:lnTo>
                  <a:pt x="1210" y="54"/>
                </a:lnTo>
                <a:lnTo>
                  <a:pt x="1205" y="66"/>
                </a:lnTo>
                <a:lnTo>
                  <a:pt x="1196" y="92"/>
                </a:lnTo>
                <a:lnTo>
                  <a:pt x="1188" y="119"/>
                </a:lnTo>
                <a:lnTo>
                  <a:pt x="1181" y="143"/>
                </a:lnTo>
                <a:lnTo>
                  <a:pt x="1181" y="143"/>
                </a:lnTo>
                <a:lnTo>
                  <a:pt x="1176" y="154"/>
                </a:lnTo>
                <a:lnTo>
                  <a:pt x="1169" y="164"/>
                </a:lnTo>
                <a:lnTo>
                  <a:pt x="1157" y="183"/>
                </a:lnTo>
                <a:lnTo>
                  <a:pt x="1157" y="183"/>
                </a:lnTo>
                <a:lnTo>
                  <a:pt x="1155" y="187"/>
                </a:lnTo>
                <a:lnTo>
                  <a:pt x="1154" y="192"/>
                </a:lnTo>
                <a:lnTo>
                  <a:pt x="1153" y="196"/>
                </a:lnTo>
                <a:lnTo>
                  <a:pt x="1152" y="199"/>
                </a:lnTo>
                <a:lnTo>
                  <a:pt x="1152" y="199"/>
                </a:lnTo>
                <a:lnTo>
                  <a:pt x="1147" y="206"/>
                </a:lnTo>
                <a:lnTo>
                  <a:pt x="1141" y="212"/>
                </a:lnTo>
                <a:lnTo>
                  <a:pt x="1136" y="217"/>
                </a:lnTo>
                <a:lnTo>
                  <a:pt x="1131" y="224"/>
                </a:lnTo>
                <a:lnTo>
                  <a:pt x="1131" y="224"/>
                </a:lnTo>
                <a:lnTo>
                  <a:pt x="1101" y="270"/>
                </a:lnTo>
                <a:lnTo>
                  <a:pt x="1101" y="270"/>
                </a:lnTo>
                <a:lnTo>
                  <a:pt x="1091" y="285"/>
                </a:lnTo>
                <a:lnTo>
                  <a:pt x="1082" y="301"/>
                </a:lnTo>
                <a:lnTo>
                  <a:pt x="1074" y="316"/>
                </a:lnTo>
                <a:lnTo>
                  <a:pt x="1066" y="332"/>
                </a:lnTo>
                <a:lnTo>
                  <a:pt x="1066" y="332"/>
                </a:lnTo>
                <a:lnTo>
                  <a:pt x="1053" y="349"/>
                </a:lnTo>
                <a:lnTo>
                  <a:pt x="1041" y="366"/>
                </a:lnTo>
                <a:lnTo>
                  <a:pt x="1029" y="384"/>
                </a:lnTo>
                <a:lnTo>
                  <a:pt x="1017" y="404"/>
                </a:lnTo>
                <a:lnTo>
                  <a:pt x="996" y="442"/>
                </a:lnTo>
                <a:lnTo>
                  <a:pt x="984" y="461"/>
                </a:lnTo>
                <a:lnTo>
                  <a:pt x="972" y="480"/>
                </a:lnTo>
                <a:lnTo>
                  <a:pt x="972" y="480"/>
                </a:lnTo>
                <a:lnTo>
                  <a:pt x="973" y="482"/>
                </a:lnTo>
                <a:lnTo>
                  <a:pt x="973" y="484"/>
                </a:lnTo>
                <a:lnTo>
                  <a:pt x="972" y="487"/>
                </a:lnTo>
                <a:lnTo>
                  <a:pt x="971" y="490"/>
                </a:lnTo>
                <a:lnTo>
                  <a:pt x="970" y="493"/>
                </a:lnTo>
                <a:lnTo>
                  <a:pt x="971" y="496"/>
                </a:lnTo>
                <a:lnTo>
                  <a:pt x="971" y="496"/>
                </a:lnTo>
                <a:lnTo>
                  <a:pt x="947" y="533"/>
                </a:lnTo>
                <a:lnTo>
                  <a:pt x="922" y="572"/>
                </a:lnTo>
                <a:lnTo>
                  <a:pt x="910" y="591"/>
                </a:lnTo>
                <a:lnTo>
                  <a:pt x="899" y="610"/>
                </a:lnTo>
                <a:lnTo>
                  <a:pt x="889" y="631"/>
                </a:lnTo>
                <a:lnTo>
                  <a:pt x="880" y="650"/>
                </a:lnTo>
                <a:lnTo>
                  <a:pt x="880" y="650"/>
                </a:lnTo>
                <a:lnTo>
                  <a:pt x="884" y="669"/>
                </a:lnTo>
                <a:lnTo>
                  <a:pt x="890" y="686"/>
                </a:lnTo>
                <a:lnTo>
                  <a:pt x="896" y="703"/>
                </a:lnTo>
                <a:lnTo>
                  <a:pt x="902" y="720"/>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13" y="1242"/>
                </a:lnTo>
                <a:lnTo>
                  <a:pt x="936" y="1140"/>
                </a:lnTo>
                <a:lnTo>
                  <a:pt x="947" y="1091"/>
                </a:lnTo>
                <a:lnTo>
                  <a:pt x="958" y="1043"/>
                </a:lnTo>
                <a:lnTo>
                  <a:pt x="971" y="996"/>
                </a:lnTo>
                <a:lnTo>
                  <a:pt x="985" y="950"/>
                </a:lnTo>
                <a:lnTo>
                  <a:pt x="999" y="903"/>
                </a:lnTo>
                <a:lnTo>
                  <a:pt x="1015" y="857"/>
                </a:lnTo>
                <a:lnTo>
                  <a:pt x="1015" y="857"/>
                </a:lnTo>
                <a:lnTo>
                  <a:pt x="1017" y="854"/>
                </a:lnTo>
                <a:lnTo>
                  <a:pt x="1016" y="852"/>
                </a:lnTo>
                <a:lnTo>
                  <a:pt x="1014" y="850"/>
                </a:lnTo>
                <a:lnTo>
                  <a:pt x="1014" y="849"/>
                </a:lnTo>
                <a:lnTo>
                  <a:pt x="1013" y="848"/>
                </a:lnTo>
                <a:lnTo>
                  <a:pt x="1013" y="848"/>
                </a:lnTo>
                <a:lnTo>
                  <a:pt x="1018" y="849"/>
                </a:lnTo>
                <a:lnTo>
                  <a:pt x="1020" y="848"/>
                </a:lnTo>
                <a:lnTo>
                  <a:pt x="1020" y="844"/>
                </a:lnTo>
                <a:lnTo>
                  <a:pt x="1020" y="844"/>
                </a:lnTo>
                <a:lnTo>
                  <a:pt x="1030" y="821"/>
                </a:lnTo>
                <a:lnTo>
                  <a:pt x="1034" y="809"/>
                </a:lnTo>
                <a:lnTo>
                  <a:pt x="1039" y="798"/>
                </a:lnTo>
                <a:lnTo>
                  <a:pt x="1039" y="798"/>
                </a:lnTo>
                <a:lnTo>
                  <a:pt x="1038" y="797"/>
                </a:lnTo>
                <a:lnTo>
                  <a:pt x="1038" y="796"/>
                </a:lnTo>
                <a:lnTo>
                  <a:pt x="1036" y="798"/>
                </a:lnTo>
                <a:lnTo>
                  <a:pt x="1035" y="800"/>
                </a:lnTo>
                <a:lnTo>
                  <a:pt x="1035" y="800"/>
                </a:lnTo>
                <a:lnTo>
                  <a:pt x="1034" y="798"/>
                </a:lnTo>
                <a:lnTo>
                  <a:pt x="1034" y="798"/>
                </a:lnTo>
                <a:lnTo>
                  <a:pt x="1034" y="796"/>
                </a:lnTo>
                <a:lnTo>
                  <a:pt x="1035" y="794"/>
                </a:lnTo>
                <a:lnTo>
                  <a:pt x="1039" y="793"/>
                </a:lnTo>
                <a:lnTo>
                  <a:pt x="1042" y="792"/>
                </a:lnTo>
                <a:lnTo>
                  <a:pt x="1042" y="791"/>
                </a:lnTo>
                <a:lnTo>
                  <a:pt x="1042" y="789"/>
                </a:lnTo>
                <a:lnTo>
                  <a:pt x="1042" y="789"/>
                </a:lnTo>
                <a:close/>
                <a:moveTo>
                  <a:pt x="1666" y="178"/>
                </a:moveTo>
                <a:lnTo>
                  <a:pt x="1666" y="178"/>
                </a:lnTo>
                <a:lnTo>
                  <a:pt x="1650" y="190"/>
                </a:lnTo>
                <a:lnTo>
                  <a:pt x="1634" y="201"/>
                </a:lnTo>
                <a:lnTo>
                  <a:pt x="1617" y="212"/>
                </a:lnTo>
                <a:lnTo>
                  <a:pt x="1599" y="222"/>
                </a:lnTo>
                <a:lnTo>
                  <a:pt x="1599" y="222"/>
                </a:lnTo>
                <a:lnTo>
                  <a:pt x="1572" y="231"/>
                </a:lnTo>
                <a:lnTo>
                  <a:pt x="1545" y="242"/>
                </a:lnTo>
                <a:lnTo>
                  <a:pt x="1520" y="254"/>
                </a:lnTo>
                <a:lnTo>
                  <a:pt x="1496" y="264"/>
                </a:lnTo>
                <a:lnTo>
                  <a:pt x="1471" y="277"/>
                </a:lnTo>
                <a:lnTo>
                  <a:pt x="1449" y="290"/>
                </a:lnTo>
                <a:lnTo>
                  <a:pt x="1426" y="303"/>
                </a:lnTo>
                <a:lnTo>
                  <a:pt x="1405" y="316"/>
                </a:lnTo>
                <a:lnTo>
                  <a:pt x="1405" y="316"/>
                </a:lnTo>
                <a:lnTo>
                  <a:pt x="1374" y="337"/>
                </a:lnTo>
                <a:lnTo>
                  <a:pt x="1344" y="360"/>
                </a:lnTo>
                <a:lnTo>
                  <a:pt x="1287" y="407"/>
                </a:lnTo>
                <a:lnTo>
                  <a:pt x="1287" y="407"/>
                </a:lnTo>
                <a:lnTo>
                  <a:pt x="1259" y="431"/>
                </a:lnTo>
                <a:lnTo>
                  <a:pt x="1245" y="443"/>
                </a:lnTo>
                <a:lnTo>
                  <a:pt x="1232" y="457"/>
                </a:lnTo>
                <a:lnTo>
                  <a:pt x="1221" y="470"/>
                </a:lnTo>
                <a:lnTo>
                  <a:pt x="1209" y="485"/>
                </a:lnTo>
                <a:lnTo>
                  <a:pt x="1198" y="500"/>
                </a:lnTo>
                <a:lnTo>
                  <a:pt x="1187" y="515"/>
                </a:lnTo>
                <a:lnTo>
                  <a:pt x="1187" y="515"/>
                </a:lnTo>
                <a:lnTo>
                  <a:pt x="1167" y="547"/>
                </a:lnTo>
                <a:lnTo>
                  <a:pt x="1147" y="577"/>
                </a:lnTo>
                <a:lnTo>
                  <a:pt x="1147" y="577"/>
                </a:lnTo>
                <a:lnTo>
                  <a:pt x="1139" y="589"/>
                </a:lnTo>
                <a:lnTo>
                  <a:pt x="1133" y="602"/>
                </a:lnTo>
                <a:lnTo>
                  <a:pt x="1120" y="629"/>
                </a:lnTo>
                <a:lnTo>
                  <a:pt x="1099" y="681"/>
                </a:lnTo>
                <a:lnTo>
                  <a:pt x="1099" y="681"/>
                </a:lnTo>
                <a:lnTo>
                  <a:pt x="1087" y="710"/>
                </a:lnTo>
                <a:lnTo>
                  <a:pt x="1075" y="740"/>
                </a:lnTo>
                <a:lnTo>
                  <a:pt x="1055" y="799"/>
                </a:lnTo>
                <a:lnTo>
                  <a:pt x="1033" y="858"/>
                </a:lnTo>
                <a:lnTo>
                  <a:pt x="1012" y="918"/>
                </a:lnTo>
                <a:lnTo>
                  <a:pt x="1012" y="918"/>
                </a:lnTo>
                <a:lnTo>
                  <a:pt x="999" y="952"/>
                </a:lnTo>
                <a:lnTo>
                  <a:pt x="988" y="986"/>
                </a:lnTo>
                <a:lnTo>
                  <a:pt x="978" y="1021"/>
                </a:lnTo>
                <a:lnTo>
                  <a:pt x="968" y="1058"/>
                </a:lnTo>
                <a:lnTo>
                  <a:pt x="950" y="1130"/>
                </a:lnTo>
                <a:lnTo>
                  <a:pt x="932" y="1203"/>
                </a:lnTo>
                <a:lnTo>
                  <a:pt x="932" y="1203"/>
                </a:lnTo>
                <a:lnTo>
                  <a:pt x="933" y="1209"/>
                </a:lnTo>
                <a:lnTo>
                  <a:pt x="933" y="1215"/>
                </a:lnTo>
                <a:lnTo>
                  <a:pt x="930" y="1227"/>
                </a:lnTo>
                <a:lnTo>
                  <a:pt x="929" y="1233"/>
                </a:lnTo>
                <a:lnTo>
                  <a:pt x="928" y="1239"/>
                </a:lnTo>
                <a:lnTo>
                  <a:pt x="928" y="1244"/>
                </a:lnTo>
                <a:lnTo>
                  <a:pt x="929" y="1250"/>
                </a:lnTo>
                <a:lnTo>
                  <a:pt x="929" y="1250"/>
                </a:lnTo>
                <a:lnTo>
                  <a:pt x="935" y="1236"/>
                </a:lnTo>
                <a:lnTo>
                  <a:pt x="939" y="1222"/>
                </a:lnTo>
                <a:lnTo>
                  <a:pt x="942" y="1215"/>
                </a:lnTo>
                <a:lnTo>
                  <a:pt x="947" y="1210"/>
                </a:lnTo>
                <a:lnTo>
                  <a:pt x="951" y="1206"/>
                </a:lnTo>
                <a:lnTo>
                  <a:pt x="956" y="1201"/>
                </a:lnTo>
                <a:lnTo>
                  <a:pt x="956" y="1201"/>
                </a:lnTo>
                <a:lnTo>
                  <a:pt x="974" y="1172"/>
                </a:lnTo>
                <a:lnTo>
                  <a:pt x="993" y="1142"/>
                </a:lnTo>
                <a:lnTo>
                  <a:pt x="1013" y="1115"/>
                </a:lnTo>
                <a:lnTo>
                  <a:pt x="1023" y="1102"/>
                </a:lnTo>
                <a:lnTo>
                  <a:pt x="1033" y="1090"/>
                </a:lnTo>
                <a:lnTo>
                  <a:pt x="1033" y="1090"/>
                </a:lnTo>
                <a:lnTo>
                  <a:pt x="1045" y="1077"/>
                </a:lnTo>
                <a:lnTo>
                  <a:pt x="1057" y="1065"/>
                </a:lnTo>
                <a:lnTo>
                  <a:pt x="1071" y="1053"/>
                </a:lnTo>
                <a:lnTo>
                  <a:pt x="1082" y="1040"/>
                </a:lnTo>
                <a:lnTo>
                  <a:pt x="1082" y="1040"/>
                </a:lnTo>
                <a:lnTo>
                  <a:pt x="1105" y="1013"/>
                </a:lnTo>
                <a:lnTo>
                  <a:pt x="1117" y="1000"/>
                </a:lnTo>
                <a:lnTo>
                  <a:pt x="1129" y="988"/>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5" y="814"/>
                </a:lnTo>
                <a:lnTo>
                  <a:pt x="1518" y="783"/>
                </a:lnTo>
                <a:lnTo>
                  <a:pt x="1524" y="753"/>
                </a:lnTo>
                <a:lnTo>
                  <a:pt x="1529" y="723"/>
                </a:lnTo>
                <a:lnTo>
                  <a:pt x="1535" y="693"/>
                </a:lnTo>
                <a:lnTo>
                  <a:pt x="1542" y="664"/>
                </a:lnTo>
                <a:lnTo>
                  <a:pt x="1550" y="634"/>
                </a:lnTo>
                <a:lnTo>
                  <a:pt x="1568" y="572"/>
                </a:lnTo>
                <a:lnTo>
                  <a:pt x="1568" y="572"/>
                </a:lnTo>
                <a:lnTo>
                  <a:pt x="1579" y="536"/>
                </a:lnTo>
                <a:lnTo>
                  <a:pt x="1592" y="501"/>
                </a:lnTo>
                <a:lnTo>
                  <a:pt x="1618" y="43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6"/>
                </a:lnTo>
                <a:lnTo>
                  <a:pt x="1699" y="124"/>
                </a:lnTo>
                <a:lnTo>
                  <a:pt x="1698" y="124"/>
                </a:lnTo>
                <a:lnTo>
                  <a:pt x="1698" y="124"/>
                </a:lnTo>
                <a:lnTo>
                  <a:pt x="1695" y="132"/>
                </a:lnTo>
                <a:lnTo>
                  <a:pt x="1691" y="139"/>
                </a:lnTo>
                <a:lnTo>
                  <a:pt x="1682" y="151"/>
                </a:lnTo>
                <a:lnTo>
                  <a:pt x="1674" y="164"/>
                </a:lnTo>
                <a:lnTo>
                  <a:pt x="1669" y="170"/>
                </a:lnTo>
                <a:lnTo>
                  <a:pt x="1666" y="178"/>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41" y="407"/>
                </a:lnTo>
                <a:lnTo>
                  <a:pt x="1632" y="430"/>
                </a:lnTo>
                <a:lnTo>
                  <a:pt x="1623" y="454"/>
                </a:lnTo>
                <a:lnTo>
                  <a:pt x="1607" y="503"/>
                </a:lnTo>
                <a:lnTo>
                  <a:pt x="1607" y="503"/>
                </a:lnTo>
                <a:lnTo>
                  <a:pt x="1581" y="580"/>
                </a:lnTo>
                <a:lnTo>
                  <a:pt x="1570" y="620"/>
                </a:lnTo>
                <a:lnTo>
                  <a:pt x="1558" y="660"/>
                </a:lnTo>
                <a:lnTo>
                  <a:pt x="1547" y="700"/>
                </a:lnTo>
                <a:lnTo>
                  <a:pt x="1539" y="742"/>
                </a:lnTo>
                <a:lnTo>
                  <a:pt x="1531" y="785"/>
                </a:lnTo>
                <a:lnTo>
                  <a:pt x="1526" y="829"/>
                </a:lnTo>
                <a:lnTo>
                  <a:pt x="1526" y="829"/>
                </a:lnTo>
                <a:lnTo>
                  <a:pt x="1498" y="830"/>
                </a:lnTo>
                <a:lnTo>
                  <a:pt x="1470" y="831"/>
                </a:lnTo>
                <a:lnTo>
                  <a:pt x="1417" y="833"/>
                </a:lnTo>
                <a:lnTo>
                  <a:pt x="1417" y="833"/>
                </a:lnTo>
                <a:lnTo>
                  <a:pt x="1391" y="842"/>
                </a:lnTo>
                <a:lnTo>
                  <a:pt x="1365" y="851"/>
                </a:lnTo>
                <a:lnTo>
                  <a:pt x="1339" y="862"/>
                </a:lnTo>
                <a:lnTo>
                  <a:pt x="1315" y="874"/>
                </a:lnTo>
                <a:lnTo>
                  <a:pt x="1291" y="887"/>
                </a:lnTo>
                <a:lnTo>
                  <a:pt x="1268" y="899"/>
                </a:lnTo>
                <a:lnTo>
                  <a:pt x="1245" y="913"/>
                </a:lnTo>
                <a:lnTo>
                  <a:pt x="1223" y="927"/>
                </a:lnTo>
                <a:lnTo>
                  <a:pt x="1223" y="927"/>
                </a:lnTo>
                <a:lnTo>
                  <a:pt x="1207" y="940"/>
                </a:lnTo>
                <a:lnTo>
                  <a:pt x="1192" y="954"/>
                </a:lnTo>
                <a:lnTo>
                  <a:pt x="1165" y="980"/>
                </a:lnTo>
                <a:lnTo>
                  <a:pt x="1165" y="980"/>
                </a:lnTo>
                <a:lnTo>
                  <a:pt x="1154" y="987"/>
                </a:lnTo>
                <a:lnTo>
                  <a:pt x="1145" y="995"/>
                </a:lnTo>
                <a:lnTo>
                  <a:pt x="1135" y="1001"/>
                </a:lnTo>
                <a:lnTo>
                  <a:pt x="1125" y="1010"/>
                </a:lnTo>
                <a:lnTo>
                  <a:pt x="1125" y="1010"/>
                </a:lnTo>
                <a:lnTo>
                  <a:pt x="1117" y="1018"/>
                </a:lnTo>
                <a:lnTo>
                  <a:pt x="1108" y="1028"/>
                </a:lnTo>
                <a:lnTo>
                  <a:pt x="1091" y="1047"/>
                </a:lnTo>
                <a:lnTo>
                  <a:pt x="1091" y="1047"/>
                </a:lnTo>
                <a:lnTo>
                  <a:pt x="1056" y="1082"/>
                </a:lnTo>
                <a:lnTo>
                  <a:pt x="1039" y="1101"/>
                </a:lnTo>
                <a:lnTo>
                  <a:pt x="1023" y="1120"/>
                </a:lnTo>
                <a:lnTo>
                  <a:pt x="1023" y="1120"/>
                </a:lnTo>
                <a:lnTo>
                  <a:pt x="1008" y="1140"/>
                </a:lnTo>
                <a:lnTo>
                  <a:pt x="993" y="1161"/>
                </a:lnTo>
                <a:lnTo>
                  <a:pt x="979" y="1182"/>
                </a:lnTo>
                <a:lnTo>
                  <a:pt x="965" y="1205"/>
                </a:lnTo>
                <a:lnTo>
                  <a:pt x="952" y="1226"/>
                </a:lnTo>
                <a:lnTo>
                  <a:pt x="940" y="1250"/>
                </a:lnTo>
                <a:lnTo>
                  <a:pt x="928" y="1272"/>
                </a:lnTo>
                <a:lnTo>
                  <a:pt x="918" y="1296"/>
                </a:lnTo>
                <a:lnTo>
                  <a:pt x="918" y="1296"/>
                </a:lnTo>
                <a:lnTo>
                  <a:pt x="923" y="1290"/>
                </a:lnTo>
                <a:lnTo>
                  <a:pt x="928" y="1284"/>
                </a:lnTo>
                <a:lnTo>
                  <a:pt x="933" y="1275"/>
                </a:lnTo>
                <a:lnTo>
                  <a:pt x="937" y="1268"/>
                </a:lnTo>
                <a:lnTo>
                  <a:pt x="944" y="1251"/>
                </a:lnTo>
                <a:lnTo>
                  <a:pt x="953" y="1233"/>
                </a:lnTo>
                <a:lnTo>
                  <a:pt x="953" y="1233"/>
                </a:lnTo>
                <a:lnTo>
                  <a:pt x="959" y="1225"/>
                </a:lnTo>
                <a:lnTo>
                  <a:pt x="967" y="1216"/>
                </a:lnTo>
                <a:lnTo>
                  <a:pt x="975" y="1208"/>
                </a:lnTo>
                <a:lnTo>
                  <a:pt x="983" y="1200"/>
                </a:lnTo>
                <a:lnTo>
                  <a:pt x="983" y="1200"/>
                </a:lnTo>
                <a:lnTo>
                  <a:pt x="998" y="1179"/>
                </a:lnTo>
                <a:lnTo>
                  <a:pt x="1013" y="1157"/>
                </a:lnTo>
                <a:lnTo>
                  <a:pt x="1013" y="1157"/>
                </a:lnTo>
                <a:lnTo>
                  <a:pt x="1020" y="1147"/>
                </a:lnTo>
                <a:lnTo>
                  <a:pt x="1028" y="1136"/>
                </a:lnTo>
                <a:lnTo>
                  <a:pt x="1032" y="1131"/>
                </a:lnTo>
                <a:lnTo>
                  <a:pt x="1036" y="1126"/>
                </a:lnTo>
                <a:lnTo>
                  <a:pt x="1042" y="1123"/>
                </a:lnTo>
                <a:lnTo>
                  <a:pt x="1047" y="1121"/>
                </a:lnTo>
                <a:lnTo>
                  <a:pt x="1047" y="1121"/>
                </a:lnTo>
                <a:lnTo>
                  <a:pt x="1038" y="1138"/>
                </a:lnTo>
                <a:lnTo>
                  <a:pt x="1027" y="1153"/>
                </a:lnTo>
                <a:lnTo>
                  <a:pt x="1003" y="1184"/>
                </a:lnTo>
                <a:lnTo>
                  <a:pt x="980" y="1214"/>
                </a:lnTo>
                <a:lnTo>
                  <a:pt x="969" y="1230"/>
                </a:lnTo>
                <a:lnTo>
                  <a:pt x="960" y="1246"/>
                </a:lnTo>
                <a:lnTo>
                  <a:pt x="960" y="1246"/>
                </a:lnTo>
                <a:lnTo>
                  <a:pt x="954" y="1257"/>
                </a:lnTo>
                <a:lnTo>
                  <a:pt x="949" y="1270"/>
                </a:lnTo>
                <a:lnTo>
                  <a:pt x="943" y="1282"/>
                </a:lnTo>
                <a:lnTo>
                  <a:pt x="940" y="1294"/>
                </a:lnTo>
                <a:lnTo>
                  <a:pt x="940" y="1294"/>
                </a:lnTo>
                <a:lnTo>
                  <a:pt x="945" y="1293"/>
                </a:lnTo>
                <a:lnTo>
                  <a:pt x="951" y="1292"/>
                </a:lnTo>
                <a:lnTo>
                  <a:pt x="956" y="1291"/>
                </a:lnTo>
                <a:lnTo>
                  <a:pt x="961" y="1290"/>
                </a:lnTo>
                <a:lnTo>
                  <a:pt x="961" y="1290"/>
                </a:lnTo>
                <a:lnTo>
                  <a:pt x="1012" y="1221"/>
                </a:lnTo>
                <a:lnTo>
                  <a:pt x="1038" y="1186"/>
                </a:lnTo>
                <a:lnTo>
                  <a:pt x="1064" y="1152"/>
                </a:lnTo>
                <a:lnTo>
                  <a:pt x="1091" y="1118"/>
                </a:lnTo>
                <a:lnTo>
                  <a:pt x="1119" y="1086"/>
                </a:lnTo>
                <a:lnTo>
                  <a:pt x="1147" y="1055"/>
                </a:lnTo>
                <a:lnTo>
                  <a:pt x="1177" y="1024"/>
                </a:lnTo>
                <a:lnTo>
                  <a:pt x="1177" y="1024"/>
                </a:lnTo>
                <a:lnTo>
                  <a:pt x="1181" y="1024"/>
                </a:lnTo>
                <a:lnTo>
                  <a:pt x="1184" y="1023"/>
                </a:lnTo>
                <a:lnTo>
                  <a:pt x="1190" y="1020"/>
                </a:lnTo>
                <a:lnTo>
                  <a:pt x="1190" y="1020"/>
                </a:lnTo>
                <a:lnTo>
                  <a:pt x="1220" y="995"/>
                </a:lnTo>
                <a:lnTo>
                  <a:pt x="1251" y="969"/>
                </a:lnTo>
                <a:lnTo>
                  <a:pt x="1284" y="943"/>
                </a:lnTo>
                <a:lnTo>
                  <a:pt x="1317" y="919"/>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11" y="848"/>
                </a:lnTo>
                <a:lnTo>
                  <a:pt x="1524" y="848"/>
                </a:lnTo>
                <a:lnTo>
                  <a:pt x="1532" y="849"/>
                </a:lnTo>
                <a:lnTo>
                  <a:pt x="1541" y="849"/>
                </a:lnTo>
                <a:lnTo>
                  <a:pt x="1553" y="848"/>
                </a:lnTo>
                <a:lnTo>
                  <a:pt x="1553" y="848"/>
                </a:lnTo>
                <a:lnTo>
                  <a:pt x="1580" y="752"/>
                </a:lnTo>
                <a:lnTo>
                  <a:pt x="1609" y="656"/>
                </a:lnTo>
                <a:lnTo>
                  <a:pt x="1622" y="607"/>
                </a:lnTo>
                <a:lnTo>
                  <a:pt x="1635" y="559"/>
                </a:lnTo>
                <a:lnTo>
                  <a:pt x="1647" y="509"/>
                </a:lnTo>
                <a:lnTo>
                  <a:pt x="1656" y="456"/>
                </a:lnTo>
                <a:lnTo>
                  <a:pt x="1656" y="456"/>
                </a:lnTo>
                <a:lnTo>
                  <a:pt x="1659" y="453"/>
                </a:lnTo>
                <a:lnTo>
                  <a:pt x="1662" y="450"/>
                </a:lnTo>
                <a:lnTo>
                  <a:pt x="1664" y="446"/>
                </a:lnTo>
                <a:lnTo>
                  <a:pt x="1666" y="442"/>
                </a:lnTo>
                <a:lnTo>
                  <a:pt x="1666" y="442"/>
                </a:lnTo>
                <a:lnTo>
                  <a:pt x="1672" y="424"/>
                </a:lnTo>
                <a:lnTo>
                  <a:pt x="1678" y="406"/>
                </a:lnTo>
                <a:lnTo>
                  <a:pt x="1682" y="387"/>
                </a:lnTo>
                <a:lnTo>
                  <a:pt x="1685" y="368"/>
                </a:lnTo>
                <a:lnTo>
                  <a:pt x="1694" y="330"/>
                </a:lnTo>
                <a:lnTo>
                  <a:pt x="1699" y="313"/>
                </a:lnTo>
                <a:lnTo>
                  <a:pt x="1705" y="294"/>
                </a:lnTo>
                <a:lnTo>
                  <a:pt x="1705" y="294"/>
                </a:lnTo>
                <a:lnTo>
                  <a:pt x="1707" y="291"/>
                </a:lnTo>
                <a:lnTo>
                  <a:pt x="1710" y="289"/>
                </a:lnTo>
                <a:lnTo>
                  <a:pt x="1712" y="286"/>
                </a:lnTo>
                <a:lnTo>
                  <a:pt x="1714" y="283"/>
                </a:lnTo>
                <a:lnTo>
                  <a:pt x="1714" y="283"/>
                </a:lnTo>
                <a:lnTo>
                  <a:pt x="1723" y="256"/>
                </a:lnTo>
                <a:lnTo>
                  <a:pt x="1730" y="229"/>
                </a:lnTo>
                <a:lnTo>
                  <a:pt x="1737" y="202"/>
                </a:lnTo>
                <a:lnTo>
                  <a:pt x="1744" y="178"/>
                </a:lnTo>
                <a:lnTo>
                  <a:pt x="1744" y="178"/>
                </a:lnTo>
                <a:lnTo>
                  <a:pt x="1751" y="162"/>
                </a:lnTo>
                <a:lnTo>
                  <a:pt x="1753" y="154"/>
                </a:lnTo>
                <a:lnTo>
                  <a:pt x="1753" y="150"/>
                </a:lnTo>
                <a:lnTo>
                  <a:pt x="1751" y="146"/>
                </a:lnTo>
                <a:lnTo>
                  <a:pt x="1751" y="146"/>
                </a:lnTo>
                <a:lnTo>
                  <a:pt x="1742" y="148"/>
                </a:lnTo>
                <a:lnTo>
                  <a:pt x="1735" y="150"/>
                </a:lnTo>
                <a:lnTo>
                  <a:pt x="1727" y="152"/>
                </a:lnTo>
                <a:lnTo>
                  <a:pt x="1723" y="152"/>
                </a:lnTo>
                <a:lnTo>
                  <a:pt x="1717" y="151"/>
                </a:lnTo>
                <a:lnTo>
                  <a:pt x="1717" y="151"/>
                </a:lnTo>
                <a:close/>
                <a:moveTo>
                  <a:pt x="1785" y="576"/>
                </a:moveTo>
                <a:lnTo>
                  <a:pt x="1785" y="576"/>
                </a:lnTo>
                <a:lnTo>
                  <a:pt x="1783" y="575"/>
                </a:lnTo>
                <a:lnTo>
                  <a:pt x="1782" y="575"/>
                </a:lnTo>
                <a:lnTo>
                  <a:pt x="1781" y="576"/>
                </a:lnTo>
                <a:lnTo>
                  <a:pt x="1781" y="577"/>
                </a:lnTo>
                <a:lnTo>
                  <a:pt x="1778" y="581"/>
                </a:lnTo>
                <a:lnTo>
                  <a:pt x="1776" y="587"/>
                </a:lnTo>
                <a:lnTo>
                  <a:pt x="1776" y="587"/>
                </a:lnTo>
                <a:lnTo>
                  <a:pt x="1781" y="556"/>
                </a:lnTo>
                <a:lnTo>
                  <a:pt x="1785" y="526"/>
                </a:lnTo>
                <a:lnTo>
                  <a:pt x="1798" y="464"/>
                </a:lnTo>
                <a:lnTo>
                  <a:pt x="1811" y="399"/>
                </a:lnTo>
                <a:lnTo>
                  <a:pt x="1822" y="334"/>
                </a:lnTo>
                <a:lnTo>
                  <a:pt x="1822" y="334"/>
                </a:lnTo>
                <a:lnTo>
                  <a:pt x="1827" y="327"/>
                </a:lnTo>
                <a:lnTo>
                  <a:pt x="1831" y="320"/>
                </a:lnTo>
                <a:lnTo>
                  <a:pt x="1831" y="320"/>
                </a:lnTo>
                <a:lnTo>
                  <a:pt x="1831" y="312"/>
                </a:lnTo>
                <a:lnTo>
                  <a:pt x="1833" y="303"/>
                </a:lnTo>
                <a:lnTo>
                  <a:pt x="1838" y="282"/>
                </a:lnTo>
                <a:lnTo>
                  <a:pt x="1844" y="260"/>
                </a:lnTo>
                <a:lnTo>
                  <a:pt x="1849" y="240"/>
                </a:lnTo>
                <a:lnTo>
                  <a:pt x="1849" y="240"/>
                </a:lnTo>
                <a:lnTo>
                  <a:pt x="1852" y="237"/>
                </a:lnTo>
                <a:lnTo>
                  <a:pt x="1854" y="232"/>
                </a:lnTo>
                <a:lnTo>
                  <a:pt x="1857" y="227"/>
                </a:lnTo>
                <a:lnTo>
                  <a:pt x="1858" y="222"/>
                </a:lnTo>
                <a:lnTo>
                  <a:pt x="1858" y="222"/>
                </a:lnTo>
                <a:lnTo>
                  <a:pt x="1853" y="217"/>
                </a:lnTo>
                <a:lnTo>
                  <a:pt x="1849" y="213"/>
                </a:lnTo>
                <a:lnTo>
                  <a:pt x="1844" y="211"/>
                </a:lnTo>
                <a:lnTo>
                  <a:pt x="1838" y="210"/>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86"/>
                </a:lnTo>
                <a:lnTo>
                  <a:pt x="1809" y="278"/>
                </a:lnTo>
                <a:lnTo>
                  <a:pt x="1809" y="271"/>
                </a:lnTo>
                <a:lnTo>
                  <a:pt x="1813" y="253"/>
                </a:lnTo>
                <a:lnTo>
                  <a:pt x="1817" y="233"/>
                </a:lnTo>
                <a:lnTo>
                  <a:pt x="1820" y="215"/>
                </a:lnTo>
                <a:lnTo>
                  <a:pt x="1820" y="215"/>
                </a:lnTo>
                <a:lnTo>
                  <a:pt x="1818" y="212"/>
                </a:lnTo>
                <a:lnTo>
                  <a:pt x="1816" y="209"/>
                </a:lnTo>
                <a:lnTo>
                  <a:pt x="1814" y="201"/>
                </a:lnTo>
                <a:lnTo>
                  <a:pt x="1813" y="194"/>
                </a:lnTo>
                <a:lnTo>
                  <a:pt x="1809" y="186"/>
                </a:lnTo>
                <a:lnTo>
                  <a:pt x="1809" y="186"/>
                </a:lnTo>
                <a:lnTo>
                  <a:pt x="1804" y="204"/>
                </a:lnTo>
                <a:lnTo>
                  <a:pt x="1800" y="223"/>
                </a:lnTo>
                <a:lnTo>
                  <a:pt x="1794" y="241"/>
                </a:lnTo>
                <a:lnTo>
                  <a:pt x="1791" y="248"/>
                </a:lnTo>
                <a:lnTo>
                  <a:pt x="1787" y="256"/>
                </a:lnTo>
                <a:lnTo>
                  <a:pt x="1787" y="256"/>
                </a:lnTo>
                <a:lnTo>
                  <a:pt x="1787" y="246"/>
                </a:lnTo>
                <a:lnTo>
                  <a:pt x="1788" y="237"/>
                </a:lnTo>
                <a:lnTo>
                  <a:pt x="1792" y="219"/>
                </a:lnTo>
                <a:lnTo>
                  <a:pt x="1796" y="202"/>
                </a:lnTo>
                <a:lnTo>
                  <a:pt x="1797" y="194"/>
                </a:lnTo>
                <a:lnTo>
                  <a:pt x="1798" y="186"/>
                </a:lnTo>
                <a:lnTo>
                  <a:pt x="1798" y="186"/>
                </a:lnTo>
                <a:lnTo>
                  <a:pt x="1794" y="191"/>
                </a:lnTo>
                <a:lnTo>
                  <a:pt x="1791" y="196"/>
                </a:lnTo>
                <a:lnTo>
                  <a:pt x="1789" y="207"/>
                </a:lnTo>
                <a:lnTo>
                  <a:pt x="1787" y="217"/>
                </a:lnTo>
                <a:lnTo>
                  <a:pt x="1785" y="229"/>
                </a:lnTo>
                <a:lnTo>
                  <a:pt x="1785" y="229"/>
                </a:lnTo>
                <a:lnTo>
                  <a:pt x="1771" y="272"/>
                </a:lnTo>
                <a:lnTo>
                  <a:pt x="1765" y="293"/>
                </a:lnTo>
                <a:lnTo>
                  <a:pt x="1760" y="315"/>
                </a:lnTo>
                <a:lnTo>
                  <a:pt x="1760" y="315"/>
                </a:lnTo>
                <a:lnTo>
                  <a:pt x="1758" y="324"/>
                </a:lnTo>
                <a:lnTo>
                  <a:pt x="1757" y="333"/>
                </a:lnTo>
                <a:lnTo>
                  <a:pt x="1756" y="336"/>
                </a:lnTo>
                <a:lnTo>
                  <a:pt x="1754" y="339"/>
                </a:lnTo>
                <a:lnTo>
                  <a:pt x="1752" y="342"/>
                </a:lnTo>
                <a:lnTo>
                  <a:pt x="1750" y="343"/>
                </a:lnTo>
                <a:lnTo>
                  <a:pt x="1750" y="343"/>
                </a:lnTo>
                <a:lnTo>
                  <a:pt x="1752" y="321"/>
                </a:lnTo>
                <a:lnTo>
                  <a:pt x="1756" y="300"/>
                </a:lnTo>
                <a:lnTo>
                  <a:pt x="1765" y="259"/>
                </a:lnTo>
                <a:lnTo>
                  <a:pt x="1775" y="217"/>
                </a:lnTo>
                <a:lnTo>
                  <a:pt x="1780" y="196"/>
                </a:lnTo>
                <a:lnTo>
                  <a:pt x="1783" y="173"/>
                </a:lnTo>
                <a:lnTo>
                  <a:pt x="1783" y="173"/>
                </a:lnTo>
                <a:lnTo>
                  <a:pt x="1776" y="164"/>
                </a:lnTo>
                <a:lnTo>
                  <a:pt x="1772" y="160"/>
                </a:lnTo>
                <a:lnTo>
                  <a:pt x="1767" y="156"/>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4" y="841"/>
                </a:lnTo>
                <a:lnTo>
                  <a:pt x="1569" y="847"/>
                </a:lnTo>
                <a:lnTo>
                  <a:pt x="1574" y="851"/>
                </a:lnTo>
                <a:lnTo>
                  <a:pt x="1577" y="853"/>
                </a:lnTo>
                <a:lnTo>
                  <a:pt x="1581" y="854"/>
                </a:lnTo>
                <a:lnTo>
                  <a:pt x="1586" y="855"/>
                </a:lnTo>
                <a:lnTo>
                  <a:pt x="1591" y="854"/>
                </a:lnTo>
                <a:lnTo>
                  <a:pt x="1591" y="854"/>
                </a:lnTo>
                <a:lnTo>
                  <a:pt x="1592" y="842"/>
                </a:lnTo>
                <a:lnTo>
                  <a:pt x="1595" y="830"/>
                </a:lnTo>
                <a:lnTo>
                  <a:pt x="1599" y="817"/>
                </a:lnTo>
                <a:lnTo>
                  <a:pt x="1602" y="805"/>
                </a:lnTo>
                <a:lnTo>
                  <a:pt x="1610" y="782"/>
                </a:lnTo>
                <a:lnTo>
                  <a:pt x="1615" y="769"/>
                </a:lnTo>
                <a:lnTo>
                  <a:pt x="1618" y="757"/>
                </a:lnTo>
                <a:lnTo>
                  <a:pt x="1618" y="757"/>
                </a:lnTo>
                <a:lnTo>
                  <a:pt x="1620" y="744"/>
                </a:lnTo>
                <a:lnTo>
                  <a:pt x="1621" y="730"/>
                </a:lnTo>
                <a:lnTo>
                  <a:pt x="1622" y="724"/>
                </a:lnTo>
                <a:lnTo>
                  <a:pt x="1624" y="717"/>
                </a:lnTo>
                <a:lnTo>
                  <a:pt x="1626" y="711"/>
                </a:lnTo>
                <a:lnTo>
                  <a:pt x="1631" y="706"/>
                </a:lnTo>
                <a:lnTo>
                  <a:pt x="1631" y="706"/>
                </a:lnTo>
                <a:lnTo>
                  <a:pt x="1629" y="725"/>
                </a:lnTo>
                <a:lnTo>
                  <a:pt x="1625" y="743"/>
                </a:lnTo>
                <a:lnTo>
                  <a:pt x="1618" y="779"/>
                </a:lnTo>
                <a:lnTo>
                  <a:pt x="1609" y="816"/>
                </a:lnTo>
                <a:lnTo>
                  <a:pt x="1605" y="834"/>
                </a:lnTo>
                <a:lnTo>
                  <a:pt x="1602" y="853"/>
                </a:lnTo>
                <a:lnTo>
                  <a:pt x="1602" y="853"/>
                </a:lnTo>
                <a:lnTo>
                  <a:pt x="1605" y="852"/>
                </a:lnTo>
                <a:lnTo>
                  <a:pt x="1607" y="852"/>
                </a:lnTo>
                <a:lnTo>
                  <a:pt x="1611" y="852"/>
                </a:lnTo>
                <a:lnTo>
                  <a:pt x="1616" y="853"/>
                </a:lnTo>
                <a:lnTo>
                  <a:pt x="1618" y="853"/>
                </a:lnTo>
                <a:lnTo>
                  <a:pt x="1620" y="853"/>
                </a:lnTo>
                <a:lnTo>
                  <a:pt x="1620" y="853"/>
                </a:lnTo>
                <a:lnTo>
                  <a:pt x="1626" y="823"/>
                </a:lnTo>
                <a:lnTo>
                  <a:pt x="1634" y="792"/>
                </a:lnTo>
                <a:lnTo>
                  <a:pt x="1650" y="731"/>
                </a:lnTo>
                <a:lnTo>
                  <a:pt x="1665" y="669"/>
                </a:lnTo>
                <a:lnTo>
                  <a:pt x="1672" y="637"/>
                </a:lnTo>
                <a:lnTo>
                  <a:pt x="1678" y="604"/>
                </a:lnTo>
                <a:lnTo>
                  <a:pt x="1678" y="604"/>
                </a:lnTo>
                <a:lnTo>
                  <a:pt x="1681" y="600"/>
                </a:lnTo>
                <a:lnTo>
                  <a:pt x="1684" y="595"/>
                </a:lnTo>
                <a:lnTo>
                  <a:pt x="1685" y="590"/>
                </a:lnTo>
                <a:lnTo>
                  <a:pt x="1686" y="584"/>
                </a:lnTo>
                <a:lnTo>
                  <a:pt x="1687" y="571"/>
                </a:lnTo>
                <a:lnTo>
                  <a:pt x="1688" y="558"/>
                </a:lnTo>
                <a:lnTo>
                  <a:pt x="1688" y="558"/>
                </a:lnTo>
                <a:lnTo>
                  <a:pt x="1693" y="537"/>
                </a:lnTo>
                <a:lnTo>
                  <a:pt x="1698" y="517"/>
                </a:lnTo>
                <a:lnTo>
                  <a:pt x="1702" y="497"/>
                </a:lnTo>
                <a:lnTo>
                  <a:pt x="1707" y="476"/>
                </a:lnTo>
                <a:lnTo>
                  <a:pt x="1707" y="476"/>
                </a:lnTo>
                <a:lnTo>
                  <a:pt x="1709" y="466"/>
                </a:lnTo>
                <a:lnTo>
                  <a:pt x="1712" y="456"/>
                </a:lnTo>
                <a:lnTo>
                  <a:pt x="1717" y="436"/>
                </a:lnTo>
                <a:lnTo>
                  <a:pt x="1717" y="436"/>
                </a:lnTo>
                <a:lnTo>
                  <a:pt x="1720" y="425"/>
                </a:lnTo>
                <a:lnTo>
                  <a:pt x="1721" y="414"/>
                </a:lnTo>
                <a:lnTo>
                  <a:pt x="1722" y="409"/>
                </a:lnTo>
                <a:lnTo>
                  <a:pt x="1724" y="405"/>
                </a:lnTo>
                <a:lnTo>
                  <a:pt x="1727" y="402"/>
                </a:lnTo>
                <a:lnTo>
                  <a:pt x="1731" y="398"/>
                </a:lnTo>
                <a:lnTo>
                  <a:pt x="1731" y="398"/>
                </a:lnTo>
                <a:lnTo>
                  <a:pt x="1726" y="434"/>
                </a:lnTo>
                <a:lnTo>
                  <a:pt x="1720" y="471"/>
                </a:lnTo>
                <a:lnTo>
                  <a:pt x="1712" y="509"/>
                </a:lnTo>
                <a:lnTo>
                  <a:pt x="1705" y="547"/>
                </a:lnTo>
                <a:lnTo>
                  <a:pt x="1686" y="624"/>
                </a:lnTo>
                <a:lnTo>
                  <a:pt x="1667" y="700"/>
                </a:lnTo>
                <a:lnTo>
                  <a:pt x="1667" y="700"/>
                </a:lnTo>
                <a:lnTo>
                  <a:pt x="1664" y="716"/>
                </a:lnTo>
                <a:lnTo>
                  <a:pt x="1662" y="733"/>
                </a:lnTo>
                <a:lnTo>
                  <a:pt x="1659" y="749"/>
                </a:lnTo>
                <a:lnTo>
                  <a:pt x="1655" y="766"/>
                </a:lnTo>
                <a:lnTo>
                  <a:pt x="1655" y="766"/>
                </a:lnTo>
                <a:lnTo>
                  <a:pt x="1651" y="779"/>
                </a:lnTo>
                <a:lnTo>
                  <a:pt x="1646" y="794"/>
                </a:lnTo>
                <a:lnTo>
                  <a:pt x="1635" y="824"/>
                </a:lnTo>
                <a:lnTo>
                  <a:pt x="1630" y="841"/>
                </a:lnTo>
                <a:lnTo>
                  <a:pt x="1626" y="855"/>
                </a:lnTo>
                <a:lnTo>
                  <a:pt x="1623" y="869"/>
                </a:lnTo>
                <a:lnTo>
                  <a:pt x="1623" y="883"/>
                </a:lnTo>
                <a:lnTo>
                  <a:pt x="1623" y="883"/>
                </a:lnTo>
                <a:lnTo>
                  <a:pt x="1630" y="888"/>
                </a:lnTo>
                <a:lnTo>
                  <a:pt x="1635" y="891"/>
                </a:lnTo>
                <a:lnTo>
                  <a:pt x="1650" y="894"/>
                </a:lnTo>
                <a:lnTo>
                  <a:pt x="1650" y="894"/>
                </a:lnTo>
                <a:lnTo>
                  <a:pt x="1651" y="879"/>
                </a:lnTo>
                <a:lnTo>
                  <a:pt x="1654" y="865"/>
                </a:lnTo>
                <a:lnTo>
                  <a:pt x="1657" y="852"/>
                </a:lnTo>
                <a:lnTo>
                  <a:pt x="1662" y="838"/>
                </a:lnTo>
                <a:lnTo>
                  <a:pt x="1671" y="813"/>
                </a:lnTo>
                <a:lnTo>
                  <a:pt x="1680" y="787"/>
                </a:lnTo>
                <a:lnTo>
                  <a:pt x="1680" y="787"/>
                </a:lnTo>
                <a:lnTo>
                  <a:pt x="1683" y="775"/>
                </a:lnTo>
                <a:lnTo>
                  <a:pt x="1685" y="763"/>
                </a:lnTo>
                <a:lnTo>
                  <a:pt x="1688" y="741"/>
                </a:lnTo>
                <a:lnTo>
                  <a:pt x="1691" y="729"/>
                </a:lnTo>
                <a:lnTo>
                  <a:pt x="1693" y="717"/>
                </a:lnTo>
                <a:lnTo>
                  <a:pt x="1697" y="707"/>
                </a:lnTo>
                <a:lnTo>
                  <a:pt x="1703" y="697"/>
                </a:lnTo>
                <a:lnTo>
                  <a:pt x="1703" y="697"/>
                </a:lnTo>
                <a:lnTo>
                  <a:pt x="1699" y="727"/>
                </a:lnTo>
                <a:lnTo>
                  <a:pt x="1694" y="761"/>
                </a:lnTo>
                <a:lnTo>
                  <a:pt x="1691" y="778"/>
                </a:lnTo>
                <a:lnTo>
                  <a:pt x="1686" y="794"/>
                </a:lnTo>
                <a:lnTo>
                  <a:pt x="1680" y="808"/>
                </a:lnTo>
                <a:lnTo>
                  <a:pt x="1677" y="815"/>
                </a:lnTo>
                <a:lnTo>
                  <a:pt x="1672" y="821"/>
                </a:lnTo>
                <a:lnTo>
                  <a:pt x="1672" y="821"/>
                </a:lnTo>
                <a:lnTo>
                  <a:pt x="1665" y="857"/>
                </a:lnTo>
                <a:lnTo>
                  <a:pt x="1656" y="894"/>
                </a:lnTo>
                <a:lnTo>
                  <a:pt x="1656" y="894"/>
                </a:lnTo>
                <a:lnTo>
                  <a:pt x="1660" y="893"/>
                </a:lnTo>
                <a:lnTo>
                  <a:pt x="1663" y="894"/>
                </a:lnTo>
                <a:lnTo>
                  <a:pt x="1665" y="897"/>
                </a:lnTo>
                <a:lnTo>
                  <a:pt x="1666" y="902"/>
                </a:lnTo>
                <a:lnTo>
                  <a:pt x="1670" y="911"/>
                </a:lnTo>
                <a:lnTo>
                  <a:pt x="1672" y="915"/>
                </a:lnTo>
                <a:lnTo>
                  <a:pt x="1675" y="919"/>
                </a:lnTo>
                <a:lnTo>
                  <a:pt x="1675" y="919"/>
                </a:lnTo>
                <a:lnTo>
                  <a:pt x="1681" y="888"/>
                </a:lnTo>
                <a:lnTo>
                  <a:pt x="1688" y="857"/>
                </a:lnTo>
                <a:lnTo>
                  <a:pt x="1697" y="827"/>
                </a:lnTo>
                <a:lnTo>
                  <a:pt x="1707" y="796"/>
                </a:lnTo>
                <a:lnTo>
                  <a:pt x="1726" y="735"/>
                </a:lnTo>
                <a:lnTo>
                  <a:pt x="1736" y="703"/>
                </a:lnTo>
                <a:lnTo>
                  <a:pt x="1742" y="671"/>
                </a:lnTo>
                <a:lnTo>
                  <a:pt x="1742" y="671"/>
                </a:lnTo>
                <a:lnTo>
                  <a:pt x="1742" y="665"/>
                </a:lnTo>
                <a:lnTo>
                  <a:pt x="1742" y="658"/>
                </a:lnTo>
                <a:lnTo>
                  <a:pt x="1743" y="655"/>
                </a:lnTo>
                <a:lnTo>
                  <a:pt x="1744" y="652"/>
                </a:lnTo>
                <a:lnTo>
                  <a:pt x="1746" y="650"/>
                </a:lnTo>
                <a:lnTo>
                  <a:pt x="1750" y="649"/>
                </a:lnTo>
                <a:lnTo>
                  <a:pt x="1750" y="649"/>
                </a:lnTo>
                <a:lnTo>
                  <a:pt x="1750" y="660"/>
                </a:lnTo>
                <a:lnTo>
                  <a:pt x="1750" y="671"/>
                </a:lnTo>
                <a:lnTo>
                  <a:pt x="1747" y="695"/>
                </a:lnTo>
                <a:lnTo>
                  <a:pt x="1743" y="718"/>
                </a:lnTo>
                <a:lnTo>
                  <a:pt x="1737" y="743"/>
                </a:lnTo>
                <a:lnTo>
                  <a:pt x="1737" y="743"/>
                </a:lnTo>
                <a:lnTo>
                  <a:pt x="1730" y="766"/>
                </a:lnTo>
                <a:lnTo>
                  <a:pt x="1724" y="789"/>
                </a:lnTo>
                <a:lnTo>
                  <a:pt x="1708" y="837"/>
                </a:lnTo>
                <a:lnTo>
                  <a:pt x="1693" y="887"/>
                </a:lnTo>
                <a:lnTo>
                  <a:pt x="1686" y="911"/>
                </a:lnTo>
                <a:lnTo>
                  <a:pt x="1682" y="935"/>
                </a:lnTo>
                <a:lnTo>
                  <a:pt x="1682" y="935"/>
                </a:lnTo>
                <a:lnTo>
                  <a:pt x="1678" y="937"/>
                </a:lnTo>
                <a:lnTo>
                  <a:pt x="1675" y="940"/>
                </a:lnTo>
                <a:lnTo>
                  <a:pt x="1667" y="945"/>
                </a:lnTo>
                <a:lnTo>
                  <a:pt x="1667" y="945"/>
                </a:lnTo>
                <a:lnTo>
                  <a:pt x="1660" y="945"/>
                </a:lnTo>
                <a:lnTo>
                  <a:pt x="1651" y="945"/>
                </a:lnTo>
                <a:lnTo>
                  <a:pt x="1634" y="944"/>
                </a:lnTo>
                <a:lnTo>
                  <a:pt x="1616" y="943"/>
                </a:lnTo>
                <a:lnTo>
                  <a:pt x="1606" y="944"/>
                </a:lnTo>
                <a:lnTo>
                  <a:pt x="1596" y="945"/>
                </a:lnTo>
                <a:lnTo>
                  <a:pt x="1596" y="945"/>
                </a:lnTo>
                <a:lnTo>
                  <a:pt x="1562" y="954"/>
                </a:lnTo>
                <a:lnTo>
                  <a:pt x="1527" y="963"/>
                </a:lnTo>
                <a:lnTo>
                  <a:pt x="1490" y="972"/>
                </a:lnTo>
                <a:lnTo>
                  <a:pt x="1456" y="981"/>
                </a:lnTo>
                <a:lnTo>
                  <a:pt x="1456" y="981"/>
                </a:lnTo>
                <a:lnTo>
                  <a:pt x="1438" y="986"/>
                </a:lnTo>
                <a:lnTo>
                  <a:pt x="1420" y="993"/>
                </a:lnTo>
                <a:lnTo>
                  <a:pt x="1403" y="1000"/>
                </a:lnTo>
                <a:lnTo>
                  <a:pt x="1387" y="1008"/>
                </a:lnTo>
                <a:lnTo>
                  <a:pt x="1354" y="1025"/>
                </a:lnTo>
                <a:lnTo>
                  <a:pt x="1322" y="1040"/>
                </a:lnTo>
                <a:lnTo>
                  <a:pt x="1322" y="1040"/>
                </a:lnTo>
                <a:lnTo>
                  <a:pt x="1308" y="1047"/>
                </a:lnTo>
                <a:lnTo>
                  <a:pt x="1296" y="1055"/>
                </a:lnTo>
                <a:lnTo>
                  <a:pt x="1273" y="1069"/>
                </a:lnTo>
                <a:lnTo>
                  <a:pt x="1273" y="1069"/>
                </a:lnTo>
                <a:lnTo>
                  <a:pt x="1267" y="1072"/>
                </a:lnTo>
                <a:lnTo>
                  <a:pt x="1259" y="1074"/>
                </a:lnTo>
                <a:lnTo>
                  <a:pt x="1253" y="1077"/>
                </a:lnTo>
                <a:lnTo>
                  <a:pt x="1246" y="1080"/>
                </a:lnTo>
                <a:lnTo>
                  <a:pt x="1246" y="1080"/>
                </a:lnTo>
                <a:lnTo>
                  <a:pt x="1221" y="1099"/>
                </a:lnTo>
                <a:lnTo>
                  <a:pt x="1195" y="1117"/>
                </a:lnTo>
                <a:lnTo>
                  <a:pt x="1144" y="1154"/>
                </a:lnTo>
                <a:lnTo>
                  <a:pt x="1118" y="1174"/>
                </a:lnTo>
                <a:lnTo>
                  <a:pt x="1093" y="1194"/>
                </a:lnTo>
                <a:lnTo>
                  <a:pt x="1071" y="1215"/>
                </a:lnTo>
                <a:lnTo>
                  <a:pt x="1060" y="1227"/>
                </a:lnTo>
                <a:lnTo>
                  <a:pt x="1049" y="1239"/>
                </a:lnTo>
                <a:lnTo>
                  <a:pt x="1049" y="1239"/>
                </a:lnTo>
                <a:lnTo>
                  <a:pt x="1099" y="1210"/>
                </a:lnTo>
                <a:lnTo>
                  <a:pt x="1149" y="1182"/>
                </a:lnTo>
                <a:lnTo>
                  <a:pt x="1201" y="1155"/>
                </a:lnTo>
                <a:lnTo>
                  <a:pt x="1254" y="1129"/>
                </a:lnTo>
                <a:lnTo>
                  <a:pt x="1254" y="1129"/>
                </a:lnTo>
                <a:lnTo>
                  <a:pt x="1258" y="1125"/>
                </a:lnTo>
                <a:lnTo>
                  <a:pt x="1262" y="1122"/>
                </a:lnTo>
                <a:lnTo>
                  <a:pt x="1267" y="1119"/>
                </a:lnTo>
                <a:lnTo>
                  <a:pt x="1271" y="1116"/>
                </a:lnTo>
                <a:lnTo>
                  <a:pt x="1271" y="1116"/>
                </a:lnTo>
                <a:lnTo>
                  <a:pt x="1304" y="1102"/>
                </a:lnTo>
                <a:lnTo>
                  <a:pt x="1339" y="1090"/>
                </a:lnTo>
                <a:lnTo>
                  <a:pt x="1375" y="1079"/>
                </a:lnTo>
                <a:lnTo>
                  <a:pt x="1411" y="1070"/>
                </a:lnTo>
                <a:lnTo>
                  <a:pt x="1449" y="1061"/>
                </a:lnTo>
                <a:lnTo>
                  <a:pt x="1486" y="1054"/>
                </a:lnTo>
                <a:lnTo>
                  <a:pt x="1562" y="1040"/>
                </a:lnTo>
                <a:lnTo>
                  <a:pt x="1562" y="1040"/>
                </a:lnTo>
                <a:lnTo>
                  <a:pt x="1581" y="1035"/>
                </a:lnTo>
                <a:lnTo>
                  <a:pt x="1599" y="1031"/>
                </a:lnTo>
                <a:lnTo>
                  <a:pt x="1617" y="1029"/>
                </a:lnTo>
                <a:lnTo>
                  <a:pt x="1635" y="1027"/>
                </a:lnTo>
                <a:lnTo>
                  <a:pt x="1671" y="1024"/>
                </a:lnTo>
                <a:lnTo>
                  <a:pt x="1710" y="1020"/>
                </a:lnTo>
                <a:lnTo>
                  <a:pt x="1710" y="1020"/>
                </a:lnTo>
                <a:lnTo>
                  <a:pt x="1722" y="982"/>
                </a:lnTo>
                <a:lnTo>
                  <a:pt x="1733" y="945"/>
                </a:lnTo>
                <a:lnTo>
                  <a:pt x="1743" y="908"/>
                </a:lnTo>
                <a:lnTo>
                  <a:pt x="1752" y="872"/>
                </a:lnTo>
                <a:lnTo>
                  <a:pt x="1769" y="797"/>
                </a:lnTo>
                <a:lnTo>
                  <a:pt x="1787" y="720"/>
                </a:lnTo>
                <a:lnTo>
                  <a:pt x="1787" y="720"/>
                </a:lnTo>
                <a:lnTo>
                  <a:pt x="1797" y="683"/>
                </a:lnTo>
                <a:lnTo>
                  <a:pt x="1808" y="645"/>
                </a:lnTo>
                <a:lnTo>
                  <a:pt x="1819" y="607"/>
                </a:lnTo>
                <a:lnTo>
                  <a:pt x="1830" y="571"/>
                </a:lnTo>
                <a:lnTo>
                  <a:pt x="1830" y="571"/>
                </a:lnTo>
                <a:lnTo>
                  <a:pt x="1838" y="530"/>
                </a:lnTo>
                <a:lnTo>
                  <a:pt x="1847" y="488"/>
                </a:lnTo>
                <a:lnTo>
                  <a:pt x="1847" y="488"/>
                </a:lnTo>
                <a:lnTo>
                  <a:pt x="1850" y="479"/>
                </a:lnTo>
                <a:lnTo>
                  <a:pt x="1853" y="469"/>
                </a:lnTo>
                <a:lnTo>
                  <a:pt x="1860" y="451"/>
                </a:lnTo>
                <a:lnTo>
                  <a:pt x="1866" y="431"/>
                </a:lnTo>
                <a:lnTo>
                  <a:pt x="1868" y="422"/>
                </a:lnTo>
                <a:lnTo>
                  <a:pt x="1871" y="412"/>
                </a:lnTo>
                <a:lnTo>
                  <a:pt x="1871" y="412"/>
                </a:lnTo>
                <a:lnTo>
                  <a:pt x="1876" y="403"/>
                </a:lnTo>
                <a:lnTo>
                  <a:pt x="1880" y="391"/>
                </a:lnTo>
                <a:lnTo>
                  <a:pt x="1883" y="378"/>
                </a:lnTo>
                <a:lnTo>
                  <a:pt x="1887" y="364"/>
                </a:lnTo>
                <a:lnTo>
                  <a:pt x="1893" y="337"/>
                </a:lnTo>
                <a:lnTo>
                  <a:pt x="1898" y="313"/>
                </a:lnTo>
                <a:lnTo>
                  <a:pt x="1898" y="313"/>
                </a:lnTo>
                <a:lnTo>
                  <a:pt x="1886" y="315"/>
                </a:lnTo>
                <a:lnTo>
                  <a:pt x="1873" y="317"/>
                </a:lnTo>
                <a:lnTo>
                  <a:pt x="1850" y="321"/>
                </a:lnTo>
                <a:lnTo>
                  <a:pt x="1850" y="321"/>
                </a:lnTo>
                <a:lnTo>
                  <a:pt x="1845" y="338"/>
                </a:lnTo>
                <a:lnTo>
                  <a:pt x="1839" y="357"/>
                </a:lnTo>
                <a:lnTo>
                  <a:pt x="1831" y="394"/>
                </a:lnTo>
                <a:lnTo>
                  <a:pt x="1822" y="431"/>
                </a:lnTo>
                <a:lnTo>
                  <a:pt x="1817" y="450"/>
                </a:lnTo>
                <a:lnTo>
                  <a:pt x="1812" y="467"/>
                </a:lnTo>
                <a:lnTo>
                  <a:pt x="1812" y="467"/>
                </a:lnTo>
                <a:lnTo>
                  <a:pt x="1811" y="465"/>
                </a:lnTo>
                <a:lnTo>
                  <a:pt x="1811" y="465"/>
                </a:lnTo>
                <a:lnTo>
                  <a:pt x="1809" y="466"/>
                </a:lnTo>
                <a:lnTo>
                  <a:pt x="1809" y="466"/>
                </a:lnTo>
                <a:lnTo>
                  <a:pt x="1808" y="480"/>
                </a:lnTo>
                <a:lnTo>
                  <a:pt x="1806" y="494"/>
                </a:lnTo>
                <a:lnTo>
                  <a:pt x="1799" y="520"/>
                </a:lnTo>
                <a:lnTo>
                  <a:pt x="1791" y="547"/>
                </a:lnTo>
                <a:lnTo>
                  <a:pt x="1788" y="561"/>
                </a:lnTo>
                <a:lnTo>
                  <a:pt x="1785" y="576"/>
                </a:lnTo>
                <a:lnTo>
                  <a:pt x="1785" y="576"/>
                </a:lnTo>
                <a:close/>
                <a:moveTo>
                  <a:pt x="794" y="441"/>
                </a:moveTo>
                <a:lnTo>
                  <a:pt x="794" y="441"/>
                </a:lnTo>
                <a:lnTo>
                  <a:pt x="787" y="437"/>
                </a:lnTo>
                <a:lnTo>
                  <a:pt x="779" y="435"/>
                </a:lnTo>
                <a:lnTo>
                  <a:pt x="771" y="434"/>
                </a:lnTo>
                <a:lnTo>
                  <a:pt x="763" y="434"/>
                </a:lnTo>
                <a:lnTo>
                  <a:pt x="746" y="434"/>
                </a:lnTo>
                <a:lnTo>
                  <a:pt x="729" y="434"/>
                </a:lnTo>
                <a:lnTo>
                  <a:pt x="729" y="434"/>
                </a:lnTo>
                <a:lnTo>
                  <a:pt x="717" y="433"/>
                </a:lnTo>
                <a:lnTo>
                  <a:pt x="706" y="430"/>
                </a:lnTo>
                <a:lnTo>
                  <a:pt x="683" y="426"/>
                </a:lnTo>
                <a:lnTo>
                  <a:pt x="673" y="424"/>
                </a:lnTo>
                <a:lnTo>
                  <a:pt x="664" y="423"/>
                </a:lnTo>
                <a:lnTo>
                  <a:pt x="654" y="423"/>
                </a:lnTo>
                <a:lnTo>
                  <a:pt x="646" y="425"/>
                </a:lnTo>
                <a:lnTo>
                  <a:pt x="646" y="425"/>
                </a:lnTo>
                <a:lnTo>
                  <a:pt x="647" y="425"/>
                </a:lnTo>
                <a:lnTo>
                  <a:pt x="647" y="426"/>
                </a:lnTo>
                <a:lnTo>
                  <a:pt x="646" y="426"/>
                </a:lnTo>
                <a:lnTo>
                  <a:pt x="646" y="426"/>
                </a:lnTo>
                <a:lnTo>
                  <a:pt x="624" y="424"/>
                </a:lnTo>
                <a:lnTo>
                  <a:pt x="603" y="422"/>
                </a:lnTo>
                <a:lnTo>
                  <a:pt x="581" y="419"/>
                </a:lnTo>
                <a:lnTo>
                  <a:pt x="560" y="418"/>
                </a:lnTo>
                <a:lnTo>
                  <a:pt x="560" y="418"/>
                </a:lnTo>
                <a:lnTo>
                  <a:pt x="471" y="418"/>
                </a:lnTo>
                <a:lnTo>
                  <a:pt x="471" y="418"/>
                </a:lnTo>
                <a:lnTo>
                  <a:pt x="464" y="423"/>
                </a:lnTo>
                <a:lnTo>
                  <a:pt x="457" y="429"/>
                </a:lnTo>
                <a:lnTo>
                  <a:pt x="445" y="444"/>
                </a:lnTo>
                <a:lnTo>
                  <a:pt x="435" y="459"/>
                </a:lnTo>
                <a:lnTo>
                  <a:pt x="425" y="476"/>
                </a:lnTo>
                <a:lnTo>
                  <a:pt x="425" y="476"/>
                </a:lnTo>
                <a:lnTo>
                  <a:pt x="411" y="497"/>
                </a:lnTo>
                <a:lnTo>
                  <a:pt x="398" y="516"/>
                </a:lnTo>
                <a:lnTo>
                  <a:pt x="369" y="556"/>
                </a:lnTo>
                <a:lnTo>
                  <a:pt x="355" y="575"/>
                </a:lnTo>
                <a:lnTo>
                  <a:pt x="342" y="594"/>
                </a:lnTo>
                <a:lnTo>
                  <a:pt x="330" y="615"/>
                </a:lnTo>
                <a:lnTo>
                  <a:pt x="318" y="635"/>
                </a:lnTo>
                <a:lnTo>
                  <a:pt x="318" y="635"/>
                </a:lnTo>
                <a:lnTo>
                  <a:pt x="317" y="636"/>
                </a:lnTo>
                <a:lnTo>
                  <a:pt x="316" y="636"/>
                </a:lnTo>
                <a:lnTo>
                  <a:pt x="315" y="635"/>
                </a:lnTo>
                <a:lnTo>
                  <a:pt x="314" y="633"/>
                </a:lnTo>
                <a:lnTo>
                  <a:pt x="313" y="633"/>
                </a:lnTo>
                <a:lnTo>
                  <a:pt x="312" y="635"/>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201" y="813"/>
                </a:lnTo>
                <a:lnTo>
                  <a:pt x="163" y="861"/>
                </a:lnTo>
                <a:lnTo>
                  <a:pt x="124" y="911"/>
                </a:lnTo>
                <a:lnTo>
                  <a:pt x="87" y="961"/>
                </a:lnTo>
                <a:lnTo>
                  <a:pt x="70" y="987"/>
                </a:lnTo>
                <a:lnTo>
                  <a:pt x="51" y="1013"/>
                </a:lnTo>
                <a:lnTo>
                  <a:pt x="51" y="1013"/>
                </a:lnTo>
                <a:lnTo>
                  <a:pt x="78" y="1015"/>
                </a:lnTo>
                <a:lnTo>
                  <a:pt x="105" y="1018"/>
                </a:lnTo>
                <a:lnTo>
                  <a:pt x="132" y="1024"/>
                </a:lnTo>
                <a:lnTo>
                  <a:pt x="157" y="1028"/>
                </a:lnTo>
                <a:lnTo>
                  <a:pt x="210" y="1041"/>
                </a:lnTo>
                <a:lnTo>
                  <a:pt x="263" y="1054"/>
                </a:lnTo>
                <a:lnTo>
                  <a:pt x="263" y="1054"/>
                </a:lnTo>
                <a:lnTo>
                  <a:pt x="285" y="1060"/>
                </a:lnTo>
                <a:lnTo>
                  <a:pt x="306" y="1067"/>
                </a:lnTo>
                <a:lnTo>
                  <a:pt x="328" y="1074"/>
                </a:lnTo>
                <a:lnTo>
                  <a:pt x="348" y="1080"/>
                </a:lnTo>
                <a:lnTo>
                  <a:pt x="348" y="1080"/>
                </a:lnTo>
                <a:lnTo>
                  <a:pt x="376" y="1088"/>
                </a:lnTo>
                <a:lnTo>
                  <a:pt x="403" y="1094"/>
                </a:lnTo>
                <a:lnTo>
                  <a:pt x="427" y="1100"/>
                </a:lnTo>
                <a:lnTo>
                  <a:pt x="450" y="1102"/>
                </a:lnTo>
                <a:lnTo>
                  <a:pt x="450" y="1102"/>
                </a:lnTo>
                <a:lnTo>
                  <a:pt x="501" y="1118"/>
                </a:lnTo>
                <a:lnTo>
                  <a:pt x="557" y="1135"/>
                </a:lnTo>
                <a:lnTo>
                  <a:pt x="615" y="1155"/>
                </a:lnTo>
                <a:lnTo>
                  <a:pt x="670" y="1175"/>
                </a:lnTo>
                <a:lnTo>
                  <a:pt x="670" y="1175"/>
                </a:lnTo>
                <a:lnTo>
                  <a:pt x="678" y="1179"/>
                </a:lnTo>
                <a:lnTo>
                  <a:pt x="684" y="1183"/>
                </a:lnTo>
                <a:lnTo>
                  <a:pt x="692" y="1187"/>
                </a:lnTo>
                <a:lnTo>
                  <a:pt x="699" y="1191"/>
                </a:lnTo>
                <a:lnTo>
                  <a:pt x="699" y="1191"/>
                </a:lnTo>
                <a:lnTo>
                  <a:pt x="713" y="1196"/>
                </a:lnTo>
                <a:lnTo>
                  <a:pt x="727" y="1200"/>
                </a:lnTo>
                <a:lnTo>
                  <a:pt x="755" y="1208"/>
                </a:lnTo>
                <a:lnTo>
                  <a:pt x="769" y="1211"/>
                </a:lnTo>
                <a:lnTo>
                  <a:pt x="782" y="1216"/>
                </a:lnTo>
                <a:lnTo>
                  <a:pt x="793" y="1223"/>
                </a:lnTo>
                <a:lnTo>
                  <a:pt x="799" y="1227"/>
                </a:lnTo>
                <a:lnTo>
                  <a:pt x="804" y="1231"/>
                </a:lnTo>
                <a:lnTo>
                  <a:pt x="804" y="1231"/>
                </a:lnTo>
                <a:lnTo>
                  <a:pt x="819" y="1236"/>
                </a:lnTo>
                <a:lnTo>
                  <a:pt x="833" y="1241"/>
                </a:lnTo>
                <a:lnTo>
                  <a:pt x="846" y="1247"/>
                </a:lnTo>
                <a:lnTo>
                  <a:pt x="858" y="1254"/>
                </a:lnTo>
                <a:lnTo>
                  <a:pt x="881" y="1269"/>
                </a:lnTo>
                <a:lnTo>
                  <a:pt x="893" y="1276"/>
                </a:lnTo>
                <a:lnTo>
                  <a:pt x="905" y="1284"/>
                </a:lnTo>
                <a:lnTo>
                  <a:pt x="905" y="1284"/>
                </a:lnTo>
                <a:lnTo>
                  <a:pt x="900" y="1261"/>
                </a:lnTo>
                <a:lnTo>
                  <a:pt x="897" y="1239"/>
                </a:lnTo>
                <a:lnTo>
                  <a:pt x="895" y="1217"/>
                </a:lnTo>
                <a:lnTo>
                  <a:pt x="893" y="1196"/>
                </a:lnTo>
                <a:lnTo>
                  <a:pt x="889" y="1115"/>
                </a:lnTo>
                <a:lnTo>
                  <a:pt x="889" y="1115"/>
                </a:lnTo>
                <a:lnTo>
                  <a:pt x="895" y="1033"/>
                </a:lnTo>
                <a:lnTo>
                  <a:pt x="899" y="955"/>
                </a:lnTo>
                <a:lnTo>
                  <a:pt x="900" y="879"/>
                </a:lnTo>
                <a:lnTo>
                  <a:pt x="899" y="803"/>
                </a:lnTo>
                <a:lnTo>
                  <a:pt x="899" y="803"/>
                </a:lnTo>
                <a:lnTo>
                  <a:pt x="898" y="785"/>
                </a:lnTo>
                <a:lnTo>
                  <a:pt x="895" y="768"/>
                </a:lnTo>
                <a:lnTo>
                  <a:pt x="891" y="751"/>
                </a:lnTo>
                <a:lnTo>
                  <a:pt x="885" y="735"/>
                </a:lnTo>
                <a:lnTo>
                  <a:pt x="880" y="717"/>
                </a:lnTo>
                <a:lnTo>
                  <a:pt x="876" y="701"/>
                </a:lnTo>
                <a:lnTo>
                  <a:pt x="873" y="684"/>
                </a:lnTo>
                <a:lnTo>
                  <a:pt x="872" y="666"/>
                </a:lnTo>
                <a:lnTo>
                  <a:pt x="872" y="666"/>
                </a:lnTo>
                <a:lnTo>
                  <a:pt x="867" y="660"/>
                </a:lnTo>
                <a:lnTo>
                  <a:pt x="864" y="653"/>
                </a:lnTo>
                <a:lnTo>
                  <a:pt x="862" y="647"/>
                </a:lnTo>
                <a:lnTo>
                  <a:pt x="861" y="640"/>
                </a:lnTo>
                <a:lnTo>
                  <a:pt x="861" y="640"/>
                </a:lnTo>
                <a:lnTo>
                  <a:pt x="875" y="622"/>
                </a:lnTo>
                <a:lnTo>
                  <a:pt x="889" y="602"/>
                </a:lnTo>
                <a:lnTo>
                  <a:pt x="902" y="580"/>
                </a:lnTo>
                <a:lnTo>
                  <a:pt x="914" y="559"/>
                </a:lnTo>
                <a:lnTo>
                  <a:pt x="939" y="514"/>
                </a:lnTo>
                <a:lnTo>
                  <a:pt x="964" y="469"/>
                </a:lnTo>
                <a:lnTo>
                  <a:pt x="964" y="469"/>
                </a:lnTo>
                <a:lnTo>
                  <a:pt x="920" y="459"/>
                </a:lnTo>
                <a:lnTo>
                  <a:pt x="876" y="449"/>
                </a:lnTo>
                <a:lnTo>
                  <a:pt x="854" y="444"/>
                </a:lnTo>
                <a:lnTo>
                  <a:pt x="833" y="441"/>
                </a:lnTo>
                <a:lnTo>
                  <a:pt x="814" y="440"/>
                </a:lnTo>
                <a:lnTo>
                  <a:pt x="794" y="441"/>
                </a:lnTo>
                <a:lnTo>
                  <a:pt x="794" y="441"/>
                </a:lnTo>
                <a:close/>
                <a:moveTo>
                  <a:pt x="1957" y="430"/>
                </a:moveTo>
                <a:lnTo>
                  <a:pt x="1957" y="430"/>
                </a:lnTo>
                <a:lnTo>
                  <a:pt x="1927" y="430"/>
                </a:lnTo>
                <a:lnTo>
                  <a:pt x="1913" y="433"/>
                </a:lnTo>
                <a:lnTo>
                  <a:pt x="1898" y="436"/>
                </a:lnTo>
                <a:lnTo>
                  <a:pt x="1898" y="436"/>
                </a:lnTo>
                <a:lnTo>
                  <a:pt x="1892" y="437"/>
                </a:lnTo>
                <a:lnTo>
                  <a:pt x="1886" y="439"/>
                </a:lnTo>
                <a:lnTo>
                  <a:pt x="1882" y="441"/>
                </a:lnTo>
                <a:lnTo>
                  <a:pt x="1881" y="443"/>
                </a:lnTo>
                <a:lnTo>
                  <a:pt x="1880" y="446"/>
                </a:lnTo>
                <a:lnTo>
                  <a:pt x="1881" y="451"/>
                </a:lnTo>
                <a:lnTo>
                  <a:pt x="1881" y="451"/>
                </a:lnTo>
                <a:lnTo>
                  <a:pt x="1895" y="454"/>
                </a:lnTo>
                <a:lnTo>
                  <a:pt x="1911" y="455"/>
                </a:lnTo>
                <a:lnTo>
                  <a:pt x="1928" y="455"/>
                </a:lnTo>
                <a:lnTo>
                  <a:pt x="1938" y="453"/>
                </a:lnTo>
                <a:lnTo>
                  <a:pt x="1947" y="451"/>
                </a:lnTo>
                <a:lnTo>
                  <a:pt x="1947" y="451"/>
                </a:lnTo>
                <a:lnTo>
                  <a:pt x="1947" y="454"/>
                </a:lnTo>
                <a:lnTo>
                  <a:pt x="1948" y="455"/>
                </a:lnTo>
                <a:lnTo>
                  <a:pt x="1950" y="456"/>
                </a:lnTo>
                <a:lnTo>
                  <a:pt x="1952"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92" y="682"/>
                </a:lnTo>
                <a:lnTo>
                  <a:pt x="1879" y="736"/>
                </a:lnTo>
                <a:lnTo>
                  <a:pt x="1874" y="762"/>
                </a:lnTo>
                <a:lnTo>
                  <a:pt x="1866" y="789"/>
                </a:lnTo>
                <a:lnTo>
                  <a:pt x="1866" y="789"/>
                </a:lnTo>
                <a:lnTo>
                  <a:pt x="1859" y="818"/>
                </a:lnTo>
                <a:lnTo>
                  <a:pt x="1850" y="847"/>
                </a:lnTo>
                <a:lnTo>
                  <a:pt x="1842" y="876"/>
                </a:lnTo>
                <a:lnTo>
                  <a:pt x="1833" y="905"/>
                </a:lnTo>
                <a:lnTo>
                  <a:pt x="1833" y="905"/>
                </a:lnTo>
                <a:lnTo>
                  <a:pt x="1824" y="933"/>
                </a:lnTo>
                <a:lnTo>
                  <a:pt x="1815" y="960"/>
                </a:lnTo>
                <a:lnTo>
                  <a:pt x="1806" y="987"/>
                </a:lnTo>
                <a:lnTo>
                  <a:pt x="1802" y="1001"/>
                </a:lnTo>
                <a:lnTo>
                  <a:pt x="1799" y="1015"/>
                </a:lnTo>
                <a:lnTo>
                  <a:pt x="1799" y="1015"/>
                </a:lnTo>
                <a:lnTo>
                  <a:pt x="1790" y="1061"/>
                </a:lnTo>
                <a:lnTo>
                  <a:pt x="1786" y="1085"/>
                </a:lnTo>
                <a:lnTo>
                  <a:pt x="1782" y="1107"/>
                </a:lnTo>
                <a:lnTo>
                  <a:pt x="1782" y="1107"/>
                </a:lnTo>
                <a:lnTo>
                  <a:pt x="1776" y="1127"/>
                </a:lnTo>
                <a:lnTo>
                  <a:pt x="1770" y="1149"/>
                </a:lnTo>
                <a:lnTo>
                  <a:pt x="1767" y="1159"/>
                </a:lnTo>
                <a:lnTo>
                  <a:pt x="1761" y="1168"/>
                </a:lnTo>
                <a:lnTo>
                  <a:pt x="1756" y="1177"/>
                </a:lnTo>
                <a:lnTo>
                  <a:pt x="1750" y="1185"/>
                </a:lnTo>
                <a:lnTo>
                  <a:pt x="1750" y="1185"/>
                </a:lnTo>
                <a:lnTo>
                  <a:pt x="1739" y="1181"/>
                </a:lnTo>
                <a:lnTo>
                  <a:pt x="1735" y="1179"/>
                </a:lnTo>
                <a:lnTo>
                  <a:pt x="1730" y="1177"/>
                </a:lnTo>
                <a:lnTo>
                  <a:pt x="1730" y="1177"/>
                </a:lnTo>
                <a:lnTo>
                  <a:pt x="1710" y="1177"/>
                </a:lnTo>
                <a:lnTo>
                  <a:pt x="1690" y="1177"/>
                </a:lnTo>
                <a:lnTo>
                  <a:pt x="1647" y="1175"/>
                </a:lnTo>
                <a:lnTo>
                  <a:pt x="1626" y="1174"/>
                </a:lnTo>
                <a:lnTo>
                  <a:pt x="1606" y="1175"/>
                </a:lnTo>
                <a:lnTo>
                  <a:pt x="1586" y="1176"/>
                </a:lnTo>
                <a:lnTo>
                  <a:pt x="1568" y="1179"/>
                </a:lnTo>
                <a:lnTo>
                  <a:pt x="1568" y="1179"/>
                </a:lnTo>
                <a:lnTo>
                  <a:pt x="1562" y="1175"/>
                </a:lnTo>
                <a:lnTo>
                  <a:pt x="1558" y="1174"/>
                </a:lnTo>
                <a:lnTo>
                  <a:pt x="1553" y="1174"/>
                </a:lnTo>
                <a:lnTo>
                  <a:pt x="1549" y="1175"/>
                </a:lnTo>
                <a:lnTo>
                  <a:pt x="1541" y="1179"/>
                </a:lnTo>
                <a:lnTo>
                  <a:pt x="1536" y="1181"/>
                </a:lnTo>
                <a:lnTo>
                  <a:pt x="1532" y="1182"/>
                </a:lnTo>
                <a:lnTo>
                  <a:pt x="1532" y="1182"/>
                </a:lnTo>
                <a:lnTo>
                  <a:pt x="1515" y="1184"/>
                </a:lnTo>
                <a:lnTo>
                  <a:pt x="1497" y="1185"/>
                </a:lnTo>
                <a:lnTo>
                  <a:pt x="1478" y="1186"/>
                </a:lnTo>
                <a:lnTo>
                  <a:pt x="1459" y="1187"/>
                </a:lnTo>
                <a:lnTo>
                  <a:pt x="1459" y="1187"/>
                </a:lnTo>
                <a:lnTo>
                  <a:pt x="1399" y="1195"/>
                </a:lnTo>
                <a:lnTo>
                  <a:pt x="1399" y="1195"/>
                </a:lnTo>
                <a:lnTo>
                  <a:pt x="1326" y="1202"/>
                </a:lnTo>
                <a:lnTo>
                  <a:pt x="1288" y="1207"/>
                </a:lnTo>
                <a:lnTo>
                  <a:pt x="1252" y="1212"/>
                </a:lnTo>
                <a:lnTo>
                  <a:pt x="1252" y="1212"/>
                </a:lnTo>
                <a:lnTo>
                  <a:pt x="1245" y="1214"/>
                </a:lnTo>
                <a:lnTo>
                  <a:pt x="1239" y="1216"/>
                </a:lnTo>
                <a:lnTo>
                  <a:pt x="1233" y="1220"/>
                </a:lnTo>
                <a:lnTo>
                  <a:pt x="1227" y="1221"/>
                </a:lnTo>
                <a:lnTo>
                  <a:pt x="1227" y="1221"/>
                </a:lnTo>
                <a:lnTo>
                  <a:pt x="1184" y="1231"/>
                </a:lnTo>
                <a:lnTo>
                  <a:pt x="1164" y="1237"/>
                </a:lnTo>
                <a:lnTo>
                  <a:pt x="1144" y="1243"/>
                </a:lnTo>
                <a:lnTo>
                  <a:pt x="1123" y="1250"/>
                </a:lnTo>
                <a:lnTo>
                  <a:pt x="1105" y="1258"/>
                </a:lnTo>
                <a:lnTo>
                  <a:pt x="1086" y="1267"/>
                </a:lnTo>
                <a:lnTo>
                  <a:pt x="1069" y="1278"/>
                </a:lnTo>
                <a:lnTo>
                  <a:pt x="1069" y="1278"/>
                </a:lnTo>
                <a:lnTo>
                  <a:pt x="1141" y="1268"/>
                </a:lnTo>
                <a:lnTo>
                  <a:pt x="1214" y="1259"/>
                </a:lnTo>
                <a:lnTo>
                  <a:pt x="1362" y="1241"/>
                </a:lnTo>
                <a:lnTo>
                  <a:pt x="1362" y="1241"/>
                </a:lnTo>
                <a:lnTo>
                  <a:pt x="1394" y="1236"/>
                </a:lnTo>
                <a:lnTo>
                  <a:pt x="1426" y="1230"/>
                </a:lnTo>
                <a:lnTo>
                  <a:pt x="1458" y="1226"/>
                </a:lnTo>
                <a:lnTo>
                  <a:pt x="1475" y="1225"/>
                </a:lnTo>
                <a:lnTo>
                  <a:pt x="1491" y="1225"/>
                </a:lnTo>
                <a:lnTo>
                  <a:pt x="1491" y="1225"/>
                </a:lnTo>
                <a:lnTo>
                  <a:pt x="1531" y="1226"/>
                </a:lnTo>
                <a:lnTo>
                  <a:pt x="1550" y="1226"/>
                </a:lnTo>
                <a:lnTo>
                  <a:pt x="1568" y="1226"/>
                </a:lnTo>
                <a:lnTo>
                  <a:pt x="1568" y="1226"/>
                </a:lnTo>
                <a:lnTo>
                  <a:pt x="1578" y="1225"/>
                </a:lnTo>
                <a:lnTo>
                  <a:pt x="1589" y="1224"/>
                </a:lnTo>
                <a:lnTo>
                  <a:pt x="1593" y="1224"/>
                </a:lnTo>
                <a:lnTo>
                  <a:pt x="1597" y="1226"/>
                </a:lnTo>
                <a:lnTo>
                  <a:pt x="1601" y="1229"/>
                </a:lnTo>
                <a:lnTo>
                  <a:pt x="1602" y="1236"/>
                </a:lnTo>
                <a:lnTo>
                  <a:pt x="1602" y="1236"/>
                </a:lnTo>
                <a:lnTo>
                  <a:pt x="1594" y="1239"/>
                </a:lnTo>
                <a:lnTo>
                  <a:pt x="1586" y="1241"/>
                </a:lnTo>
                <a:lnTo>
                  <a:pt x="1577" y="1241"/>
                </a:lnTo>
                <a:lnTo>
                  <a:pt x="1569" y="1241"/>
                </a:lnTo>
                <a:lnTo>
                  <a:pt x="1551" y="1239"/>
                </a:lnTo>
                <a:lnTo>
                  <a:pt x="1534" y="1237"/>
                </a:lnTo>
                <a:lnTo>
                  <a:pt x="1534" y="1237"/>
                </a:lnTo>
                <a:lnTo>
                  <a:pt x="1511" y="1238"/>
                </a:lnTo>
                <a:lnTo>
                  <a:pt x="1487" y="1239"/>
                </a:lnTo>
                <a:lnTo>
                  <a:pt x="1440" y="1244"/>
                </a:lnTo>
                <a:lnTo>
                  <a:pt x="1396" y="1251"/>
                </a:lnTo>
                <a:lnTo>
                  <a:pt x="1357" y="1255"/>
                </a:lnTo>
                <a:lnTo>
                  <a:pt x="1357" y="1255"/>
                </a:lnTo>
                <a:lnTo>
                  <a:pt x="1290" y="1261"/>
                </a:lnTo>
                <a:lnTo>
                  <a:pt x="1232" y="1268"/>
                </a:lnTo>
                <a:lnTo>
                  <a:pt x="1232" y="1268"/>
                </a:lnTo>
                <a:lnTo>
                  <a:pt x="1211" y="1271"/>
                </a:lnTo>
                <a:lnTo>
                  <a:pt x="1190" y="1275"/>
                </a:lnTo>
                <a:lnTo>
                  <a:pt x="1169" y="1281"/>
                </a:lnTo>
                <a:lnTo>
                  <a:pt x="1149" y="1284"/>
                </a:lnTo>
                <a:lnTo>
                  <a:pt x="1149" y="1284"/>
                </a:lnTo>
                <a:lnTo>
                  <a:pt x="1106" y="1288"/>
                </a:lnTo>
                <a:lnTo>
                  <a:pt x="1087" y="1290"/>
                </a:lnTo>
                <a:lnTo>
                  <a:pt x="1067" y="1293"/>
                </a:lnTo>
                <a:lnTo>
                  <a:pt x="1049" y="1298"/>
                </a:lnTo>
                <a:lnTo>
                  <a:pt x="1032" y="1303"/>
                </a:lnTo>
                <a:lnTo>
                  <a:pt x="1015" y="1311"/>
                </a:lnTo>
                <a:lnTo>
                  <a:pt x="999" y="1320"/>
                </a:lnTo>
                <a:lnTo>
                  <a:pt x="999" y="1320"/>
                </a:lnTo>
                <a:lnTo>
                  <a:pt x="1002" y="1322"/>
                </a:lnTo>
                <a:lnTo>
                  <a:pt x="1003" y="1326"/>
                </a:lnTo>
                <a:lnTo>
                  <a:pt x="1004" y="1330"/>
                </a:lnTo>
                <a:lnTo>
                  <a:pt x="1004" y="1335"/>
                </a:lnTo>
                <a:lnTo>
                  <a:pt x="1004" y="1335"/>
                </a:lnTo>
                <a:lnTo>
                  <a:pt x="1026" y="1326"/>
                </a:lnTo>
                <a:lnTo>
                  <a:pt x="1047" y="1317"/>
                </a:lnTo>
                <a:lnTo>
                  <a:pt x="1071" y="1311"/>
                </a:lnTo>
                <a:lnTo>
                  <a:pt x="1095" y="1306"/>
                </a:lnTo>
                <a:lnTo>
                  <a:pt x="1095" y="1306"/>
                </a:lnTo>
                <a:lnTo>
                  <a:pt x="1167" y="1298"/>
                </a:lnTo>
                <a:lnTo>
                  <a:pt x="1242" y="1290"/>
                </a:lnTo>
                <a:lnTo>
                  <a:pt x="1318" y="1285"/>
                </a:lnTo>
                <a:lnTo>
                  <a:pt x="1396" y="1278"/>
                </a:lnTo>
                <a:lnTo>
                  <a:pt x="1474" y="1272"/>
                </a:lnTo>
                <a:lnTo>
                  <a:pt x="1554" y="1266"/>
                </a:lnTo>
                <a:lnTo>
                  <a:pt x="1631" y="1258"/>
                </a:lnTo>
                <a:lnTo>
                  <a:pt x="1707" y="1250"/>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44" y="1231"/>
                </a:lnTo>
                <a:lnTo>
                  <a:pt x="1853" y="1203"/>
                </a:lnTo>
                <a:lnTo>
                  <a:pt x="1861" y="1176"/>
                </a:lnTo>
                <a:lnTo>
                  <a:pt x="1867" y="1147"/>
                </a:lnTo>
                <a:lnTo>
                  <a:pt x="1873" y="1118"/>
                </a:lnTo>
                <a:lnTo>
                  <a:pt x="1884" y="1059"/>
                </a:lnTo>
                <a:lnTo>
                  <a:pt x="1890" y="1030"/>
                </a:lnTo>
                <a:lnTo>
                  <a:pt x="1897" y="1001"/>
                </a:lnTo>
                <a:lnTo>
                  <a:pt x="1897" y="1001"/>
                </a:lnTo>
                <a:lnTo>
                  <a:pt x="1903" y="982"/>
                </a:lnTo>
                <a:lnTo>
                  <a:pt x="1909" y="964"/>
                </a:lnTo>
                <a:lnTo>
                  <a:pt x="1915" y="944"/>
                </a:lnTo>
                <a:lnTo>
                  <a:pt x="1922" y="926"/>
                </a:lnTo>
                <a:lnTo>
                  <a:pt x="1922" y="926"/>
                </a:lnTo>
                <a:lnTo>
                  <a:pt x="1933" y="884"/>
                </a:lnTo>
                <a:lnTo>
                  <a:pt x="1938" y="863"/>
                </a:lnTo>
                <a:lnTo>
                  <a:pt x="1943" y="843"/>
                </a:lnTo>
                <a:lnTo>
                  <a:pt x="1943" y="843"/>
                </a:lnTo>
                <a:lnTo>
                  <a:pt x="1948" y="822"/>
                </a:lnTo>
                <a:lnTo>
                  <a:pt x="1953" y="802"/>
                </a:lnTo>
                <a:lnTo>
                  <a:pt x="1958" y="782"/>
                </a:lnTo>
                <a:lnTo>
                  <a:pt x="1963" y="760"/>
                </a:lnTo>
                <a:lnTo>
                  <a:pt x="1963" y="760"/>
                </a:lnTo>
                <a:lnTo>
                  <a:pt x="1972" y="717"/>
                </a:lnTo>
                <a:lnTo>
                  <a:pt x="1977" y="696"/>
                </a:lnTo>
                <a:lnTo>
                  <a:pt x="1982" y="676"/>
                </a:lnTo>
                <a:lnTo>
                  <a:pt x="1982" y="676"/>
                </a:lnTo>
                <a:lnTo>
                  <a:pt x="1985" y="667"/>
                </a:lnTo>
                <a:lnTo>
                  <a:pt x="1988" y="661"/>
                </a:lnTo>
                <a:lnTo>
                  <a:pt x="1993" y="653"/>
                </a:lnTo>
                <a:lnTo>
                  <a:pt x="1995" y="645"/>
                </a:lnTo>
                <a:lnTo>
                  <a:pt x="1995" y="645"/>
                </a:lnTo>
                <a:lnTo>
                  <a:pt x="2000" y="617"/>
                </a:lnTo>
                <a:lnTo>
                  <a:pt x="2004" y="588"/>
                </a:lnTo>
                <a:lnTo>
                  <a:pt x="2009" y="560"/>
                </a:lnTo>
                <a:lnTo>
                  <a:pt x="2011" y="546"/>
                </a:lnTo>
                <a:lnTo>
                  <a:pt x="2014" y="533"/>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6" y="431"/>
                </a:lnTo>
                <a:lnTo>
                  <a:pt x="2010" y="429"/>
                </a:lnTo>
                <a:lnTo>
                  <a:pt x="2002" y="428"/>
                </a:lnTo>
                <a:lnTo>
                  <a:pt x="1995" y="427"/>
                </a:lnTo>
                <a:lnTo>
                  <a:pt x="1987" y="427"/>
                </a:lnTo>
                <a:lnTo>
                  <a:pt x="1972" y="429"/>
                </a:lnTo>
                <a:lnTo>
                  <a:pt x="1957" y="430"/>
                </a:lnTo>
                <a:lnTo>
                  <a:pt x="1957" y="430"/>
                </a:lnTo>
                <a:close/>
                <a:moveTo>
                  <a:pt x="1876" y="466"/>
                </a:moveTo>
                <a:lnTo>
                  <a:pt x="1876" y="466"/>
                </a:lnTo>
                <a:lnTo>
                  <a:pt x="1867" y="496"/>
                </a:lnTo>
                <a:lnTo>
                  <a:pt x="1859" y="525"/>
                </a:lnTo>
                <a:lnTo>
                  <a:pt x="1845" y="585"/>
                </a:lnTo>
                <a:lnTo>
                  <a:pt x="1831" y="645"/>
                </a:lnTo>
                <a:lnTo>
                  <a:pt x="1823" y="673"/>
                </a:lnTo>
                <a:lnTo>
                  <a:pt x="1815" y="703"/>
                </a:lnTo>
                <a:lnTo>
                  <a:pt x="1815" y="703"/>
                </a:lnTo>
                <a:lnTo>
                  <a:pt x="1796" y="771"/>
                </a:lnTo>
                <a:lnTo>
                  <a:pt x="1796" y="771"/>
                </a:lnTo>
                <a:lnTo>
                  <a:pt x="1791" y="789"/>
                </a:lnTo>
                <a:lnTo>
                  <a:pt x="1787" y="807"/>
                </a:lnTo>
                <a:lnTo>
                  <a:pt x="1780" y="844"/>
                </a:lnTo>
                <a:lnTo>
                  <a:pt x="1780" y="844"/>
                </a:lnTo>
                <a:lnTo>
                  <a:pt x="1770" y="881"/>
                </a:lnTo>
                <a:lnTo>
                  <a:pt x="1759" y="919"/>
                </a:lnTo>
                <a:lnTo>
                  <a:pt x="1747" y="955"/>
                </a:lnTo>
                <a:lnTo>
                  <a:pt x="1737" y="991"/>
                </a:lnTo>
                <a:lnTo>
                  <a:pt x="1737" y="991"/>
                </a:lnTo>
                <a:lnTo>
                  <a:pt x="1736" y="999"/>
                </a:lnTo>
                <a:lnTo>
                  <a:pt x="1736" y="1008"/>
                </a:lnTo>
                <a:lnTo>
                  <a:pt x="1735" y="1011"/>
                </a:lnTo>
                <a:lnTo>
                  <a:pt x="1733" y="1015"/>
                </a:lnTo>
                <a:lnTo>
                  <a:pt x="1730" y="1017"/>
                </a:lnTo>
                <a:lnTo>
                  <a:pt x="1726" y="1020"/>
                </a:lnTo>
                <a:lnTo>
                  <a:pt x="1726" y="1020"/>
                </a:lnTo>
                <a:lnTo>
                  <a:pt x="1728" y="1025"/>
                </a:lnTo>
                <a:lnTo>
                  <a:pt x="1729" y="1029"/>
                </a:lnTo>
                <a:lnTo>
                  <a:pt x="1729" y="1032"/>
                </a:lnTo>
                <a:lnTo>
                  <a:pt x="1726" y="1036"/>
                </a:lnTo>
                <a:lnTo>
                  <a:pt x="1726" y="1036"/>
                </a:lnTo>
                <a:lnTo>
                  <a:pt x="1683" y="1038"/>
                </a:lnTo>
                <a:lnTo>
                  <a:pt x="1639" y="1042"/>
                </a:lnTo>
                <a:lnTo>
                  <a:pt x="1593" y="1046"/>
                </a:lnTo>
                <a:lnTo>
                  <a:pt x="1547" y="1054"/>
                </a:lnTo>
                <a:lnTo>
                  <a:pt x="1547" y="1054"/>
                </a:lnTo>
                <a:lnTo>
                  <a:pt x="1512" y="1061"/>
                </a:lnTo>
                <a:lnTo>
                  <a:pt x="1478" y="1069"/>
                </a:lnTo>
                <a:lnTo>
                  <a:pt x="1442" y="1076"/>
                </a:lnTo>
                <a:lnTo>
                  <a:pt x="1409" y="1085"/>
                </a:lnTo>
                <a:lnTo>
                  <a:pt x="1376" y="1095"/>
                </a:lnTo>
                <a:lnTo>
                  <a:pt x="1343" y="1106"/>
                </a:lnTo>
                <a:lnTo>
                  <a:pt x="1311" y="1118"/>
                </a:lnTo>
                <a:lnTo>
                  <a:pt x="1279" y="1131"/>
                </a:lnTo>
                <a:lnTo>
                  <a:pt x="1279" y="1131"/>
                </a:lnTo>
                <a:lnTo>
                  <a:pt x="1260" y="1139"/>
                </a:lnTo>
                <a:lnTo>
                  <a:pt x="1241" y="1149"/>
                </a:lnTo>
                <a:lnTo>
                  <a:pt x="1203" y="1170"/>
                </a:lnTo>
                <a:lnTo>
                  <a:pt x="1129" y="1212"/>
                </a:lnTo>
                <a:lnTo>
                  <a:pt x="1129" y="1212"/>
                </a:lnTo>
                <a:lnTo>
                  <a:pt x="1091" y="1233"/>
                </a:lnTo>
                <a:lnTo>
                  <a:pt x="1073" y="1244"/>
                </a:lnTo>
                <a:lnTo>
                  <a:pt x="1055" y="1255"/>
                </a:lnTo>
                <a:lnTo>
                  <a:pt x="1055" y="1255"/>
                </a:lnTo>
                <a:lnTo>
                  <a:pt x="1027" y="1271"/>
                </a:lnTo>
                <a:lnTo>
                  <a:pt x="1013" y="1280"/>
                </a:lnTo>
                <a:lnTo>
                  <a:pt x="1001" y="1289"/>
                </a:lnTo>
                <a:lnTo>
                  <a:pt x="1001" y="1289"/>
                </a:lnTo>
                <a:lnTo>
                  <a:pt x="995" y="1294"/>
                </a:lnTo>
                <a:lnTo>
                  <a:pt x="993" y="1299"/>
                </a:lnTo>
                <a:lnTo>
                  <a:pt x="991" y="1301"/>
                </a:lnTo>
                <a:lnTo>
                  <a:pt x="993" y="1303"/>
                </a:lnTo>
                <a:lnTo>
                  <a:pt x="993" y="1303"/>
                </a:lnTo>
                <a:lnTo>
                  <a:pt x="995" y="1303"/>
                </a:lnTo>
                <a:lnTo>
                  <a:pt x="998" y="1302"/>
                </a:lnTo>
                <a:lnTo>
                  <a:pt x="1003" y="1299"/>
                </a:lnTo>
                <a:lnTo>
                  <a:pt x="1009" y="1293"/>
                </a:lnTo>
                <a:lnTo>
                  <a:pt x="1013" y="1289"/>
                </a:lnTo>
                <a:lnTo>
                  <a:pt x="1013" y="1289"/>
                </a:lnTo>
                <a:lnTo>
                  <a:pt x="1025" y="1283"/>
                </a:lnTo>
                <a:lnTo>
                  <a:pt x="1036" y="1276"/>
                </a:lnTo>
                <a:lnTo>
                  <a:pt x="1061" y="1263"/>
                </a:lnTo>
                <a:lnTo>
                  <a:pt x="1061" y="1263"/>
                </a:lnTo>
                <a:lnTo>
                  <a:pt x="1087" y="1252"/>
                </a:lnTo>
                <a:lnTo>
                  <a:pt x="1111" y="1241"/>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456" y="1174"/>
                </a:lnTo>
                <a:lnTo>
                  <a:pt x="1529" y="1166"/>
                </a:lnTo>
                <a:lnTo>
                  <a:pt x="1565" y="1162"/>
                </a:lnTo>
                <a:lnTo>
                  <a:pt x="1603" y="1160"/>
                </a:lnTo>
                <a:lnTo>
                  <a:pt x="1639" y="1157"/>
                </a:lnTo>
                <a:lnTo>
                  <a:pt x="1677" y="1159"/>
                </a:lnTo>
                <a:lnTo>
                  <a:pt x="1714" y="1161"/>
                </a:lnTo>
                <a:lnTo>
                  <a:pt x="1732" y="1163"/>
                </a:lnTo>
                <a:lnTo>
                  <a:pt x="1751" y="1166"/>
                </a:lnTo>
                <a:lnTo>
                  <a:pt x="1751" y="1166"/>
                </a:lnTo>
                <a:lnTo>
                  <a:pt x="1775" y="1067"/>
                </a:lnTo>
                <a:lnTo>
                  <a:pt x="1801" y="967"/>
                </a:lnTo>
                <a:lnTo>
                  <a:pt x="1829" y="867"/>
                </a:lnTo>
                <a:lnTo>
                  <a:pt x="1856" y="773"/>
                </a:lnTo>
                <a:lnTo>
                  <a:pt x="1856" y="773"/>
                </a:lnTo>
                <a:lnTo>
                  <a:pt x="1858" y="766"/>
                </a:lnTo>
                <a:lnTo>
                  <a:pt x="1859" y="758"/>
                </a:lnTo>
                <a:lnTo>
                  <a:pt x="1861" y="743"/>
                </a:lnTo>
                <a:lnTo>
                  <a:pt x="1861" y="743"/>
                </a:lnTo>
                <a:lnTo>
                  <a:pt x="1865" y="733"/>
                </a:lnTo>
                <a:lnTo>
                  <a:pt x="1869" y="723"/>
                </a:lnTo>
                <a:lnTo>
                  <a:pt x="1874" y="713"/>
                </a:lnTo>
                <a:lnTo>
                  <a:pt x="1877" y="703"/>
                </a:lnTo>
                <a:lnTo>
                  <a:pt x="1877" y="703"/>
                </a:lnTo>
                <a:lnTo>
                  <a:pt x="1880" y="692"/>
                </a:lnTo>
                <a:lnTo>
                  <a:pt x="1882" y="680"/>
                </a:lnTo>
                <a:lnTo>
                  <a:pt x="1884" y="668"/>
                </a:lnTo>
                <a:lnTo>
                  <a:pt x="1888" y="655"/>
                </a:lnTo>
                <a:lnTo>
                  <a:pt x="1888" y="655"/>
                </a:lnTo>
                <a:lnTo>
                  <a:pt x="1903" y="609"/>
                </a:lnTo>
                <a:lnTo>
                  <a:pt x="1917" y="563"/>
                </a:lnTo>
                <a:lnTo>
                  <a:pt x="1923" y="541"/>
                </a:lnTo>
                <a:lnTo>
                  <a:pt x="1928" y="518"/>
                </a:lnTo>
                <a:lnTo>
                  <a:pt x="1933" y="497"/>
                </a:lnTo>
                <a:lnTo>
                  <a:pt x="1936" y="476"/>
                </a:lnTo>
                <a:lnTo>
                  <a:pt x="1936" y="476"/>
                </a:lnTo>
                <a:lnTo>
                  <a:pt x="1922" y="473"/>
                </a:lnTo>
                <a:lnTo>
                  <a:pt x="1906" y="470"/>
                </a:lnTo>
                <a:lnTo>
                  <a:pt x="1891" y="468"/>
                </a:lnTo>
                <a:lnTo>
                  <a:pt x="1876" y="466"/>
                </a:lnTo>
                <a:lnTo>
                  <a:pt x="1876" y="466"/>
                </a:lnTo>
                <a:close/>
                <a:moveTo>
                  <a:pt x="1783" y="572"/>
                </a:moveTo>
                <a:lnTo>
                  <a:pt x="1783" y="572"/>
                </a:lnTo>
                <a:lnTo>
                  <a:pt x="1785" y="566"/>
                </a:lnTo>
                <a:lnTo>
                  <a:pt x="1786" y="560"/>
                </a:lnTo>
                <a:lnTo>
                  <a:pt x="1788" y="554"/>
                </a:lnTo>
                <a:lnTo>
                  <a:pt x="1788" y="551"/>
                </a:lnTo>
                <a:lnTo>
                  <a:pt x="1787" y="549"/>
                </a:lnTo>
                <a:lnTo>
                  <a:pt x="1787" y="549"/>
                </a:lnTo>
                <a:lnTo>
                  <a:pt x="1783" y="561"/>
                </a:lnTo>
                <a:lnTo>
                  <a:pt x="1782" y="567"/>
                </a:lnTo>
                <a:lnTo>
                  <a:pt x="1782" y="570"/>
                </a:lnTo>
                <a:lnTo>
                  <a:pt x="1783" y="572"/>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311" y="937"/>
                </a:lnTo>
                <a:lnTo>
                  <a:pt x="1282" y="960"/>
                </a:lnTo>
                <a:lnTo>
                  <a:pt x="1252" y="983"/>
                </a:lnTo>
                <a:lnTo>
                  <a:pt x="1222" y="1005"/>
                </a:lnTo>
                <a:lnTo>
                  <a:pt x="1193" y="1029"/>
                </a:lnTo>
                <a:lnTo>
                  <a:pt x="1193" y="1029"/>
                </a:lnTo>
                <a:lnTo>
                  <a:pt x="1164" y="1059"/>
                </a:lnTo>
                <a:lnTo>
                  <a:pt x="1136" y="1089"/>
                </a:lnTo>
                <a:lnTo>
                  <a:pt x="1108" y="1121"/>
                </a:lnTo>
                <a:lnTo>
                  <a:pt x="1080" y="1152"/>
                </a:lnTo>
                <a:lnTo>
                  <a:pt x="1054" y="1185"/>
                </a:lnTo>
                <a:lnTo>
                  <a:pt x="1028" y="1218"/>
                </a:lnTo>
                <a:lnTo>
                  <a:pt x="1004" y="1252"/>
                </a:lnTo>
                <a:lnTo>
                  <a:pt x="982" y="1285"/>
                </a:lnTo>
                <a:lnTo>
                  <a:pt x="982" y="1285"/>
                </a:lnTo>
                <a:lnTo>
                  <a:pt x="1017" y="1246"/>
                </a:lnTo>
                <a:lnTo>
                  <a:pt x="1055" y="1209"/>
                </a:lnTo>
                <a:lnTo>
                  <a:pt x="1075" y="1191"/>
                </a:lnTo>
                <a:lnTo>
                  <a:pt x="1094" y="1174"/>
                </a:lnTo>
                <a:lnTo>
                  <a:pt x="1115" y="1156"/>
                </a:lnTo>
                <a:lnTo>
                  <a:pt x="1136" y="1139"/>
                </a:lnTo>
                <a:lnTo>
                  <a:pt x="1136" y="1139"/>
                </a:lnTo>
                <a:lnTo>
                  <a:pt x="1142" y="1137"/>
                </a:lnTo>
                <a:lnTo>
                  <a:pt x="1149" y="1134"/>
                </a:lnTo>
                <a:lnTo>
                  <a:pt x="1162" y="1124"/>
                </a:lnTo>
                <a:lnTo>
                  <a:pt x="1185" y="1104"/>
                </a:lnTo>
                <a:lnTo>
                  <a:pt x="1185" y="1104"/>
                </a:lnTo>
                <a:lnTo>
                  <a:pt x="1200" y="1096"/>
                </a:lnTo>
                <a:lnTo>
                  <a:pt x="1215" y="1087"/>
                </a:lnTo>
                <a:lnTo>
                  <a:pt x="1243" y="1069"/>
                </a:lnTo>
                <a:lnTo>
                  <a:pt x="1271" y="1048"/>
                </a:lnTo>
                <a:lnTo>
                  <a:pt x="1285" y="1040"/>
                </a:lnTo>
                <a:lnTo>
                  <a:pt x="1300" y="1031"/>
                </a:lnTo>
                <a:lnTo>
                  <a:pt x="1300" y="1031"/>
                </a:lnTo>
                <a:lnTo>
                  <a:pt x="1329" y="1015"/>
                </a:lnTo>
                <a:lnTo>
                  <a:pt x="1359" y="999"/>
                </a:lnTo>
                <a:lnTo>
                  <a:pt x="1375" y="991"/>
                </a:lnTo>
                <a:lnTo>
                  <a:pt x="1391" y="984"/>
                </a:lnTo>
                <a:lnTo>
                  <a:pt x="1407" y="978"/>
                </a:lnTo>
                <a:lnTo>
                  <a:pt x="1424" y="972"/>
                </a:lnTo>
                <a:lnTo>
                  <a:pt x="1424" y="972"/>
                </a:lnTo>
                <a:lnTo>
                  <a:pt x="1426" y="969"/>
                </a:lnTo>
                <a:lnTo>
                  <a:pt x="1429" y="968"/>
                </a:lnTo>
                <a:lnTo>
                  <a:pt x="1433" y="966"/>
                </a:lnTo>
                <a:lnTo>
                  <a:pt x="1435" y="964"/>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9"/>
                </a:lnTo>
                <a:lnTo>
                  <a:pt x="1661" y="926"/>
                </a:lnTo>
                <a:lnTo>
                  <a:pt x="1661" y="923"/>
                </a:lnTo>
                <a:lnTo>
                  <a:pt x="1659" y="919"/>
                </a:lnTo>
                <a:lnTo>
                  <a:pt x="1656" y="914"/>
                </a:lnTo>
                <a:lnTo>
                  <a:pt x="1655" y="910"/>
                </a:lnTo>
                <a:lnTo>
                  <a:pt x="1655" y="910"/>
                </a:lnTo>
                <a:lnTo>
                  <a:pt x="1626" y="908"/>
                </a:lnTo>
                <a:lnTo>
                  <a:pt x="1626" y="908"/>
                </a:lnTo>
                <a:lnTo>
                  <a:pt x="1617" y="904"/>
                </a:lnTo>
                <a:lnTo>
                  <a:pt x="1607" y="900"/>
                </a:lnTo>
                <a:lnTo>
                  <a:pt x="1596" y="899"/>
                </a:lnTo>
                <a:lnTo>
                  <a:pt x="1585" y="898"/>
                </a:lnTo>
                <a:lnTo>
                  <a:pt x="1573" y="899"/>
                </a:lnTo>
                <a:lnTo>
                  <a:pt x="1561" y="899"/>
                </a:lnTo>
                <a:lnTo>
                  <a:pt x="1538" y="903"/>
                </a:lnTo>
                <a:lnTo>
                  <a:pt x="1538" y="903"/>
                </a:lnTo>
                <a:lnTo>
                  <a:pt x="1505" y="909"/>
                </a:lnTo>
                <a:lnTo>
                  <a:pt x="1489" y="913"/>
                </a:lnTo>
                <a:lnTo>
                  <a:pt x="1473" y="918"/>
                </a:lnTo>
                <a:lnTo>
                  <a:pt x="1458" y="923"/>
                </a:lnTo>
                <a:lnTo>
                  <a:pt x="1443" y="928"/>
                </a:lnTo>
                <a:lnTo>
                  <a:pt x="1429" y="935"/>
                </a:lnTo>
                <a:lnTo>
                  <a:pt x="1417" y="942"/>
                </a:lnTo>
                <a:lnTo>
                  <a:pt x="1417" y="942"/>
                </a:lnTo>
                <a:lnTo>
                  <a:pt x="1407" y="950"/>
                </a:lnTo>
                <a:lnTo>
                  <a:pt x="1397" y="957"/>
                </a:lnTo>
                <a:lnTo>
                  <a:pt x="1392" y="960"/>
                </a:lnTo>
                <a:lnTo>
                  <a:pt x="1388" y="963"/>
                </a:lnTo>
                <a:lnTo>
                  <a:pt x="1382" y="965"/>
                </a:lnTo>
                <a:lnTo>
                  <a:pt x="1376" y="965"/>
                </a:lnTo>
                <a:lnTo>
                  <a:pt x="1376" y="965"/>
                </a:lnTo>
                <a:lnTo>
                  <a:pt x="1380" y="960"/>
                </a:lnTo>
                <a:lnTo>
                  <a:pt x="1387" y="957"/>
                </a:lnTo>
                <a:lnTo>
                  <a:pt x="1399" y="951"/>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5"/>
                </a:lnTo>
                <a:lnTo>
                  <a:pt x="1612" y="880"/>
                </a:lnTo>
                <a:lnTo>
                  <a:pt x="1612" y="876"/>
                </a:lnTo>
                <a:lnTo>
                  <a:pt x="1611" y="872"/>
                </a:lnTo>
                <a:lnTo>
                  <a:pt x="1609" y="869"/>
                </a:lnTo>
                <a:lnTo>
                  <a:pt x="1609" y="869"/>
                </a:lnTo>
                <a:lnTo>
                  <a:pt x="1585" y="869"/>
                </a:lnTo>
                <a:lnTo>
                  <a:pt x="1560" y="873"/>
                </a:lnTo>
                <a:lnTo>
                  <a:pt x="1535" y="877"/>
                </a:lnTo>
                <a:lnTo>
                  <a:pt x="1511" y="882"/>
                </a:lnTo>
                <a:lnTo>
                  <a:pt x="1486" y="889"/>
                </a:lnTo>
                <a:lnTo>
                  <a:pt x="1464" y="896"/>
                </a:lnTo>
                <a:lnTo>
                  <a:pt x="1422" y="910"/>
                </a:lnTo>
                <a:lnTo>
                  <a:pt x="1422" y="910"/>
                </a:lnTo>
                <a:lnTo>
                  <a:pt x="1436" y="900"/>
                </a:lnTo>
                <a:lnTo>
                  <a:pt x="1451" y="892"/>
                </a:lnTo>
                <a:lnTo>
                  <a:pt x="1467" y="885"/>
                </a:lnTo>
                <a:lnTo>
                  <a:pt x="1484" y="879"/>
                </a:lnTo>
                <a:lnTo>
                  <a:pt x="1502" y="874"/>
                </a:lnTo>
                <a:lnTo>
                  <a:pt x="1519" y="868"/>
                </a:lnTo>
                <a:lnTo>
                  <a:pt x="1554" y="860"/>
                </a:lnTo>
                <a:lnTo>
                  <a:pt x="1554" y="860"/>
                </a:lnTo>
                <a:lnTo>
                  <a:pt x="1511" y="860"/>
                </a:lnTo>
                <a:lnTo>
                  <a:pt x="1490" y="860"/>
                </a:lnTo>
                <a:lnTo>
                  <a:pt x="1470" y="862"/>
                </a:lnTo>
                <a:lnTo>
                  <a:pt x="1470" y="862"/>
                </a:lnTo>
                <a:close/>
                <a:moveTo>
                  <a:pt x="437" y="1121"/>
                </a:moveTo>
                <a:lnTo>
                  <a:pt x="437" y="1121"/>
                </a:lnTo>
                <a:lnTo>
                  <a:pt x="430" y="1120"/>
                </a:lnTo>
                <a:lnTo>
                  <a:pt x="423" y="1118"/>
                </a:lnTo>
                <a:lnTo>
                  <a:pt x="423" y="1118"/>
                </a:lnTo>
                <a:lnTo>
                  <a:pt x="336" y="1093"/>
                </a:lnTo>
                <a:lnTo>
                  <a:pt x="294" y="1081"/>
                </a:lnTo>
                <a:lnTo>
                  <a:pt x="254" y="1072"/>
                </a:lnTo>
                <a:lnTo>
                  <a:pt x="254" y="1072"/>
                </a:lnTo>
                <a:lnTo>
                  <a:pt x="209" y="1062"/>
                </a:lnTo>
                <a:lnTo>
                  <a:pt x="163" y="1054"/>
                </a:lnTo>
                <a:lnTo>
                  <a:pt x="76" y="1038"/>
                </a:lnTo>
                <a:lnTo>
                  <a:pt x="76" y="1038"/>
                </a:lnTo>
                <a:lnTo>
                  <a:pt x="71" y="1041"/>
                </a:lnTo>
                <a:lnTo>
                  <a:pt x="65" y="1041"/>
                </a:lnTo>
                <a:lnTo>
                  <a:pt x="61" y="1041"/>
                </a:lnTo>
                <a:lnTo>
                  <a:pt x="55" y="1042"/>
                </a:lnTo>
                <a:lnTo>
                  <a:pt x="55" y="1042"/>
                </a:lnTo>
                <a:lnTo>
                  <a:pt x="49" y="1051"/>
                </a:lnTo>
                <a:lnTo>
                  <a:pt x="42" y="1061"/>
                </a:lnTo>
                <a:lnTo>
                  <a:pt x="35" y="1070"/>
                </a:lnTo>
                <a:lnTo>
                  <a:pt x="30" y="1080"/>
                </a:lnTo>
                <a:lnTo>
                  <a:pt x="30" y="1080"/>
                </a:lnTo>
                <a:lnTo>
                  <a:pt x="51" y="1081"/>
                </a:lnTo>
                <a:lnTo>
                  <a:pt x="70" y="1084"/>
                </a:lnTo>
                <a:lnTo>
                  <a:pt x="107" y="1088"/>
                </a:lnTo>
                <a:lnTo>
                  <a:pt x="107" y="1088"/>
                </a:lnTo>
                <a:lnTo>
                  <a:pt x="179" y="1099"/>
                </a:lnTo>
                <a:lnTo>
                  <a:pt x="251" y="1110"/>
                </a:lnTo>
                <a:lnTo>
                  <a:pt x="321" y="1122"/>
                </a:lnTo>
                <a:lnTo>
                  <a:pt x="391" y="1132"/>
                </a:lnTo>
                <a:lnTo>
                  <a:pt x="391" y="1132"/>
                </a:lnTo>
                <a:lnTo>
                  <a:pt x="454" y="1139"/>
                </a:lnTo>
                <a:lnTo>
                  <a:pt x="487" y="1144"/>
                </a:lnTo>
                <a:lnTo>
                  <a:pt x="523" y="1148"/>
                </a:lnTo>
                <a:lnTo>
                  <a:pt x="523" y="1148"/>
                </a:lnTo>
                <a:lnTo>
                  <a:pt x="530" y="1151"/>
                </a:lnTo>
                <a:lnTo>
                  <a:pt x="534" y="1151"/>
                </a:lnTo>
                <a:lnTo>
                  <a:pt x="535" y="1150"/>
                </a:lnTo>
                <a:lnTo>
                  <a:pt x="536" y="1148"/>
                </a:lnTo>
                <a:lnTo>
                  <a:pt x="536" y="1148"/>
                </a:lnTo>
                <a:lnTo>
                  <a:pt x="487" y="1136"/>
                </a:lnTo>
                <a:lnTo>
                  <a:pt x="461" y="1130"/>
                </a:lnTo>
                <a:lnTo>
                  <a:pt x="437" y="1121"/>
                </a:lnTo>
                <a:lnTo>
                  <a:pt x="437" y="1121"/>
                </a:lnTo>
                <a:close/>
                <a:moveTo>
                  <a:pt x="657" y="1209"/>
                </a:moveTo>
                <a:lnTo>
                  <a:pt x="657" y="1209"/>
                </a:lnTo>
                <a:lnTo>
                  <a:pt x="624" y="1195"/>
                </a:lnTo>
                <a:lnTo>
                  <a:pt x="607" y="1188"/>
                </a:lnTo>
                <a:lnTo>
                  <a:pt x="589" y="1182"/>
                </a:lnTo>
                <a:lnTo>
                  <a:pt x="589" y="1182"/>
                </a:lnTo>
                <a:lnTo>
                  <a:pt x="572" y="1176"/>
                </a:lnTo>
                <a:lnTo>
                  <a:pt x="555" y="1169"/>
                </a:lnTo>
                <a:lnTo>
                  <a:pt x="555" y="1169"/>
                </a:lnTo>
                <a:lnTo>
                  <a:pt x="546" y="1167"/>
                </a:lnTo>
                <a:lnTo>
                  <a:pt x="536" y="1166"/>
                </a:lnTo>
                <a:lnTo>
                  <a:pt x="515" y="1164"/>
                </a:lnTo>
                <a:lnTo>
                  <a:pt x="494" y="1162"/>
                </a:lnTo>
                <a:lnTo>
                  <a:pt x="473" y="1159"/>
                </a:lnTo>
                <a:lnTo>
                  <a:pt x="473" y="1159"/>
                </a:lnTo>
                <a:lnTo>
                  <a:pt x="442" y="1154"/>
                </a:lnTo>
                <a:lnTo>
                  <a:pt x="411" y="1150"/>
                </a:lnTo>
                <a:lnTo>
                  <a:pt x="347" y="1142"/>
                </a:lnTo>
                <a:lnTo>
                  <a:pt x="347" y="1142"/>
                </a:lnTo>
                <a:lnTo>
                  <a:pt x="307" y="1138"/>
                </a:lnTo>
                <a:lnTo>
                  <a:pt x="269" y="1132"/>
                </a:lnTo>
                <a:lnTo>
                  <a:pt x="194" y="1118"/>
                </a:lnTo>
                <a:lnTo>
                  <a:pt x="156" y="1111"/>
                </a:lnTo>
                <a:lnTo>
                  <a:pt x="119" y="1105"/>
                </a:lnTo>
                <a:lnTo>
                  <a:pt x="82" y="1100"/>
                </a:lnTo>
                <a:lnTo>
                  <a:pt x="46" y="1096"/>
                </a:lnTo>
                <a:lnTo>
                  <a:pt x="46" y="1096"/>
                </a:lnTo>
                <a:lnTo>
                  <a:pt x="42" y="1101"/>
                </a:lnTo>
                <a:lnTo>
                  <a:pt x="37" y="1105"/>
                </a:lnTo>
                <a:lnTo>
                  <a:pt x="30" y="1115"/>
                </a:lnTo>
                <a:lnTo>
                  <a:pt x="25" y="1126"/>
                </a:lnTo>
                <a:lnTo>
                  <a:pt x="21" y="1136"/>
                </a:lnTo>
                <a:lnTo>
                  <a:pt x="21" y="1136"/>
                </a:lnTo>
                <a:lnTo>
                  <a:pt x="57" y="1138"/>
                </a:lnTo>
                <a:lnTo>
                  <a:pt x="93" y="1142"/>
                </a:lnTo>
                <a:lnTo>
                  <a:pt x="131" y="1147"/>
                </a:lnTo>
                <a:lnTo>
                  <a:pt x="169" y="1152"/>
                </a:lnTo>
                <a:lnTo>
                  <a:pt x="169" y="1152"/>
                </a:lnTo>
                <a:lnTo>
                  <a:pt x="215" y="1155"/>
                </a:lnTo>
                <a:lnTo>
                  <a:pt x="264" y="1157"/>
                </a:lnTo>
                <a:lnTo>
                  <a:pt x="313" y="1160"/>
                </a:lnTo>
                <a:lnTo>
                  <a:pt x="335" y="1162"/>
                </a:lnTo>
                <a:lnTo>
                  <a:pt x="355" y="1164"/>
                </a:lnTo>
                <a:lnTo>
                  <a:pt x="355" y="1164"/>
                </a:lnTo>
                <a:lnTo>
                  <a:pt x="393" y="1168"/>
                </a:lnTo>
                <a:lnTo>
                  <a:pt x="410" y="1170"/>
                </a:lnTo>
                <a:lnTo>
                  <a:pt x="427" y="1174"/>
                </a:lnTo>
                <a:lnTo>
                  <a:pt x="427" y="1174"/>
                </a:lnTo>
                <a:lnTo>
                  <a:pt x="430" y="1175"/>
                </a:lnTo>
                <a:lnTo>
                  <a:pt x="435" y="1177"/>
                </a:lnTo>
                <a:lnTo>
                  <a:pt x="439" y="1179"/>
                </a:lnTo>
                <a:lnTo>
                  <a:pt x="442" y="1180"/>
                </a:lnTo>
                <a:lnTo>
                  <a:pt x="442" y="1180"/>
                </a:lnTo>
                <a:lnTo>
                  <a:pt x="455" y="1183"/>
                </a:lnTo>
                <a:lnTo>
                  <a:pt x="467" y="1184"/>
                </a:lnTo>
                <a:lnTo>
                  <a:pt x="491" y="1186"/>
                </a:lnTo>
                <a:lnTo>
                  <a:pt x="516" y="1188"/>
                </a:lnTo>
                <a:lnTo>
                  <a:pt x="529" y="1191"/>
                </a:lnTo>
                <a:lnTo>
                  <a:pt x="541" y="1193"/>
                </a:lnTo>
                <a:lnTo>
                  <a:pt x="541" y="1193"/>
                </a:lnTo>
                <a:lnTo>
                  <a:pt x="616" y="1212"/>
                </a:lnTo>
                <a:lnTo>
                  <a:pt x="684" y="1231"/>
                </a:lnTo>
                <a:lnTo>
                  <a:pt x="684" y="1231"/>
                </a:lnTo>
                <a:lnTo>
                  <a:pt x="710" y="1240"/>
                </a:lnTo>
                <a:lnTo>
                  <a:pt x="723" y="1243"/>
                </a:lnTo>
                <a:lnTo>
                  <a:pt x="729" y="1243"/>
                </a:lnTo>
                <a:lnTo>
                  <a:pt x="736" y="1242"/>
                </a:lnTo>
                <a:lnTo>
                  <a:pt x="736" y="1242"/>
                </a:lnTo>
                <a:lnTo>
                  <a:pt x="725" y="1240"/>
                </a:lnTo>
                <a:lnTo>
                  <a:pt x="714" y="1236"/>
                </a:lnTo>
                <a:lnTo>
                  <a:pt x="695" y="1226"/>
                </a:lnTo>
                <a:lnTo>
                  <a:pt x="676" y="1216"/>
                </a:lnTo>
                <a:lnTo>
                  <a:pt x="667" y="1212"/>
                </a:lnTo>
                <a:lnTo>
                  <a:pt x="657" y="1209"/>
                </a:lnTo>
                <a:lnTo>
                  <a:pt x="657" y="1209"/>
                </a:lnTo>
                <a:close/>
                <a:moveTo>
                  <a:pt x="587" y="1164"/>
                </a:moveTo>
                <a:lnTo>
                  <a:pt x="587" y="1164"/>
                </a:lnTo>
                <a:lnTo>
                  <a:pt x="564" y="1155"/>
                </a:lnTo>
                <a:lnTo>
                  <a:pt x="541" y="1148"/>
                </a:lnTo>
                <a:lnTo>
                  <a:pt x="541" y="1148"/>
                </a:lnTo>
                <a:lnTo>
                  <a:pt x="545" y="1151"/>
                </a:lnTo>
                <a:lnTo>
                  <a:pt x="550" y="1154"/>
                </a:lnTo>
                <a:lnTo>
                  <a:pt x="563" y="1159"/>
                </a:lnTo>
                <a:lnTo>
                  <a:pt x="576" y="1162"/>
                </a:lnTo>
                <a:lnTo>
                  <a:pt x="587" y="1164"/>
                </a:lnTo>
                <a:lnTo>
                  <a:pt x="587" y="1164"/>
                </a:lnTo>
                <a:close/>
                <a:moveTo>
                  <a:pt x="474" y="1198"/>
                </a:moveTo>
                <a:lnTo>
                  <a:pt x="474" y="1198"/>
                </a:lnTo>
                <a:lnTo>
                  <a:pt x="439" y="1193"/>
                </a:lnTo>
                <a:lnTo>
                  <a:pt x="421" y="1190"/>
                </a:lnTo>
                <a:lnTo>
                  <a:pt x="402" y="1187"/>
                </a:lnTo>
                <a:lnTo>
                  <a:pt x="402" y="1187"/>
                </a:lnTo>
                <a:lnTo>
                  <a:pt x="370" y="1183"/>
                </a:lnTo>
                <a:lnTo>
                  <a:pt x="340" y="1178"/>
                </a:lnTo>
                <a:lnTo>
                  <a:pt x="309" y="1172"/>
                </a:lnTo>
                <a:lnTo>
                  <a:pt x="296" y="1170"/>
                </a:lnTo>
                <a:lnTo>
                  <a:pt x="281" y="1169"/>
                </a:lnTo>
                <a:lnTo>
                  <a:pt x="281" y="1169"/>
                </a:lnTo>
                <a:lnTo>
                  <a:pt x="199" y="1167"/>
                </a:lnTo>
                <a:lnTo>
                  <a:pt x="161" y="1166"/>
                </a:lnTo>
                <a:lnTo>
                  <a:pt x="142" y="1165"/>
                </a:lnTo>
                <a:lnTo>
                  <a:pt x="124" y="1163"/>
                </a:lnTo>
                <a:lnTo>
                  <a:pt x="124" y="1163"/>
                </a:lnTo>
                <a:lnTo>
                  <a:pt x="91" y="1159"/>
                </a:lnTo>
                <a:lnTo>
                  <a:pt x="91" y="1159"/>
                </a:lnTo>
                <a:lnTo>
                  <a:pt x="81" y="1157"/>
                </a:lnTo>
                <a:lnTo>
                  <a:pt x="71" y="1155"/>
                </a:lnTo>
                <a:lnTo>
                  <a:pt x="61" y="1153"/>
                </a:lnTo>
                <a:lnTo>
                  <a:pt x="57" y="1153"/>
                </a:lnTo>
                <a:lnTo>
                  <a:pt x="54" y="1153"/>
                </a:lnTo>
                <a:lnTo>
                  <a:pt x="54" y="1153"/>
                </a:lnTo>
                <a:lnTo>
                  <a:pt x="48" y="1156"/>
                </a:lnTo>
                <a:lnTo>
                  <a:pt x="43" y="1161"/>
                </a:lnTo>
                <a:lnTo>
                  <a:pt x="40" y="1167"/>
                </a:lnTo>
                <a:lnTo>
                  <a:pt x="36" y="1174"/>
                </a:lnTo>
                <a:lnTo>
                  <a:pt x="31" y="1188"/>
                </a:lnTo>
                <a:lnTo>
                  <a:pt x="29" y="1201"/>
                </a:lnTo>
                <a:lnTo>
                  <a:pt x="29" y="1201"/>
                </a:lnTo>
                <a:lnTo>
                  <a:pt x="39" y="1199"/>
                </a:lnTo>
                <a:lnTo>
                  <a:pt x="50" y="1198"/>
                </a:lnTo>
                <a:lnTo>
                  <a:pt x="73" y="1197"/>
                </a:lnTo>
                <a:lnTo>
                  <a:pt x="82" y="1196"/>
                </a:lnTo>
                <a:lnTo>
                  <a:pt x="92" y="1195"/>
                </a:lnTo>
                <a:lnTo>
                  <a:pt x="100" y="1192"/>
                </a:lnTo>
                <a:lnTo>
                  <a:pt x="103" y="1190"/>
                </a:lnTo>
                <a:lnTo>
                  <a:pt x="105" y="1187"/>
                </a:lnTo>
                <a:lnTo>
                  <a:pt x="105" y="1187"/>
                </a:lnTo>
                <a:lnTo>
                  <a:pt x="110" y="1192"/>
                </a:lnTo>
                <a:lnTo>
                  <a:pt x="118" y="1194"/>
                </a:lnTo>
                <a:lnTo>
                  <a:pt x="126" y="1195"/>
                </a:lnTo>
                <a:lnTo>
                  <a:pt x="135" y="1194"/>
                </a:lnTo>
                <a:lnTo>
                  <a:pt x="153" y="1192"/>
                </a:lnTo>
                <a:lnTo>
                  <a:pt x="162" y="1192"/>
                </a:lnTo>
                <a:lnTo>
                  <a:pt x="170" y="1191"/>
                </a:lnTo>
                <a:lnTo>
                  <a:pt x="170" y="1191"/>
                </a:lnTo>
                <a:lnTo>
                  <a:pt x="178" y="1192"/>
                </a:lnTo>
                <a:lnTo>
                  <a:pt x="185" y="1194"/>
                </a:lnTo>
                <a:lnTo>
                  <a:pt x="193" y="1195"/>
                </a:lnTo>
                <a:lnTo>
                  <a:pt x="201" y="1196"/>
                </a:lnTo>
                <a:lnTo>
                  <a:pt x="201" y="1196"/>
                </a:lnTo>
                <a:lnTo>
                  <a:pt x="275" y="1199"/>
                </a:lnTo>
                <a:lnTo>
                  <a:pt x="352" y="1200"/>
                </a:lnTo>
                <a:lnTo>
                  <a:pt x="352" y="1200"/>
                </a:lnTo>
                <a:lnTo>
                  <a:pt x="372" y="1200"/>
                </a:lnTo>
                <a:lnTo>
                  <a:pt x="392" y="1201"/>
                </a:lnTo>
                <a:lnTo>
                  <a:pt x="430" y="1205"/>
                </a:lnTo>
                <a:lnTo>
                  <a:pt x="469" y="1211"/>
                </a:lnTo>
                <a:lnTo>
                  <a:pt x="506" y="1217"/>
                </a:lnTo>
                <a:lnTo>
                  <a:pt x="580" y="1230"/>
                </a:lnTo>
                <a:lnTo>
                  <a:pt x="616" y="1236"/>
                </a:lnTo>
                <a:lnTo>
                  <a:pt x="651" y="1239"/>
                </a:lnTo>
                <a:lnTo>
                  <a:pt x="651" y="1239"/>
                </a:lnTo>
                <a:lnTo>
                  <a:pt x="610" y="1226"/>
                </a:lnTo>
                <a:lnTo>
                  <a:pt x="567" y="1214"/>
                </a:lnTo>
                <a:lnTo>
                  <a:pt x="521" y="1205"/>
                </a:lnTo>
                <a:lnTo>
                  <a:pt x="498" y="1201"/>
                </a:lnTo>
                <a:lnTo>
                  <a:pt x="474" y="1198"/>
                </a:lnTo>
                <a:lnTo>
                  <a:pt x="474" y="1198"/>
                </a:lnTo>
                <a:close/>
                <a:moveTo>
                  <a:pt x="770" y="1237"/>
                </a:moveTo>
                <a:lnTo>
                  <a:pt x="770" y="1237"/>
                </a:lnTo>
                <a:lnTo>
                  <a:pt x="798" y="1250"/>
                </a:lnTo>
                <a:lnTo>
                  <a:pt x="827" y="1262"/>
                </a:lnTo>
                <a:lnTo>
                  <a:pt x="854" y="1275"/>
                </a:lnTo>
                <a:lnTo>
                  <a:pt x="882" y="1285"/>
                </a:lnTo>
                <a:lnTo>
                  <a:pt x="882" y="1285"/>
                </a:lnTo>
                <a:lnTo>
                  <a:pt x="853" y="1269"/>
                </a:lnTo>
                <a:lnTo>
                  <a:pt x="824" y="1255"/>
                </a:lnTo>
                <a:lnTo>
                  <a:pt x="794" y="1241"/>
                </a:lnTo>
                <a:lnTo>
                  <a:pt x="764" y="1228"/>
                </a:lnTo>
                <a:lnTo>
                  <a:pt x="733" y="1216"/>
                </a:lnTo>
                <a:lnTo>
                  <a:pt x="702" y="1205"/>
                </a:lnTo>
                <a:lnTo>
                  <a:pt x="636" y="1182"/>
                </a:lnTo>
                <a:lnTo>
                  <a:pt x="636" y="1182"/>
                </a:lnTo>
                <a:lnTo>
                  <a:pt x="669" y="1197"/>
                </a:lnTo>
                <a:lnTo>
                  <a:pt x="702" y="1212"/>
                </a:lnTo>
                <a:lnTo>
                  <a:pt x="720" y="1220"/>
                </a:lnTo>
                <a:lnTo>
                  <a:pt x="736" y="1227"/>
                </a:lnTo>
                <a:lnTo>
                  <a:pt x="753" y="1232"/>
                </a:lnTo>
                <a:lnTo>
                  <a:pt x="770" y="1237"/>
                </a:lnTo>
                <a:lnTo>
                  <a:pt x="770" y="1237"/>
                </a:lnTo>
                <a:close/>
                <a:moveTo>
                  <a:pt x="552" y="1239"/>
                </a:moveTo>
                <a:lnTo>
                  <a:pt x="552" y="1239"/>
                </a:lnTo>
                <a:lnTo>
                  <a:pt x="516" y="1233"/>
                </a:lnTo>
                <a:lnTo>
                  <a:pt x="480" y="1226"/>
                </a:lnTo>
                <a:lnTo>
                  <a:pt x="480" y="1226"/>
                </a:lnTo>
                <a:lnTo>
                  <a:pt x="441" y="1221"/>
                </a:lnTo>
                <a:lnTo>
                  <a:pt x="399" y="1216"/>
                </a:lnTo>
                <a:lnTo>
                  <a:pt x="358" y="1213"/>
                </a:lnTo>
                <a:lnTo>
                  <a:pt x="314" y="1211"/>
                </a:lnTo>
                <a:lnTo>
                  <a:pt x="230" y="1209"/>
                </a:lnTo>
                <a:lnTo>
                  <a:pt x="156" y="1207"/>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05" y="1314"/>
                </a:lnTo>
                <a:lnTo>
                  <a:pt x="132" y="1305"/>
                </a:lnTo>
                <a:lnTo>
                  <a:pt x="160" y="1296"/>
                </a:lnTo>
                <a:lnTo>
                  <a:pt x="190" y="1288"/>
                </a:lnTo>
                <a:lnTo>
                  <a:pt x="219" y="1281"/>
                </a:lnTo>
                <a:lnTo>
                  <a:pt x="252" y="1274"/>
                </a:lnTo>
                <a:lnTo>
                  <a:pt x="284" y="1268"/>
                </a:lnTo>
                <a:lnTo>
                  <a:pt x="317" y="1263"/>
                </a:lnTo>
                <a:lnTo>
                  <a:pt x="350" y="1260"/>
                </a:lnTo>
                <a:lnTo>
                  <a:pt x="350" y="1260"/>
                </a:lnTo>
                <a:lnTo>
                  <a:pt x="379" y="1258"/>
                </a:lnTo>
                <a:lnTo>
                  <a:pt x="407" y="1257"/>
                </a:lnTo>
                <a:lnTo>
                  <a:pt x="464" y="1257"/>
                </a:lnTo>
                <a:lnTo>
                  <a:pt x="520" y="1258"/>
                </a:lnTo>
                <a:lnTo>
                  <a:pt x="575" y="1261"/>
                </a:lnTo>
                <a:lnTo>
                  <a:pt x="630" y="1267"/>
                </a:lnTo>
                <a:lnTo>
                  <a:pt x="682" y="1272"/>
                </a:lnTo>
                <a:lnTo>
                  <a:pt x="781" y="1284"/>
                </a:lnTo>
                <a:lnTo>
                  <a:pt x="781" y="1284"/>
                </a:lnTo>
                <a:lnTo>
                  <a:pt x="752" y="1275"/>
                </a:lnTo>
                <a:lnTo>
                  <a:pt x="723" y="1269"/>
                </a:lnTo>
                <a:lnTo>
                  <a:pt x="666" y="1257"/>
                </a:lnTo>
                <a:lnTo>
                  <a:pt x="609" y="1247"/>
                </a:lnTo>
                <a:lnTo>
                  <a:pt x="552" y="1239"/>
                </a:lnTo>
                <a:lnTo>
                  <a:pt x="552" y="1239"/>
                </a:lnTo>
                <a:close/>
                <a:moveTo>
                  <a:pt x="116" y="1207"/>
                </a:moveTo>
                <a:lnTo>
                  <a:pt x="116" y="1207"/>
                </a:lnTo>
                <a:lnTo>
                  <a:pt x="110" y="1211"/>
                </a:lnTo>
                <a:lnTo>
                  <a:pt x="105" y="1216"/>
                </a:lnTo>
                <a:lnTo>
                  <a:pt x="96" y="1227"/>
                </a:lnTo>
                <a:lnTo>
                  <a:pt x="89" y="1239"/>
                </a:lnTo>
                <a:lnTo>
                  <a:pt x="80" y="1253"/>
                </a:lnTo>
                <a:lnTo>
                  <a:pt x="80" y="1253"/>
                </a:lnTo>
                <a:lnTo>
                  <a:pt x="70" y="1271"/>
                </a:lnTo>
                <a:lnTo>
                  <a:pt x="59" y="1289"/>
                </a:lnTo>
                <a:lnTo>
                  <a:pt x="59" y="1289"/>
                </a:lnTo>
                <a:lnTo>
                  <a:pt x="44" y="1316"/>
                </a:lnTo>
                <a:lnTo>
                  <a:pt x="37" y="1329"/>
                </a:lnTo>
                <a:lnTo>
                  <a:pt x="32" y="1342"/>
                </a:lnTo>
                <a:lnTo>
                  <a:pt x="27" y="1354"/>
                </a:lnTo>
                <a:lnTo>
                  <a:pt x="24" y="1368"/>
                </a:lnTo>
                <a:lnTo>
                  <a:pt x="21" y="1382"/>
                </a:lnTo>
                <a:lnTo>
                  <a:pt x="21" y="1397"/>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58" y="1404"/>
                </a:lnTo>
                <a:lnTo>
                  <a:pt x="289" y="1404"/>
                </a:lnTo>
                <a:lnTo>
                  <a:pt x="321" y="1402"/>
                </a:lnTo>
                <a:lnTo>
                  <a:pt x="352" y="1399"/>
                </a:lnTo>
                <a:lnTo>
                  <a:pt x="384" y="1396"/>
                </a:lnTo>
                <a:lnTo>
                  <a:pt x="448" y="1389"/>
                </a:lnTo>
                <a:lnTo>
                  <a:pt x="511" y="1383"/>
                </a:lnTo>
                <a:lnTo>
                  <a:pt x="511" y="1383"/>
                </a:lnTo>
                <a:lnTo>
                  <a:pt x="577" y="1377"/>
                </a:lnTo>
                <a:lnTo>
                  <a:pt x="610" y="1374"/>
                </a:lnTo>
                <a:lnTo>
                  <a:pt x="641" y="1373"/>
                </a:lnTo>
                <a:lnTo>
                  <a:pt x="641" y="1373"/>
                </a:lnTo>
                <a:lnTo>
                  <a:pt x="667" y="1366"/>
                </a:lnTo>
                <a:lnTo>
                  <a:pt x="693" y="1362"/>
                </a:lnTo>
                <a:lnTo>
                  <a:pt x="720" y="1359"/>
                </a:lnTo>
                <a:lnTo>
                  <a:pt x="746" y="1357"/>
                </a:lnTo>
                <a:lnTo>
                  <a:pt x="801" y="1354"/>
                </a:lnTo>
                <a:lnTo>
                  <a:pt x="853" y="1352"/>
                </a:lnTo>
                <a:lnTo>
                  <a:pt x="853" y="1352"/>
                </a:lnTo>
                <a:lnTo>
                  <a:pt x="850" y="1341"/>
                </a:lnTo>
                <a:lnTo>
                  <a:pt x="846" y="1330"/>
                </a:lnTo>
                <a:lnTo>
                  <a:pt x="846" y="1330"/>
                </a:lnTo>
                <a:lnTo>
                  <a:pt x="773" y="1334"/>
                </a:lnTo>
                <a:lnTo>
                  <a:pt x="701" y="1338"/>
                </a:lnTo>
                <a:lnTo>
                  <a:pt x="666" y="1341"/>
                </a:lnTo>
                <a:lnTo>
                  <a:pt x="632" y="1344"/>
                </a:lnTo>
                <a:lnTo>
                  <a:pt x="597" y="1348"/>
                </a:lnTo>
                <a:lnTo>
                  <a:pt x="563" y="1352"/>
                </a:lnTo>
                <a:lnTo>
                  <a:pt x="563" y="1352"/>
                </a:lnTo>
                <a:lnTo>
                  <a:pt x="551" y="1356"/>
                </a:lnTo>
                <a:lnTo>
                  <a:pt x="541" y="1358"/>
                </a:lnTo>
                <a:lnTo>
                  <a:pt x="529" y="1360"/>
                </a:lnTo>
                <a:lnTo>
                  <a:pt x="517" y="1362"/>
                </a:lnTo>
                <a:lnTo>
                  <a:pt x="517" y="1362"/>
                </a:lnTo>
                <a:lnTo>
                  <a:pt x="513" y="1361"/>
                </a:lnTo>
                <a:lnTo>
                  <a:pt x="508" y="1361"/>
                </a:lnTo>
                <a:lnTo>
                  <a:pt x="502" y="1360"/>
                </a:lnTo>
                <a:lnTo>
                  <a:pt x="498" y="1360"/>
                </a:lnTo>
                <a:lnTo>
                  <a:pt x="498" y="1360"/>
                </a:lnTo>
                <a:lnTo>
                  <a:pt x="469" y="1363"/>
                </a:lnTo>
                <a:lnTo>
                  <a:pt x="439" y="1368"/>
                </a:lnTo>
                <a:lnTo>
                  <a:pt x="379" y="1378"/>
                </a:lnTo>
                <a:lnTo>
                  <a:pt x="348" y="1382"/>
                </a:lnTo>
                <a:lnTo>
                  <a:pt x="317" y="1386"/>
                </a:lnTo>
                <a:lnTo>
                  <a:pt x="287" y="1388"/>
                </a:lnTo>
                <a:lnTo>
                  <a:pt x="256" y="1389"/>
                </a:lnTo>
                <a:lnTo>
                  <a:pt x="256" y="1389"/>
                </a:lnTo>
                <a:lnTo>
                  <a:pt x="272" y="1383"/>
                </a:lnTo>
                <a:lnTo>
                  <a:pt x="287" y="1379"/>
                </a:lnTo>
                <a:lnTo>
                  <a:pt x="303" y="1377"/>
                </a:lnTo>
                <a:lnTo>
                  <a:pt x="319" y="1375"/>
                </a:lnTo>
                <a:lnTo>
                  <a:pt x="352" y="1372"/>
                </a:lnTo>
                <a:lnTo>
                  <a:pt x="368" y="1369"/>
                </a:lnTo>
                <a:lnTo>
                  <a:pt x="384" y="1367"/>
                </a:lnTo>
                <a:lnTo>
                  <a:pt x="384" y="1367"/>
                </a:lnTo>
                <a:lnTo>
                  <a:pt x="422" y="1359"/>
                </a:lnTo>
                <a:lnTo>
                  <a:pt x="459" y="1351"/>
                </a:lnTo>
                <a:lnTo>
                  <a:pt x="498" y="1345"/>
                </a:lnTo>
                <a:lnTo>
                  <a:pt x="516" y="1343"/>
                </a:lnTo>
                <a:lnTo>
                  <a:pt x="535" y="1342"/>
                </a:lnTo>
                <a:lnTo>
                  <a:pt x="535" y="1342"/>
                </a:lnTo>
                <a:lnTo>
                  <a:pt x="489" y="1342"/>
                </a:lnTo>
                <a:lnTo>
                  <a:pt x="440" y="1342"/>
                </a:lnTo>
                <a:lnTo>
                  <a:pt x="389" y="1344"/>
                </a:lnTo>
                <a:lnTo>
                  <a:pt x="362" y="1346"/>
                </a:lnTo>
                <a:lnTo>
                  <a:pt x="334" y="1349"/>
                </a:lnTo>
                <a:lnTo>
                  <a:pt x="334" y="1349"/>
                </a:lnTo>
                <a:lnTo>
                  <a:pt x="309" y="1351"/>
                </a:lnTo>
                <a:lnTo>
                  <a:pt x="285" y="1352"/>
                </a:lnTo>
                <a:lnTo>
                  <a:pt x="285" y="1352"/>
                </a:lnTo>
                <a:lnTo>
                  <a:pt x="258" y="1357"/>
                </a:lnTo>
                <a:lnTo>
                  <a:pt x="232" y="1361"/>
                </a:lnTo>
                <a:lnTo>
                  <a:pt x="208" y="1364"/>
                </a:lnTo>
                <a:lnTo>
                  <a:pt x="195" y="1365"/>
                </a:lnTo>
                <a:lnTo>
                  <a:pt x="183" y="1365"/>
                </a:lnTo>
                <a:lnTo>
                  <a:pt x="183" y="1365"/>
                </a:lnTo>
                <a:lnTo>
                  <a:pt x="165" y="1364"/>
                </a:lnTo>
                <a:lnTo>
                  <a:pt x="147" y="1363"/>
                </a:lnTo>
                <a:lnTo>
                  <a:pt x="130" y="1362"/>
                </a:lnTo>
                <a:lnTo>
                  <a:pt x="112" y="1363"/>
                </a:lnTo>
                <a:lnTo>
                  <a:pt x="112" y="1363"/>
                </a:lnTo>
                <a:lnTo>
                  <a:pt x="105" y="1365"/>
                </a:lnTo>
                <a:lnTo>
                  <a:pt x="97" y="1367"/>
                </a:lnTo>
                <a:lnTo>
                  <a:pt x="91" y="1369"/>
                </a:lnTo>
                <a:lnTo>
                  <a:pt x="87" y="1369"/>
                </a:lnTo>
                <a:lnTo>
                  <a:pt x="84" y="1368"/>
                </a:lnTo>
                <a:lnTo>
                  <a:pt x="84" y="1368"/>
                </a:lnTo>
                <a:lnTo>
                  <a:pt x="82" y="1365"/>
                </a:lnTo>
                <a:lnTo>
                  <a:pt x="82" y="1362"/>
                </a:lnTo>
                <a:lnTo>
                  <a:pt x="82" y="1356"/>
                </a:lnTo>
                <a:lnTo>
                  <a:pt x="86" y="1350"/>
                </a:lnTo>
                <a:lnTo>
                  <a:pt x="89" y="1346"/>
                </a:lnTo>
                <a:lnTo>
                  <a:pt x="89" y="1346"/>
                </a:lnTo>
                <a:lnTo>
                  <a:pt x="88" y="1337"/>
                </a:lnTo>
                <a:lnTo>
                  <a:pt x="87" y="1328"/>
                </a:lnTo>
                <a:lnTo>
                  <a:pt x="88" y="1320"/>
                </a:lnTo>
                <a:lnTo>
                  <a:pt x="89" y="1315"/>
                </a:lnTo>
                <a:lnTo>
                  <a:pt x="89" y="1315"/>
                </a:lnTo>
                <a:lnTo>
                  <a:pt x="99" y="1293"/>
                </a:lnTo>
                <a:lnTo>
                  <a:pt x="110" y="1269"/>
                </a:lnTo>
                <a:lnTo>
                  <a:pt x="121" y="1243"/>
                </a:lnTo>
                <a:lnTo>
                  <a:pt x="125" y="1230"/>
                </a:lnTo>
                <a:lnTo>
                  <a:pt x="128" y="1217"/>
                </a:lnTo>
                <a:lnTo>
                  <a:pt x="128" y="1217"/>
                </a:lnTo>
                <a:lnTo>
                  <a:pt x="132" y="1215"/>
                </a:lnTo>
                <a:lnTo>
                  <a:pt x="137" y="1212"/>
                </a:lnTo>
                <a:lnTo>
                  <a:pt x="138" y="1210"/>
                </a:lnTo>
                <a:lnTo>
                  <a:pt x="139" y="1209"/>
                </a:lnTo>
                <a:lnTo>
                  <a:pt x="139" y="1208"/>
                </a:lnTo>
                <a:lnTo>
                  <a:pt x="137" y="1207"/>
                </a:lnTo>
                <a:lnTo>
                  <a:pt x="137" y="1207"/>
                </a:lnTo>
                <a:lnTo>
                  <a:pt x="126" y="1208"/>
                </a:lnTo>
                <a:lnTo>
                  <a:pt x="116" y="1207"/>
                </a:lnTo>
                <a:lnTo>
                  <a:pt x="116" y="1207"/>
                </a:lnTo>
                <a:close/>
                <a:moveTo>
                  <a:pt x="380" y="1271"/>
                </a:moveTo>
                <a:lnTo>
                  <a:pt x="380" y="1271"/>
                </a:lnTo>
                <a:lnTo>
                  <a:pt x="379" y="1271"/>
                </a:lnTo>
                <a:lnTo>
                  <a:pt x="379" y="1273"/>
                </a:lnTo>
                <a:lnTo>
                  <a:pt x="378" y="1274"/>
                </a:lnTo>
                <a:lnTo>
                  <a:pt x="377" y="1274"/>
                </a:lnTo>
                <a:lnTo>
                  <a:pt x="377" y="1274"/>
                </a:lnTo>
                <a:lnTo>
                  <a:pt x="361" y="1275"/>
                </a:lnTo>
                <a:lnTo>
                  <a:pt x="345" y="1276"/>
                </a:lnTo>
                <a:lnTo>
                  <a:pt x="311" y="1280"/>
                </a:lnTo>
                <a:lnTo>
                  <a:pt x="275" y="1285"/>
                </a:lnTo>
                <a:lnTo>
                  <a:pt x="240" y="1290"/>
                </a:lnTo>
                <a:lnTo>
                  <a:pt x="240" y="1290"/>
                </a:lnTo>
                <a:lnTo>
                  <a:pt x="206" y="1297"/>
                </a:lnTo>
                <a:lnTo>
                  <a:pt x="171" y="1306"/>
                </a:lnTo>
                <a:lnTo>
                  <a:pt x="155" y="1312"/>
                </a:lnTo>
                <a:lnTo>
                  <a:pt x="139" y="1317"/>
                </a:lnTo>
                <a:lnTo>
                  <a:pt x="123" y="1324"/>
                </a:lnTo>
                <a:lnTo>
                  <a:pt x="108" y="1331"/>
                </a:lnTo>
                <a:lnTo>
                  <a:pt x="108" y="1331"/>
                </a:lnTo>
                <a:lnTo>
                  <a:pt x="120" y="1331"/>
                </a:lnTo>
                <a:lnTo>
                  <a:pt x="132" y="1330"/>
                </a:lnTo>
                <a:lnTo>
                  <a:pt x="142" y="1329"/>
                </a:lnTo>
                <a:lnTo>
                  <a:pt x="148" y="1330"/>
                </a:lnTo>
                <a:lnTo>
                  <a:pt x="153" y="1331"/>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02" y="1351"/>
                </a:lnTo>
                <a:lnTo>
                  <a:pt x="155" y="1349"/>
                </a:lnTo>
                <a:lnTo>
                  <a:pt x="211" y="1346"/>
                </a:lnTo>
                <a:lnTo>
                  <a:pt x="322" y="1336"/>
                </a:lnTo>
                <a:lnTo>
                  <a:pt x="377" y="1332"/>
                </a:lnTo>
                <a:lnTo>
                  <a:pt x="431" y="1329"/>
                </a:lnTo>
                <a:lnTo>
                  <a:pt x="485" y="1327"/>
                </a:lnTo>
                <a:lnTo>
                  <a:pt x="536" y="1326"/>
                </a:lnTo>
                <a:lnTo>
                  <a:pt x="536" y="1326"/>
                </a:lnTo>
                <a:lnTo>
                  <a:pt x="616" y="1327"/>
                </a:lnTo>
                <a:lnTo>
                  <a:pt x="685" y="1324"/>
                </a:lnTo>
                <a:lnTo>
                  <a:pt x="754" y="1320"/>
                </a:lnTo>
                <a:lnTo>
                  <a:pt x="827" y="1314"/>
                </a:lnTo>
                <a:lnTo>
                  <a:pt x="827" y="1314"/>
                </a:lnTo>
                <a:lnTo>
                  <a:pt x="791" y="1311"/>
                </a:lnTo>
                <a:lnTo>
                  <a:pt x="754" y="1307"/>
                </a:lnTo>
                <a:lnTo>
                  <a:pt x="713" y="1303"/>
                </a:lnTo>
                <a:lnTo>
                  <a:pt x="692" y="1302"/>
                </a:lnTo>
                <a:lnTo>
                  <a:pt x="668" y="1301"/>
                </a:lnTo>
                <a:lnTo>
                  <a:pt x="668" y="1301"/>
                </a:lnTo>
                <a:lnTo>
                  <a:pt x="677" y="1298"/>
                </a:lnTo>
                <a:lnTo>
                  <a:pt x="687" y="1294"/>
                </a:lnTo>
                <a:lnTo>
                  <a:pt x="698" y="1293"/>
                </a:lnTo>
                <a:lnTo>
                  <a:pt x="702" y="1293"/>
                </a:lnTo>
                <a:lnTo>
                  <a:pt x="708" y="1294"/>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lnTo>
                  <a:pt x="380" y="1271"/>
                </a:lnTo>
                <a:close/>
                <a:moveTo>
                  <a:pt x="789" y="1299"/>
                </a:moveTo>
                <a:lnTo>
                  <a:pt x="789" y="1299"/>
                </a:lnTo>
                <a:lnTo>
                  <a:pt x="766" y="1296"/>
                </a:lnTo>
                <a:lnTo>
                  <a:pt x="754" y="1294"/>
                </a:lnTo>
                <a:lnTo>
                  <a:pt x="748" y="1294"/>
                </a:lnTo>
                <a:lnTo>
                  <a:pt x="743" y="1296"/>
                </a:lnTo>
                <a:lnTo>
                  <a:pt x="743" y="1296"/>
                </a:lnTo>
                <a:lnTo>
                  <a:pt x="769" y="1299"/>
                </a:lnTo>
                <a:lnTo>
                  <a:pt x="781" y="1300"/>
                </a:lnTo>
                <a:lnTo>
                  <a:pt x="786" y="1300"/>
                </a:lnTo>
                <a:lnTo>
                  <a:pt x="789" y="1299"/>
                </a:lnTo>
                <a:lnTo>
                  <a:pt x="789" y="1299"/>
                </a:lnTo>
                <a:close/>
                <a:moveTo>
                  <a:pt x="926" y="1341"/>
                </a:moveTo>
                <a:lnTo>
                  <a:pt x="926" y="1341"/>
                </a:lnTo>
                <a:lnTo>
                  <a:pt x="922" y="1341"/>
                </a:lnTo>
                <a:lnTo>
                  <a:pt x="917" y="1341"/>
                </a:lnTo>
                <a:lnTo>
                  <a:pt x="914" y="1341"/>
                </a:lnTo>
                <a:lnTo>
                  <a:pt x="914" y="1342"/>
                </a:lnTo>
                <a:lnTo>
                  <a:pt x="915" y="1344"/>
                </a:lnTo>
                <a:lnTo>
                  <a:pt x="915" y="1344"/>
                </a:lnTo>
                <a:lnTo>
                  <a:pt x="890" y="1337"/>
                </a:lnTo>
                <a:lnTo>
                  <a:pt x="862" y="1330"/>
                </a:lnTo>
                <a:lnTo>
                  <a:pt x="862" y="1330"/>
                </a:lnTo>
                <a:lnTo>
                  <a:pt x="862" y="1335"/>
                </a:lnTo>
                <a:lnTo>
                  <a:pt x="863" y="1339"/>
                </a:lnTo>
                <a:lnTo>
                  <a:pt x="864" y="1343"/>
                </a:lnTo>
                <a:lnTo>
                  <a:pt x="867" y="1346"/>
                </a:lnTo>
                <a:lnTo>
                  <a:pt x="873" y="1351"/>
                </a:lnTo>
                <a:lnTo>
                  <a:pt x="875" y="1354"/>
                </a:lnTo>
                <a:lnTo>
                  <a:pt x="877" y="1358"/>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90" y="1338"/>
                </a:lnTo>
                <a:lnTo>
                  <a:pt x="989" y="1333"/>
                </a:lnTo>
                <a:lnTo>
                  <a:pt x="986" y="1329"/>
                </a:lnTo>
                <a:lnTo>
                  <a:pt x="978" y="1317"/>
                </a:lnTo>
                <a:lnTo>
                  <a:pt x="978" y="1317"/>
                </a:lnTo>
                <a:lnTo>
                  <a:pt x="971" y="1319"/>
                </a:lnTo>
                <a:lnTo>
                  <a:pt x="966" y="1322"/>
                </a:lnTo>
                <a:lnTo>
                  <a:pt x="960" y="1326"/>
                </a:lnTo>
                <a:lnTo>
                  <a:pt x="956" y="1330"/>
                </a:lnTo>
                <a:lnTo>
                  <a:pt x="956" y="1330"/>
                </a:lnTo>
                <a:lnTo>
                  <a:pt x="954" y="1328"/>
                </a:lnTo>
                <a:lnTo>
                  <a:pt x="952" y="1328"/>
                </a:lnTo>
                <a:lnTo>
                  <a:pt x="948" y="1329"/>
                </a:lnTo>
                <a:lnTo>
                  <a:pt x="944" y="1331"/>
                </a:lnTo>
                <a:lnTo>
                  <a:pt x="936" y="1336"/>
                </a:lnTo>
                <a:lnTo>
                  <a:pt x="930" y="1338"/>
                </a:lnTo>
                <a:lnTo>
                  <a:pt x="926" y="1341"/>
                </a:lnTo>
                <a:lnTo>
                  <a:pt x="926" y="1341"/>
                </a:lnTo>
                <a:close/>
              </a:path>
            </a:pathLst>
          </a:custGeom>
          <a:solidFill>
            <a:srgbClr val="FFFFFF"/>
          </a:solidFill>
          <a:ln w="9525">
            <a:solidFill>
              <a:schemeClr val="accent1">
                <a:lumMod val="50000"/>
              </a:schemeClr>
            </a:solidFill>
            <a:round/>
          </a:ln>
        </p:spPr>
        <p:txBody>
          <a:bodyPr vert="horz" wrap="square" lIns="91440" tIns="45720" rIns="91440" bIns="45720" numCol="1" anchor="t" anchorCtr="0" compatLnSpc="1"/>
          <a:lstStyle/>
          <a:p>
            <a:endParaRPr lang="zh-CN" altLang="en-US"/>
          </a:p>
        </p:txBody>
      </p:sp>
      <p:sp>
        <p:nvSpPr>
          <p:cNvPr id="22" name="矩形 9"/>
          <p:cNvSpPr/>
          <p:nvPr/>
        </p:nvSpPr>
        <p:spPr>
          <a:xfrm>
            <a:off x="5379539" y="3381595"/>
            <a:ext cx="545482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Mis en évidence de l’effet Morton instable</a:t>
            </a:r>
            <a:endParaRPr lang="zh-CN" altLang="zh-CN" sz="2400" kern="100" dirty="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3225212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23</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1158866" cy="584775"/>
          </a:xfrm>
          <a:prstGeom prst="rect">
            <a:avLst/>
          </a:prstGeom>
        </p:spPr>
        <p:txBody>
          <a:bodyPr wrap="square">
            <a:spAutoFit/>
          </a:bodyPr>
          <a:lstStyle/>
          <a:p>
            <a:pPr marL="0" lvl="1"/>
            <a:r>
              <a:rPr lang="fr-FR" sz="3200" dirty="0">
                <a:cs typeface="Arial" panose="020B0604020202020204" pitchFamily="34" charset="0"/>
              </a:rPr>
              <a:t>Présentation du banc de l’effet Morton </a:t>
            </a:r>
            <a:r>
              <a:rPr lang="fr-FR" sz="3200" dirty="0" smtClean="0">
                <a:cs typeface="Arial" panose="020B0604020202020204" pitchFamily="34" charset="0"/>
              </a:rPr>
              <a:t>: </a:t>
            </a:r>
            <a:r>
              <a:rPr lang="fr-FR" sz="3200" dirty="0">
                <a:cs typeface="Arial" panose="020B0604020202020204" pitchFamily="34" charset="0"/>
              </a:rPr>
              <a:t>rotor court de </a:t>
            </a:r>
            <a:r>
              <a:rPr lang="fr-FR" sz="3200" dirty="0" smtClean="0">
                <a:cs typeface="Arial" panose="020B0604020202020204" pitchFamily="34" charset="0"/>
              </a:rPr>
              <a:t>430mm[7]</a:t>
            </a:r>
            <a:endParaRPr lang="fr-FR" sz="3200" dirty="0">
              <a:cs typeface="Arial" panose="020B0604020202020204" pitchFamily="34" charset="0"/>
            </a:endParaRPr>
          </a:p>
        </p:txBody>
      </p:sp>
      <p:grpSp>
        <p:nvGrpSpPr>
          <p:cNvPr id="7" name="Groupe 6"/>
          <p:cNvGrpSpPr/>
          <p:nvPr/>
        </p:nvGrpSpPr>
        <p:grpSpPr>
          <a:xfrm>
            <a:off x="8268888" y="4502721"/>
            <a:ext cx="3681812" cy="1996108"/>
            <a:chOff x="8242300" y="4492057"/>
            <a:chExt cx="3721100" cy="1996108"/>
          </a:xfrm>
        </p:grpSpPr>
        <p:sp>
          <p:nvSpPr>
            <p:cNvPr id="76" name="Rectangle 75"/>
            <p:cNvSpPr/>
            <p:nvPr/>
          </p:nvSpPr>
          <p:spPr>
            <a:xfrm>
              <a:off x="8242300" y="4492057"/>
              <a:ext cx="3721100" cy="199610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grpSp>
          <p:nvGrpSpPr>
            <p:cNvPr id="42" name="Groupe 41"/>
            <p:cNvGrpSpPr/>
            <p:nvPr/>
          </p:nvGrpSpPr>
          <p:grpSpPr>
            <a:xfrm>
              <a:off x="8524549" y="4492057"/>
              <a:ext cx="3134051" cy="1856672"/>
              <a:chOff x="6060841" y="1284938"/>
              <a:chExt cx="3134051" cy="1856672"/>
            </a:xfrm>
          </p:grpSpPr>
          <p:sp>
            <p:nvSpPr>
              <p:cNvPr id="43" name="ZoneTexte 42"/>
              <p:cNvSpPr txBox="1"/>
              <p:nvPr/>
            </p:nvSpPr>
            <p:spPr>
              <a:xfrm>
                <a:off x="6260269" y="1284938"/>
                <a:ext cx="2831416" cy="400110"/>
              </a:xfrm>
              <a:prstGeom prst="rect">
                <a:avLst/>
              </a:prstGeom>
              <a:noFill/>
            </p:spPr>
            <p:txBody>
              <a:bodyPr wrap="none" rtlCol="0">
                <a:spAutoFit/>
              </a:bodyPr>
              <a:lstStyle/>
              <a:p>
                <a:pPr marL="285750" indent="-285750">
                  <a:buFont typeface="Wingdings" panose="05000000000000000000" pitchFamily="2" charset="2"/>
                  <a:buChar char="q"/>
                </a:pPr>
                <a:r>
                  <a:rPr lang="fr-FR" sz="2000" b="1" dirty="0" smtClean="0"/>
                  <a:t> </a:t>
                </a:r>
                <a:r>
                  <a:rPr lang="fr-FR" sz="2000" b="1" dirty="0" smtClean="0">
                    <a:solidFill>
                      <a:schemeClr val="tx1"/>
                    </a:solidFill>
                  </a:rPr>
                  <a:t>Système d’acquisition</a:t>
                </a:r>
              </a:p>
            </p:txBody>
          </p:sp>
          <p:grpSp>
            <p:nvGrpSpPr>
              <p:cNvPr id="44" name="Groupe 43"/>
              <p:cNvGrpSpPr/>
              <p:nvPr/>
            </p:nvGrpSpPr>
            <p:grpSpPr>
              <a:xfrm>
                <a:off x="6071115" y="1569917"/>
                <a:ext cx="2569934" cy="646330"/>
                <a:chOff x="6207034" y="1836633"/>
                <a:chExt cx="2569934" cy="646330"/>
              </a:xfrm>
            </p:grpSpPr>
            <p:grpSp>
              <p:nvGrpSpPr>
                <p:cNvPr id="48" name="Groupe 47"/>
                <p:cNvGrpSpPr/>
                <p:nvPr/>
              </p:nvGrpSpPr>
              <p:grpSpPr>
                <a:xfrm>
                  <a:off x="6308203" y="2144408"/>
                  <a:ext cx="2321544" cy="338555"/>
                  <a:chOff x="6235864" y="2127802"/>
                  <a:chExt cx="2321544" cy="313284"/>
                </a:xfrm>
              </p:grpSpPr>
              <p:sp>
                <p:nvSpPr>
                  <p:cNvPr id="50" name="Rectangle 49"/>
                  <p:cNvSpPr/>
                  <p:nvPr/>
                </p:nvSpPr>
                <p:spPr>
                  <a:xfrm>
                    <a:off x="7253333" y="2127802"/>
                    <a:ext cx="1304075" cy="313284"/>
                  </a:xfrm>
                  <a:prstGeom prst="rect">
                    <a:avLst/>
                  </a:prstGeom>
                </p:spPr>
                <p:txBody>
                  <a:bodyPr wrap="none">
                    <a:spAutoFit/>
                  </a:bodyPr>
                  <a:lstStyle/>
                  <a:p>
                    <a:r>
                      <a:rPr lang="fr-FR" sz="1600" dirty="0">
                        <a:solidFill>
                          <a:schemeClr val="tx1"/>
                        </a:solidFill>
                      </a:rPr>
                      <a:t>Coussinet: </a:t>
                    </a:r>
                    <a:r>
                      <a:rPr lang="fr-FR" sz="1600" b="1" dirty="0">
                        <a:solidFill>
                          <a:schemeClr val="tx1"/>
                        </a:solidFill>
                      </a:rPr>
                      <a:t>10</a:t>
                    </a:r>
                  </a:p>
                </p:txBody>
              </p:sp>
              <p:sp>
                <p:nvSpPr>
                  <p:cNvPr id="51" name="Rectangle 50"/>
                  <p:cNvSpPr/>
                  <p:nvPr/>
                </p:nvSpPr>
                <p:spPr>
                  <a:xfrm>
                    <a:off x="6235864" y="2127802"/>
                    <a:ext cx="854914" cy="313283"/>
                  </a:xfrm>
                  <a:prstGeom prst="rect">
                    <a:avLst/>
                  </a:prstGeom>
                </p:spPr>
                <p:txBody>
                  <a:bodyPr wrap="none">
                    <a:spAutoFit/>
                  </a:bodyPr>
                  <a:lstStyle/>
                  <a:p>
                    <a:r>
                      <a:rPr lang="fr-FR" sz="1600" dirty="0">
                        <a:solidFill>
                          <a:schemeClr val="tx1"/>
                        </a:solidFill>
                      </a:rPr>
                      <a:t>Rotor: </a:t>
                    </a:r>
                    <a:r>
                      <a:rPr lang="fr-FR" sz="1600" b="1" dirty="0">
                        <a:solidFill>
                          <a:schemeClr val="tx1"/>
                        </a:solidFill>
                      </a:rPr>
                      <a:t>5</a:t>
                    </a:r>
                  </a:p>
                </p:txBody>
              </p:sp>
            </p:grpSp>
            <p:sp>
              <p:nvSpPr>
                <p:cNvPr id="49" name="Rectangle 48"/>
                <p:cNvSpPr/>
                <p:nvPr/>
              </p:nvSpPr>
              <p:spPr>
                <a:xfrm>
                  <a:off x="6207034" y="1836633"/>
                  <a:ext cx="2569934" cy="338554"/>
                </a:xfrm>
                <a:prstGeom prst="rect">
                  <a:avLst/>
                </a:prstGeom>
              </p:spPr>
              <p:txBody>
                <a:bodyPr wrap="none">
                  <a:spAutoFit/>
                </a:bodyPr>
                <a:lstStyle/>
                <a:p>
                  <a:pPr marL="285750" indent="-285750">
                    <a:buFont typeface="Arial" panose="020B0604020202020204" pitchFamily="34" charset="0"/>
                    <a:buChar char="•"/>
                  </a:pPr>
                  <a:r>
                    <a:rPr lang="fr-FR" sz="1600" dirty="0">
                      <a:solidFill>
                        <a:schemeClr val="tx1"/>
                      </a:solidFill>
                    </a:rPr>
                    <a:t>Capteurs de </a:t>
                  </a:r>
                  <a:r>
                    <a:rPr lang="fr-FR" sz="1600" dirty="0" smtClean="0">
                      <a:solidFill>
                        <a:schemeClr val="tx1"/>
                      </a:solidFill>
                    </a:rPr>
                    <a:t>température</a:t>
                  </a:r>
                  <a:endParaRPr lang="fr-FR" sz="1600" dirty="0">
                    <a:solidFill>
                      <a:schemeClr val="tx1"/>
                    </a:solidFill>
                  </a:endParaRPr>
                </a:p>
              </p:txBody>
            </p:sp>
          </p:grpSp>
          <p:grpSp>
            <p:nvGrpSpPr>
              <p:cNvPr id="45" name="Groupe 44"/>
              <p:cNvGrpSpPr/>
              <p:nvPr/>
            </p:nvGrpSpPr>
            <p:grpSpPr>
              <a:xfrm>
                <a:off x="6060841" y="2187500"/>
                <a:ext cx="3134051" cy="954110"/>
                <a:chOff x="6207034" y="1836633"/>
                <a:chExt cx="3134051" cy="954110"/>
              </a:xfrm>
            </p:grpSpPr>
            <p:sp>
              <p:nvSpPr>
                <p:cNvPr id="46" name="Rectangle 45"/>
                <p:cNvSpPr/>
                <p:nvPr/>
              </p:nvSpPr>
              <p:spPr>
                <a:xfrm>
                  <a:off x="6308203" y="2144412"/>
                  <a:ext cx="3032882" cy="646331"/>
                </a:xfrm>
                <a:prstGeom prst="rect">
                  <a:avLst/>
                </a:prstGeom>
              </p:spPr>
              <p:txBody>
                <a:bodyPr wrap="none">
                  <a:spAutoFit/>
                </a:bodyPr>
                <a:lstStyle/>
                <a:p>
                  <a:r>
                    <a:rPr lang="fr-FR" sz="1600" b="1" dirty="0" smtClean="0">
                      <a:solidFill>
                        <a:schemeClr val="tx1"/>
                      </a:solidFill>
                    </a:rPr>
                    <a:t>3</a:t>
                  </a:r>
                  <a:r>
                    <a:rPr lang="fr-FR" sz="1600" dirty="0" smtClean="0">
                      <a:solidFill>
                        <a:schemeClr val="tx1"/>
                      </a:solidFill>
                    </a:rPr>
                    <a:t> plans de mesure</a:t>
                  </a:r>
                </a:p>
                <a:p>
                  <a:r>
                    <a:rPr lang="fr-FR" sz="1600" b="1" dirty="0" smtClean="0">
                      <a:solidFill>
                        <a:schemeClr val="tx1"/>
                      </a:solidFill>
                    </a:rPr>
                    <a:t>2 </a:t>
                  </a:r>
                  <a:r>
                    <a:rPr lang="fr-FR" sz="1600" dirty="0" smtClean="0">
                      <a:solidFill>
                        <a:schemeClr val="tx1"/>
                      </a:solidFill>
                    </a:rPr>
                    <a:t>capteurs dans chaque plan (90</a:t>
                  </a:r>
                  <a:r>
                    <a:rPr lang="fr-FR" sz="2000" dirty="0" smtClean="0">
                      <a:solidFill>
                        <a:schemeClr val="tx1"/>
                      </a:solidFill>
                    </a:rPr>
                    <a:t>°</a:t>
                  </a:r>
                  <a:r>
                    <a:rPr lang="fr-FR" dirty="0" smtClean="0">
                      <a:solidFill>
                        <a:schemeClr val="tx1"/>
                      </a:solidFill>
                    </a:rPr>
                    <a:t>)</a:t>
                  </a:r>
                  <a:endParaRPr lang="fr-FR" sz="2000" dirty="0">
                    <a:solidFill>
                      <a:schemeClr val="tx1"/>
                    </a:solidFill>
                  </a:endParaRPr>
                </a:p>
              </p:txBody>
            </p:sp>
            <p:sp>
              <p:nvSpPr>
                <p:cNvPr id="47" name="Rectangle 46"/>
                <p:cNvSpPr/>
                <p:nvPr/>
              </p:nvSpPr>
              <p:spPr>
                <a:xfrm>
                  <a:off x="6207034" y="1836633"/>
                  <a:ext cx="2606291" cy="338554"/>
                </a:xfrm>
                <a:prstGeom prst="rect">
                  <a:avLst/>
                </a:prstGeom>
              </p:spPr>
              <p:txBody>
                <a:bodyPr wrap="none">
                  <a:spAutoFit/>
                </a:bodyPr>
                <a:lstStyle/>
                <a:p>
                  <a:pPr marL="285750" indent="-285750">
                    <a:buFont typeface="Arial" panose="020B0604020202020204" pitchFamily="34" charset="0"/>
                    <a:buChar char="•"/>
                  </a:pPr>
                  <a:r>
                    <a:rPr lang="fr-FR" sz="1600" dirty="0">
                      <a:solidFill>
                        <a:schemeClr val="tx1"/>
                      </a:solidFill>
                    </a:rPr>
                    <a:t>Capteurs de </a:t>
                  </a:r>
                  <a:r>
                    <a:rPr lang="fr-FR" sz="1600" dirty="0" smtClean="0">
                      <a:solidFill>
                        <a:schemeClr val="tx1"/>
                      </a:solidFill>
                    </a:rPr>
                    <a:t>déplacement</a:t>
                  </a:r>
                  <a:endParaRPr lang="fr-FR" sz="1600" dirty="0">
                    <a:solidFill>
                      <a:schemeClr val="tx1"/>
                    </a:solidFill>
                  </a:endParaRPr>
                </a:p>
              </p:txBody>
            </p:sp>
          </p:grpSp>
        </p:grpSp>
      </p:grpSp>
      <p:grpSp>
        <p:nvGrpSpPr>
          <p:cNvPr id="6" name="Groupe 5"/>
          <p:cNvGrpSpPr/>
          <p:nvPr/>
        </p:nvGrpSpPr>
        <p:grpSpPr>
          <a:xfrm>
            <a:off x="8769235" y="1032346"/>
            <a:ext cx="2681118" cy="3260960"/>
            <a:chOff x="8335039" y="865203"/>
            <a:chExt cx="2681118" cy="3260960"/>
          </a:xfrm>
        </p:grpSpPr>
        <p:sp>
          <p:nvSpPr>
            <p:cNvPr id="74" name="Rectangle 73"/>
            <p:cNvSpPr/>
            <p:nvPr/>
          </p:nvSpPr>
          <p:spPr>
            <a:xfrm>
              <a:off x="8335039" y="865203"/>
              <a:ext cx="2681118" cy="32609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grpSp>
          <p:nvGrpSpPr>
            <p:cNvPr id="52" name="Groupe 51"/>
            <p:cNvGrpSpPr/>
            <p:nvPr/>
          </p:nvGrpSpPr>
          <p:grpSpPr>
            <a:xfrm>
              <a:off x="8335039" y="975215"/>
              <a:ext cx="2681118" cy="2922238"/>
              <a:chOff x="6226840" y="3332506"/>
              <a:chExt cx="2681118" cy="2922238"/>
            </a:xfrm>
          </p:grpSpPr>
          <p:sp>
            <p:nvSpPr>
              <p:cNvPr id="53" name="ZoneTexte 52"/>
              <p:cNvSpPr txBox="1"/>
              <p:nvPr/>
            </p:nvSpPr>
            <p:spPr>
              <a:xfrm>
                <a:off x="6484570" y="3332506"/>
                <a:ext cx="2165657" cy="400110"/>
              </a:xfrm>
              <a:prstGeom prst="rect">
                <a:avLst/>
              </a:prstGeom>
              <a:noFill/>
            </p:spPr>
            <p:txBody>
              <a:bodyPr wrap="none" rtlCol="0">
                <a:spAutoFit/>
              </a:bodyPr>
              <a:lstStyle/>
              <a:p>
                <a:pPr marL="285750" indent="-285750">
                  <a:buFont typeface="Wingdings" panose="05000000000000000000" pitchFamily="2" charset="2"/>
                  <a:buChar char="q"/>
                </a:pPr>
                <a:r>
                  <a:rPr lang="fr-FR" sz="2000" b="1" dirty="0"/>
                  <a:t> </a:t>
                </a:r>
                <a:r>
                  <a:rPr lang="fr-FR" sz="2000" b="1" dirty="0" smtClean="0"/>
                  <a:t>Palier circulaire</a:t>
                </a:r>
              </a:p>
            </p:txBody>
          </p:sp>
          <p:sp>
            <p:nvSpPr>
              <p:cNvPr id="54" name="Rectangle 53"/>
              <p:cNvSpPr/>
              <p:nvPr/>
            </p:nvSpPr>
            <p:spPr>
              <a:xfrm>
                <a:off x="6226840" y="3703202"/>
                <a:ext cx="2681118" cy="1099275"/>
              </a:xfrm>
              <a:prstGeom prst="rect">
                <a:avLst/>
              </a:prstGeom>
            </p:spPr>
            <p:txBody>
              <a:bodyPr wrap="square">
                <a:spAutoFit/>
              </a:bodyPr>
              <a:lstStyle/>
              <a:p>
                <a:pPr marL="285750" indent="-285750">
                  <a:buFont typeface="Arial" panose="020B0604020202020204" pitchFamily="34" charset="0"/>
                  <a:buChar char="•"/>
                </a:pPr>
                <a:r>
                  <a:rPr lang="fr-FR" sz="1600" dirty="0" smtClean="0">
                    <a:solidFill>
                      <a:schemeClr val="tx1"/>
                    </a:solidFill>
                  </a:rPr>
                  <a:t>Rainure axiale</a:t>
                </a:r>
              </a:p>
              <a:p>
                <a:pPr marL="285750" indent="-285750">
                  <a:buFont typeface="Arial" panose="020B0604020202020204" pitchFamily="34" charset="0"/>
                  <a:buChar char="•"/>
                </a:pPr>
                <a:r>
                  <a:rPr lang="fr-FR" sz="1600" dirty="0" smtClean="0">
                    <a:solidFill>
                      <a:schemeClr val="tx1"/>
                    </a:solidFill>
                  </a:rPr>
                  <a:t>Diamètre d’arbre </a:t>
                </a:r>
                <a:r>
                  <a:rPr lang="fr-FR" sz="1600" b="1" i="0" dirty="0" smtClean="0">
                    <a:solidFill>
                      <a:schemeClr val="tx1"/>
                    </a:solidFill>
                  </a:rPr>
                  <a:t>45 mm</a:t>
                </a:r>
                <a:endParaRPr lang="fr-FR" sz="1600" b="1" dirty="0" smtClean="0">
                  <a:solidFill>
                    <a:schemeClr val="tx1"/>
                  </a:solidFill>
                </a:endParaRPr>
              </a:p>
              <a:p>
                <a:pPr marL="285750" indent="-285750">
                  <a:buFont typeface="Arial" panose="020B0604020202020204" pitchFamily="34" charset="0"/>
                  <a:buChar char="•"/>
                </a:pPr>
                <a:r>
                  <a:rPr lang="fr-FR" sz="1600" dirty="0" smtClean="0">
                    <a:solidFill>
                      <a:schemeClr val="tx1"/>
                    </a:solidFill>
                  </a:rPr>
                  <a:t>Jeu radial </a:t>
                </a:r>
                <a:r>
                  <a:rPr lang="fr-FR" sz="1600" b="1" i="0" dirty="0" smtClean="0">
                    <a:solidFill>
                      <a:schemeClr val="tx1"/>
                    </a:solidFill>
                  </a:rPr>
                  <a:t>50 µm</a:t>
                </a:r>
                <a:endParaRPr lang="fr-FR" sz="1600" b="1" dirty="0" smtClean="0">
                  <a:solidFill>
                    <a:schemeClr val="tx1"/>
                  </a:solidFill>
                </a:endParaRPr>
              </a:p>
              <a:p>
                <a:pPr marL="285750" indent="-285750">
                  <a:buFont typeface="Arial" panose="020B0604020202020204" pitchFamily="34" charset="0"/>
                  <a:buChar char="•"/>
                </a:pPr>
                <a:r>
                  <a:rPr lang="fr-FR" sz="1600" dirty="0" smtClean="0">
                    <a:solidFill>
                      <a:schemeClr val="tx1"/>
                    </a:solidFill>
                  </a:rPr>
                  <a:t>Largeur </a:t>
                </a:r>
                <a:r>
                  <a:rPr lang="fr-FR" sz="1600" b="1" i="0" dirty="0" smtClean="0">
                    <a:solidFill>
                      <a:schemeClr val="tx1"/>
                    </a:solidFill>
                  </a:rPr>
                  <a:t>15 mm</a:t>
                </a:r>
                <a:endParaRPr lang="fr-FR" sz="1600" b="1" dirty="0">
                  <a:solidFill>
                    <a:schemeClr val="tx1"/>
                  </a:solidFill>
                </a:endParaRPr>
              </a:p>
            </p:txBody>
          </p:sp>
          <p:pic>
            <p:nvPicPr>
              <p:cNvPr id="55" name="Image 54"/>
              <p:cNvPicPr>
                <a:picLocks noChangeAspect="1"/>
              </p:cNvPicPr>
              <p:nvPr/>
            </p:nvPicPr>
            <p:blipFill>
              <a:blip r:embed="rId3"/>
              <a:stretch>
                <a:fillRect/>
              </a:stretch>
            </p:blipFill>
            <p:spPr>
              <a:xfrm>
                <a:off x="6820610" y="4799286"/>
                <a:ext cx="1598780" cy="1455458"/>
              </a:xfrm>
              <a:prstGeom prst="rect">
                <a:avLst/>
              </a:prstGeom>
            </p:spPr>
          </p:pic>
        </p:grpSp>
      </p:grpSp>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247" y="1342413"/>
            <a:ext cx="7835731" cy="3384202"/>
          </a:xfrm>
          <a:prstGeom prst="rect">
            <a:avLst/>
          </a:prstGeom>
        </p:spPr>
      </p:pic>
      <p:sp>
        <p:nvSpPr>
          <p:cNvPr id="8" name="ZoneTexte 7"/>
          <p:cNvSpPr txBox="1"/>
          <p:nvPr/>
        </p:nvSpPr>
        <p:spPr>
          <a:xfrm>
            <a:off x="499734" y="4983652"/>
            <a:ext cx="6785512" cy="369332"/>
          </a:xfrm>
          <a:prstGeom prst="rect">
            <a:avLst/>
          </a:prstGeom>
          <a:noFill/>
        </p:spPr>
        <p:txBody>
          <a:bodyPr wrap="none" rtlCol="0">
            <a:spAutoFit/>
          </a:bodyPr>
          <a:lstStyle/>
          <a:p>
            <a:pPr marL="285750" indent="-285750">
              <a:buFont typeface="Arial" panose="020B0604020202020204" pitchFamily="34" charset="0"/>
              <a:buChar char="•"/>
            </a:pPr>
            <a:r>
              <a:rPr lang="fr-FR" dirty="0"/>
              <a:t>Arbre creux </a:t>
            </a:r>
            <a:r>
              <a:rPr lang="fr-FR" dirty="0" smtClean="0"/>
              <a:t> :  Diamètre extérieur 45mm; Diamètre intérieur 35mm</a:t>
            </a:r>
          </a:p>
        </p:txBody>
      </p:sp>
      <p:sp>
        <p:nvSpPr>
          <p:cNvPr id="77" name="ZoneTexte 76"/>
          <p:cNvSpPr txBox="1"/>
          <p:nvPr/>
        </p:nvSpPr>
        <p:spPr>
          <a:xfrm>
            <a:off x="499734" y="5374577"/>
            <a:ext cx="6852710" cy="369332"/>
          </a:xfrm>
          <a:prstGeom prst="rect">
            <a:avLst/>
          </a:prstGeom>
          <a:noFill/>
        </p:spPr>
        <p:txBody>
          <a:bodyPr wrap="none" rtlCol="0">
            <a:spAutoFit/>
          </a:bodyPr>
          <a:lstStyle/>
          <a:p>
            <a:pPr marL="285750" indent="-285750">
              <a:buFont typeface="Arial" panose="020B0604020202020204" pitchFamily="34" charset="0"/>
              <a:buChar char="•"/>
            </a:pPr>
            <a:r>
              <a:rPr lang="fr-FR" dirty="0" smtClean="0"/>
              <a:t>3 disques</a:t>
            </a:r>
            <a:r>
              <a:rPr lang="fr-FR" dirty="0"/>
              <a:t>, d’une masse totale de 700 g, sont montés en porte à faux </a:t>
            </a:r>
            <a:endParaRPr lang="fr-FR" dirty="0" smtClean="0"/>
          </a:p>
        </p:txBody>
      </p:sp>
      <p:grpSp>
        <p:nvGrpSpPr>
          <p:cNvPr id="13" name="Groupe 12"/>
          <p:cNvGrpSpPr/>
          <p:nvPr/>
        </p:nvGrpSpPr>
        <p:grpSpPr>
          <a:xfrm>
            <a:off x="499734" y="5803040"/>
            <a:ext cx="7355956" cy="646331"/>
            <a:chOff x="499734" y="5803040"/>
            <a:chExt cx="7355956" cy="646331"/>
          </a:xfrm>
        </p:grpSpPr>
        <p:sp>
          <p:nvSpPr>
            <p:cNvPr id="27" name="ZoneTexte 26"/>
            <p:cNvSpPr txBox="1"/>
            <p:nvPr/>
          </p:nvSpPr>
          <p:spPr>
            <a:xfrm>
              <a:off x="499734" y="5803040"/>
              <a:ext cx="3844450" cy="646331"/>
            </a:xfrm>
            <a:prstGeom prst="rect">
              <a:avLst/>
            </a:prstGeom>
            <a:noFill/>
          </p:spPr>
          <p:txBody>
            <a:bodyPr wrap="none" rtlCol="0">
              <a:spAutoFit/>
            </a:bodyPr>
            <a:lstStyle/>
            <a:p>
              <a:r>
                <a:rPr lang="fr-FR" dirty="0" smtClean="0"/>
                <a:t>Fréquence du premier mode de flexion</a:t>
              </a:r>
            </a:p>
            <a:p>
              <a:pPr algn="ctr"/>
              <a:r>
                <a:rPr lang="fr-FR" dirty="0"/>
                <a:t>600Hz (36000tr/min</a:t>
              </a:r>
              <a:r>
                <a:rPr lang="fr-FR" dirty="0" smtClean="0"/>
                <a:t>)</a:t>
              </a:r>
              <a:endParaRPr lang="fr-FR" dirty="0"/>
            </a:p>
          </p:txBody>
        </p:sp>
        <p:sp>
          <p:nvSpPr>
            <p:cNvPr id="11" name="Rectangle 10"/>
            <p:cNvSpPr/>
            <p:nvPr/>
          </p:nvSpPr>
          <p:spPr>
            <a:xfrm>
              <a:off x="5050498" y="5803040"/>
              <a:ext cx="2805192" cy="646331"/>
            </a:xfrm>
            <a:prstGeom prst="rect">
              <a:avLst/>
            </a:prstGeom>
          </p:spPr>
          <p:txBody>
            <a:bodyPr wrap="none">
              <a:spAutoFit/>
            </a:bodyPr>
            <a:lstStyle/>
            <a:p>
              <a:pPr algn="ctr"/>
              <a:r>
                <a:rPr lang="fr-FR" dirty="0" smtClean="0"/>
                <a:t>Vitesse de fonctionnement </a:t>
              </a:r>
            </a:p>
            <a:p>
              <a:pPr algn="ctr"/>
              <a:r>
                <a:rPr lang="fr-FR" dirty="0" smtClean="0">
                  <a:cs typeface="Times New Roman" panose="02020603050405020304" pitchFamily="18" charset="0"/>
                </a:rPr>
                <a:t>166 </a:t>
              </a:r>
              <a:r>
                <a:rPr lang="fr-FR" dirty="0">
                  <a:cs typeface="Times New Roman" panose="02020603050405020304" pitchFamily="18" charset="0"/>
                </a:rPr>
                <a:t>Hz (10000 tr/min)</a:t>
              </a:r>
            </a:p>
          </p:txBody>
        </p:sp>
        <mc:AlternateContent xmlns:mc="http://schemas.openxmlformats.org/markup-compatibility/2006" xmlns:a14="http://schemas.microsoft.com/office/drawing/2010/main">
          <mc:Choice Requires="a14">
            <p:sp>
              <p:nvSpPr>
                <p:cNvPr id="12" name="ZoneTexte 11"/>
                <p:cNvSpPr txBox="1"/>
                <p:nvPr/>
              </p:nvSpPr>
              <p:spPr>
                <a:xfrm>
                  <a:off x="4344184" y="5941539"/>
                  <a:ext cx="4427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b="1" i="1" smtClean="0">
                            <a:latin typeface="Cambria Math" panose="02040503050406030204" pitchFamily="18" charset="0"/>
                            <a:ea typeface="Cambria Math" panose="02040503050406030204" pitchFamily="18" charset="0"/>
                          </a:rPr>
                          <m:t>≫</m:t>
                        </m:r>
                      </m:oMath>
                    </m:oMathPara>
                  </a14:m>
                  <a:endParaRPr lang="fr-FR" b="1" dirty="0"/>
                </a:p>
              </p:txBody>
            </p:sp>
          </mc:Choice>
          <mc:Fallback xmlns="">
            <p:sp>
              <p:nvSpPr>
                <p:cNvPr id="12" name="ZoneTexte 11"/>
                <p:cNvSpPr txBox="1">
                  <a:spLocks noRot="1" noChangeAspect="1" noMove="1" noResize="1" noEditPoints="1" noAdjustHandles="1" noChangeArrowheads="1" noChangeShapeType="1" noTextEdit="1"/>
                </p:cNvSpPr>
                <p:nvPr/>
              </p:nvSpPr>
              <p:spPr>
                <a:xfrm>
                  <a:off x="4344184" y="5941539"/>
                  <a:ext cx="442750" cy="369332"/>
                </a:xfrm>
                <a:prstGeom prst="rect">
                  <a:avLst/>
                </a:prstGeom>
                <a:blipFill rotWithShape="0">
                  <a:blip r:embed="rId5"/>
                  <a:stretch>
                    <a:fillRect/>
                  </a:stretch>
                </a:blipFill>
              </p:spPr>
              <p:txBody>
                <a:bodyPr/>
                <a:lstStyle/>
                <a:p>
                  <a:r>
                    <a:rPr lang="fr-FR">
                      <a:noFill/>
                    </a:rPr>
                    <a:t> </a:t>
                  </a:r>
                </a:p>
              </p:txBody>
            </p:sp>
          </mc:Fallback>
        </mc:AlternateContent>
      </p:grpSp>
    </p:spTree>
    <p:extLst>
      <p:ext uri="{BB962C8B-B14F-4D97-AF65-F5344CB8AC3E}">
        <p14:creationId xmlns:p14="http://schemas.microsoft.com/office/powerpoint/2010/main" val="28210264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24</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Paramètres de simulation</a:t>
            </a:r>
            <a:endParaRPr lang="fr-FR" sz="3200" dirty="0">
              <a:cs typeface="Arial" panose="020B0604020202020204" pitchFamily="34" charset="0"/>
            </a:endParaRPr>
          </a:p>
        </p:txBody>
      </p:sp>
      <p:sp>
        <p:nvSpPr>
          <p:cNvPr id="19" name="Rectangle 18"/>
          <p:cNvSpPr/>
          <p:nvPr/>
        </p:nvSpPr>
        <p:spPr>
          <a:xfrm>
            <a:off x="3374093" y="1468398"/>
            <a:ext cx="4672490" cy="98336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285750" indent="-285750">
              <a:buFont typeface="Arial" panose="020B0604020202020204" pitchFamily="34" charset="0"/>
              <a:buChar char="•"/>
            </a:pPr>
            <a:r>
              <a:rPr lang="fr-FR" dirty="0"/>
              <a:t>Vitesse de rotation :  7000 tr/min</a:t>
            </a:r>
          </a:p>
          <a:p>
            <a:pPr marL="285750" indent="-285750">
              <a:buFont typeface="Arial" panose="020B0604020202020204" pitchFamily="34" charset="0"/>
              <a:buChar char="•"/>
            </a:pPr>
            <a:r>
              <a:rPr lang="fr-FR" dirty="0"/>
              <a:t>Balourd mécanique </a:t>
            </a:r>
            <a:r>
              <a:rPr lang="fr-FR" dirty="0" smtClean="0"/>
              <a:t>:  102.6 </a:t>
            </a:r>
            <a:r>
              <a:rPr lang="fr-FR" dirty="0"/>
              <a:t>g.mm @180</a:t>
            </a:r>
            <a:r>
              <a:rPr lang="fr-FR" dirty="0" smtClean="0"/>
              <a:t>°</a:t>
            </a:r>
          </a:p>
          <a:p>
            <a:endParaRPr lang="fr-FR" dirty="0"/>
          </a:p>
        </p:txBody>
      </p:sp>
      <mc:AlternateContent xmlns:mc="http://schemas.openxmlformats.org/markup-compatibility/2006" xmlns:a14="http://schemas.microsoft.com/office/drawing/2010/main">
        <mc:Choice Requires="a14">
          <p:sp>
            <p:nvSpPr>
              <p:cNvPr id="23" name="Rectangle 22"/>
              <p:cNvSpPr/>
              <p:nvPr/>
            </p:nvSpPr>
            <p:spPr>
              <a:xfrm>
                <a:off x="2001462" y="2791410"/>
                <a:ext cx="7417752" cy="219880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a:t>Paramètres de discrétisation</a:t>
                </a:r>
              </a:p>
              <a:p>
                <a:pPr marL="285750" indent="-285750">
                  <a:buFont typeface="Arial" panose="020B0604020202020204" pitchFamily="34" charset="0"/>
                  <a:buChar char="•"/>
                </a:pPr>
                <a:r>
                  <a:rPr lang="fr-FR" dirty="0"/>
                  <a:t>Pas de temps dynamique : </a:t>
                </a:r>
                <a14:m>
                  <m:oMath xmlns:m="http://schemas.openxmlformats.org/officeDocument/2006/math">
                    <m:r>
                      <m:rPr>
                        <m:sty m:val="p"/>
                      </m:rPr>
                      <a:rPr lang="fr-FR">
                        <a:latin typeface="Cambria Math" panose="02040503050406030204" pitchFamily="18" charset="0"/>
                      </a:rPr>
                      <m:t>Δ</m:t>
                    </m:r>
                    <m:sSub>
                      <m:sSubPr>
                        <m:ctrlPr>
                          <a:rPr lang="fr-FR" i="1">
                            <a:latin typeface="Cambria Math" panose="02040503050406030204" pitchFamily="18" charset="0"/>
                          </a:rPr>
                        </m:ctrlPr>
                      </m:sSubPr>
                      <m:e>
                        <m:r>
                          <a:rPr lang="fr-FR">
                            <a:latin typeface="Cambria Math" panose="02040503050406030204" pitchFamily="18" charset="0"/>
                          </a:rPr>
                          <m:t>𝑡</m:t>
                        </m:r>
                      </m:e>
                      <m:sub>
                        <m:r>
                          <a:rPr lang="fr-FR">
                            <a:latin typeface="Cambria Math" panose="02040503050406030204" pitchFamily="18" charset="0"/>
                          </a:rPr>
                          <m:t>𝑑𝑦𝑛𝑎𝑚𝑖𝑞𝑢𝑒</m:t>
                        </m:r>
                      </m:sub>
                    </m:sSub>
                    <m:r>
                      <a:rPr lang="fr-FR">
                        <a:latin typeface="Cambria Math" panose="02040503050406030204" pitchFamily="18" charset="0"/>
                      </a:rPr>
                      <m:t>=</m:t>
                    </m:r>
                    <m:f>
                      <m:fPr>
                        <m:ctrlPr>
                          <a:rPr lang="fr-FR" i="1">
                            <a:latin typeface="Cambria Math" panose="02040503050406030204" pitchFamily="18" charset="0"/>
                          </a:rPr>
                        </m:ctrlPr>
                      </m:fPr>
                      <m:num>
                        <m:sSub>
                          <m:sSubPr>
                            <m:ctrlPr>
                              <a:rPr lang="fr-FR" i="1">
                                <a:latin typeface="Cambria Math" panose="02040503050406030204" pitchFamily="18" charset="0"/>
                              </a:rPr>
                            </m:ctrlPr>
                          </m:sSubPr>
                          <m:e>
                            <m:r>
                              <a:rPr lang="fr-FR">
                                <a:latin typeface="Cambria Math" panose="02040503050406030204" pitchFamily="18" charset="0"/>
                              </a:rPr>
                              <m:t>𝑇</m:t>
                            </m:r>
                          </m:e>
                          <m:sub>
                            <m:r>
                              <a:rPr lang="fr-FR">
                                <a:latin typeface="Cambria Math" panose="02040503050406030204" pitchFamily="18" charset="0"/>
                              </a:rPr>
                              <m:t>𝑟𝑜𝑡𝑎𝑡𝑖𝑜𝑛</m:t>
                            </m:r>
                          </m:sub>
                        </m:sSub>
                      </m:num>
                      <m:den>
                        <m:r>
                          <a:rPr lang="fr-FR">
                            <a:latin typeface="Cambria Math" panose="02040503050406030204" pitchFamily="18" charset="0"/>
                          </a:rPr>
                          <m:t>64</m:t>
                        </m:r>
                      </m:den>
                    </m:f>
                  </m:oMath>
                </a14:m>
                <a:endParaRPr lang="fr-FR" dirty="0"/>
              </a:p>
              <a:p>
                <a:pPr marL="285750" indent="-285750">
                  <a:buFont typeface="Arial" panose="020B0604020202020204" pitchFamily="34" charset="0"/>
                  <a:buChar char="•"/>
                </a:pPr>
                <a:r>
                  <a:rPr lang="fr-FR" dirty="0"/>
                  <a:t>Pas de temps Effet </a:t>
                </a:r>
                <a:r>
                  <a:rPr lang="fr-FR" dirty="0" smtClean="0"/>
                  <a:t>Morton </a:t>
                </a:r>
                <a:r>
                  <a:rPr lang="fr-FR" dirty="0"/>
                  <a:t>: </a:t>
                </a:r>
                <a14:m>
                  <m:oMath xmlns:m="http://schemas.openxmlformats.org/officeDocument/2006/math">
                    <m:r>
                      <m:rPr>
                        <m:sty m:val="p"/>
                      </m:rPr>
                      <a:rPr lang="fr-FR">
                        <a:latin typeface="Cambria Math" panose="02040503050406030204" pitchFamily="18" charset="0"/>
                      </a:rPr>
                      <m:t>Δ</m:t>
                    </m:r>
                    <m:sSub>
                      <m:sSubPr>
                        <m:ctrlPr>
                          <a:rPr lang="fr-FR" i="1">
                            <a:latin typeface="Cambria Math" panose="02040503050406030204" pitchFamily="18" charset="0"/>
                          </a:rPr>
                        </m:ctrlPr>
                      </m:sSubPr>
                      <m:e>
                        <m:r>
                          <a:rPr lang="fr-FR">
                            <a:latin typeface="Cambria Math" panose="02040503050406030204" pitchFamily="18" charset="0"/>
                          </a:rPr>
                          <m:t>𝑡</m:t>
                        </m:r>
                      </m:e>
                      <m:sub>
                        <m:r>
                          <a:rPr lang="fr-FR">
                            <a:latin typeface="Cambria Math" panose="02040503050406030204" pitchFamily="18" charset="0"/>
                          </a:rPr>
                          <m:t>𝐸𝑀</m:t>
                        </m:r>
                      </m:sub>
                    </m:sSub>
                    <m:r>
                      <a:rPr lang="fr-FR">
                        <a:latin typeface="Cambria Math" panose="02040503050406030204" pitchFamily="18" charset="0"/>
                      </a:rPr>
                      <m:t>=100</m:t>
                    </m:r>
                    <m:sSub>
                      <m:sSubPr>
                        <m:ctrlPr>
                          <a:rPr lang="fr-FR" i="1">
                            <a:latin typeface="Cambria Math" panose="02040503050406030204" pitchFamily="18" charset="0"/>
                          </a:rPr>
                        </m:ctrlPr>
                      </m:sSubPr>
                      <m:e>
                        <m:r>
                          <a:rPr lang="fr-FR">
                            <a:latin typeface="Cambria Math" panose="02040503050406030204" pitchFamily="18" charset="0"/>
                          </a:rPr>
                          <m:t>𝑇</m:t>
                        </m:r>
                      </m:e>
                      <m:sub>
                        <m:r>
                          <a:rPr lang="fr-FR">
                            <a:latin typeface="Cambria Math" panose="02040503050406030204" pitchFamily="18" charset="0"/>
                          </a:rPr>
                          <m:t>𝑟𝑜𝑡𝑎𝑡𝑖𝑜𝑛</m:t>
                        </m:r>
                      </m:sub>
                    </m:sSub>
                  </m:oMath>
                </a14:m>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Maillage utilisé dans la section du palier: 24x6x (10 points de </a:t>
                </a:r>
                <a:r>
                  <a:rPr lang="fr-FR" dirty="0" smtClean="0"/>
                  <a:t>Lobatto)</a:t>
                </a:r>
                <a:endParaRPr lang="fr-FR" dirty="0"/>
              </a:p>
            </p:txBody>
          </p:sp>
        </mc:Choice>
        <mc:Fallback xmlns="">
          <p:sp>
            <p:nvSpPr>
              <p:cNvPr id="23" name="Rectangle 22"/>
              <p:cNvSpPr>
                <a:spLocks noRot="1" noChangeAspect="1" noMove="1" noResize="1" noEditPoints="1" noAdjustHandles="1" noChangeArrowheads="1" noChangeShapeType="1" noTextEdit="1"/>
              </p:cNvSpPr>
              <p:nvPr/>
            </p:nvSpPr>
            <p:spPr>
              <a:xfrm>
                <a:off x="2001462" y="2791410"/>
                <a:ext cx="7417752" cy="2198803"/>
              </a:xfrm>
              <a:prstGeom prst="rect">
                <a:avLst/>
              </a:prstGeom>
              <a:blipFill rotWithShape="0">
                <a:blip r:embed="rId3"/>
                <a:stretch>
                  <a:fillRect l="-493"/>
                </a:stretch>
              </a:blipFill>
            </p:spPr>
            <p:txBody>
              <a:bodyPr/>
              <a:lstStyle/>
              <a:p>
                <a:r>
                  <a:rPr lang="fr-FR">
                    <a:noFill/>
                  </a:rPr>
                  <a:t> </a:t>
                </a:r>
              </a:p>
            </p:txBody>
          </p:sp>
        </mc:Fallback>
      </mc:AlternateContent>
      <p:sp>
        <p:nvSpPr>
          <p:cNvPr id="56" name="Rectangle 55"/>
          <p:cNvSpPr/>
          <p:nvPr/>
        </p:nvSpPr>
        <p:spPr>
          <a:xfrm>
            <a:off x="2990652" y="5268995"/>
            <a:ext cx="5439373" cy="679303"/>
          </a:xfrm>
          <a:prstGeom prst="rect">
            <a:avLst/>
          </a:prstGeom>
          <a:noFill/>
          <a:ln>
            <a:solidFill>
              <a:srgbClr val="FF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smtClean="0"/>
              <a:t>Le Régime du démarrage n’est pas pris en compte</a:t>
            </a:r>
          </a:p>
          <a:p>
            <a:pPr algn="ctr"/>
            <a:r>
              <a:rPr lang="fr-FR" dirty="0" smtClean="0"/>
              <a:t>Comparaison uniquement à la vitesse nominale</a:t>
            </a:r>
          </a:p>
        </p:txBody>
      </p:sp>
    </p:spTree>
    <p:extLst>
      <p:ext uri="{BB962C8B-B14F-4D97-AF65-F5344CB8AC3E}">
        <p14:creationId xmlns:p14="http://schemas.microsoft.com/office/powerpoint/2010/main" val="377145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25</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Condition aux limites thermique</a:t>
            </a:r>
            <a:endParaRPr lang="fr-FR" sz="3200" dirty="0">
              <a:cs typeface="Arial" panose="020B0604020202020204" pitchFamily="34" charset="0"/>
            </a:endParaRPr>
          </a:p>
        </p:txBody>
      </p:sp>
      <p:grpSp>
        <p:nvGrpSpPr>
          <p:cNvPr id="54" name="Groupe 53"/>
          <p:cNvGrpSpPr/>
          <p:nvPr/>
        </p:nvGrpSpPr>
        <p:grpSpPr>
          <a:xfrm>
            <a:off x="7124461" y="1927316"/>
            <a:ext cx="4797532" cy="2918532"/>
            <a:chOff x="465251" y="3384061"/>
            <a:chExt cx="4797532" cy="2918532"/>
          </a:xfrm>
        </p:grpSpPr>
        <p:pic>
          <p:nvPicPr>
            <p:cNvPr id="25" name="Imag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6973" y="4046747"/>
              <a:ext cx="1676863" cy="2255846"/>
            </a:xfrm>
            <a:prstGeom prst="rect">
              <a:avLst/>
            </a:prstGeom>
            <a:solidFill>
              <a:schemeClr val="bg1"/>
            </a:solidFill>
          </p:spPr>
        </p:pic>
        <mc:AlternateContent xmlns:mc="http://schemas.openxmlformats.org/markup-compatibility/2006" xmlns:a14="http://schemas.microsoft.com/office/drawing/2010/main">
          <mc:Choice Requires="a14">
            <p:sp>
              <p:nvSpPr>
                <p:cNvPr id="26" name="Rectangle 25"/>
                <p:cNvSpPr/>
                <p:nvPr/>
              </p:nvSpPr>
              <p:spPr>
                <a:xfrm>
                  <a:off x="465251" y="5233785"/>
                  <a:ext cx="2201334" cy="923330"/>
                </a:xfrm>
                <a:prstGeom prst="rect">
                  <a:avLst/>
                </a:prstGeom>
                <a:solidFill>
                  <a:schemeClr val="bg1"/>
                </a:solidFill>
              </p:spPr>
              <p:txBody>
                <a:bodyPr wrap="square">
                  <a:spAutoFit/>
                </a:bodyPr>
                <a:lstStyle/>
                <a:p>
                  <a:pPr algn="ctr"/>
                  <a:r>
                    <a:rPr lang="fr-FR" dirty="0" smtClean="0">
                      <a:solidFill>
                        <a:schemeClr val="tx1"/>
                      </a:solidFill>
                    </a:rPr>
                    <a:t>Convection </a:t>
                  </a:r>
                  <a:r>
                    <a:rPr lang="fr-FR" b="1" dirty="0" smtClean="0">
                      <a:solidFill>
                        <a:schemeClr val="tx1"/>
                      </a:solidFill>
                    </a:rPr>
                    <a:t>naturelle</a:t>
                  </a:r>
                  <a:r>
                    <a:rPr lang="fr-FR" dirty="0" smtClean="0">
                      <a:solidFill>
                        <a:schemeClr val="tx1"/>
                      </a:solidFill>
                    </a:rPr>
                    <a:t/>
                  </a:r>
                  <a:br>
                    <a:rPr lang="fr-FR" dirty="0" smtClean="0">
                      <a:solidFill>
                        <a:schemeClr val="tx1"/>
                      </a:solidFill>
                    </a:rPr>
                  </a:br>
                  <a:r>
                    <a:rPr lang="fr-FR" dirty="0" smtClean="0">
                      <a:solidFill>
                        <a:schemeClr val="tx1"/>
                      </a:solidFill>
                    </a:rPr>
                    <a:t> </a:t>
                  </a:r>
                  <a14:m>
                    <m:oMath xmlns:m="http://schemas.openxmlformats.org/officeDocument/2006/math">
                      <m:sSub>
                        <m:sSubPr>
                          <m:ctrlPr>
                            <a:rPr lang="fr-FR" i="1" dirty="0">
                              <a:latin typeface="Cambria Math" panose="02040503050406030204" pitchFamily="18" charset="0"/>
                            </a:rPr>
                          </m:ctrlPr>
                        </m:sSubPr>
                        <m:e>
                          <m:r>
                            <a:rPr lang="fr-FR" i="1" dirty="0">
                              <a:latin typeface="Cambria Math" panose="02040503050406030204" pitchFamily="18" charset="0"/>
                            </a:rPr>
                            <m:t>𝐻</m:t>
                          </m:r>
                        </m:e>
                        <m:sub>
                          <m:r>
                            <a:rPr lang="fr-FR" i="1" dirty="0">
                              <a:latin typeface="Cambria Math" panose="02040503050406030204" pitchFamily="18" charset="0"/>
                            </a:rPr>
                            <m:t>𝑐</m:t>
                          </m:r>
                        </m:sub>
                      </m:sSub>
                      <m:r>
                        <a:rPr lang="fr-FR" i="1" dirty="0">
                          <a:latin typeface="Cambria Math" panose="02040503050406030204" pitchFamily="18" charset="0"/>
                        </a:rPr>
                        <m:t>=</m:t>
                      </m:r>
                      <m:r>
                        <a:rPr lang="fr-FR" b="0" i="1" dirty="0" smtClean="0">
                          <a:latin typeface="Cambria Math" panose="02040503050406030204" pitchFamily="18" charset="0"/>
                        </a:rPr>
                        <m:t>1</m:t>
                      </m:r>
                      <m:r>
                        <a:rPr lang="fr-FR" i="1" dirty="0">
                          <a:latin typeface="Cambria Math" panose="02040503050406030204" pitchFamily="18" charset="0"/>
                        </a:rPr>
                        <m:t>0 </m:t>
                      </m:r>
                      <m:r>
                        <a:rPr lang="fr-FR" i="1" dirty="0">
                          <a:latin typeface="Cambria Math" panose="02040503050406030204" pitchFamily="18" charset="0"/>
                        </a:rPr>
                        <m:t>𝑊</m:t>
                      </m:r>
                      <m:r>
                        <a:rPr lang="fr-FR" i="1" dirty="0">
                          <a:latin typeface="Cambria Math" panose="02040503050406030204" pitchFamily="18" charset="0"/>
                        </a:rPr>
                        <m:t>·</m:t>
                      </m:r>
                      <m:sSup>
                        <m:sSupPr>
                          <m:ctrlPr>
                            <a:rPr lang="fr-FR" i="1" dirty="0">
                              <a:latin typeface="Cambria Math" panose="02040503050406030204" pitchFamily="18" charset="0"/>
                            </a:rPr>
                          </m:ctrlPr>
                        </m:sSupPr>
                        <m:e>
                          <m:r>
                            <a:rPr lang="fr-FR" i="1" dirty="0">
                              <a:latin typeface="Cambria Math" panose="02040503050406030204" pitchFamily="18" charset="0"/>
                            </a:rPr>
                            <m:t>𝑚</m:t>
                          </m:r>
                        </m:e>
                        <m:sup>
                          <m:r>
                            <a:rPr lang="fr-FR" i="1" dirty="0">
                              <a:latin typeface="Cambria Math" panose="02040503050406030204" pitchFamily="18" charset="0"/>
                            </a:rPr>
                            <m:t>−2</m:t>
                          </m:r>
                        </m:sup>
                      </m:sSup>
                      <m:r>
                        <a:rPr lang="fr-FR" i="1" dirty="0">
                          <a:latin typeface="Cambria Math" panose="02040503050406030204" pitchFamily="18" charset="0"/>
                        </a:rPr>
                        <m:t>·</m:t>
                      </m:r>
                      <m:sSup>
                        <m:sSupPr>
                          <m:ctrlPr>
                            <a:rPr lang="fr-FR" i="1" dirty="0">
                              <a:latin typeface="Cambria Math" panose="02040503050406030204" pitchFamily="18" charset="0"/>
                            </a:rPr>
                          </m:ctrlPr>
                        </m:sSupPr>
                        <m:e>
                          <m:r>
                            <a:rPr lang="fr-FR" i="1" dirty="0">
                              <a:latin typeface="Cambria Math" panose="02040503050406030204" pitchFamily="18" charset="0"/>
                            </a:rPr>
                            <m:t>𝐾</m:t>
                          </m:r>
                        </m:e>
                        <m:sup>
                          <m:r>
                            <a:rPr lang="fr-FR" i="1" dirty="0">
                              <a:latin typeface="Cambria Math" panose="02040503050406030204" pitchFamily="18" charset="0"/>
                            </a:rPr>
                            <m:t>−1</m:t>
                          </m:r>
                        </m:sup>
                      </m:sSup>
                    </m:oMath>
                  </a14:m>
                  <a:r>
                    <a:rPr lang="fr-FR" dirty="0" smtClean="0">
                      <a:solidFill>
                        <a:schemeClr val="tx1"/>
                      </a:solidFill>
                    </a:rPr>
                    <a:t> </a:t>
                  </a:r>
                </a:p>
              </p:txBody>
            </p:sp>
          </mc:Choice>
          <mc:Fallback xmlns="">
            <p:sp>
              <p:nvSpPr>
                <p:cNvPr id="26" name="Rectangle 25"/>
                <p:cNvSpPr>
                  <a:spLocks noRot="1" noChangeAspect="1" noMove="1" noResize="1" noEditPoints="1" noAdjustHandles="1" noChangeArrowheads="1" noChangeShapeType="1" noTextEdit="1"/>
                </p:cNvSpPr>
                <p:nvPr/>
              </p:nvSpPr>
              <p:spPr>
                <a:xfrm>
                  <a:off x="465251" y="5233785"/>
                  <a:ext cx="2201334" cy="523220"/>
                </a:xfrm>
                <a:prstGeom prst="rect">
                  <a:avLst/>
                </a:prstGeom>
                <a:blipFill rotWithShape="0">
                  <a:blip r:embed="rId5"/>
                  <a:stretch>
                    <a:fillRect t="-2326"/>
                  </a:stretch>
                </a:blipFill>
              </p:spPr>
              <p:txBody>
                <a:bodyPr/>
                <a:lstStyle/>
                <a:p>
                  <a:r>
                    <a:rPr lang="fr-FR">
                      <a:noFill/>
                    </a:rPr>
                    <a:t> </a:t>
                  </a:r>
                </a:p>
              </p:txBody>
            </p:sp>
          </mc:Fallback>
        </mc:AlternateContent>
        <p:cxnSp>
          <p:nvCxnSpPr>
            <p:cNvPr id="28" name="Connecteur droit avec flèche 27"/>
            <p:cNvCxnSpPr>
              <a:stCxn id="26" idx="3"/>
            </p:cNvCxnSpPr>
            <p:nvPr/>
          </p:nvCxnSpPr>
          <p:spPr>
            <a:xfrm>
              <a:off x="2666585" y="5695450"/>
              <a:ext cx="639702" cy="75637"/>
            </a:xfrm>
            <a:prstGeom prst="straightConnector1">
              <a:avLst/>
            </a:prstGeom>
            <a:solidFill>
              <a:schemeClr val="bg1"/>
            </a:solid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Rectangle 28"/>
                <p:cNvSpPr/>
                <p:nvPr/>
              </p:nvSpPr>
              <p:spPr>
                <a:xfrm>
                  <a:off x="780775" y="4332406"/>
                  <a:ext cx="1911875" cy="668260"/>
                </a:xfrm>
                <a:prstGeom prst="rect">
                  <a:avLst/>
                </a:prstGeom>
                <a:solidFill>
                  <a:schemeClr val="bg1"/>
                </a:solidFill>
              </p:spPr>
              <p:txBody>
                <a:bodyPr wrap="square">
                  <a:spAutoFit/>
                </a:bodyPr>
                <a:lstStyle/>
                <a:p>
                  <a:pPr algn="ctr"/>
                  <a:r>
                    <a:rPr lang="fr-FR" dirty="0" smtClean="0"/>
                    <a:t>Flux thermique moyen </a:t>
                  </a:r>
                  <a14:m>
                    <m:oMath xmlns:m="http://schemas.openxmlformats.org/officeDocument/2006/math">
                      <m:sSub>
                        <m:sSubPr>
                          <m:ctrlPr>
                            <a:rPr lang="fr-FR" i="1" dirty="0" smtClean="0">
                              <a:latin typeface="Cambria Math" panose="02040503050406030204" pitchFamily="18" charset="0"/>
                            </a:rPr>
                          </m:ctrlPr>
                        </m:sSubPr>
                        <m:e>
                          <m:r>
                            <a:rPr lang="fr-FR" i="1" dirty="0" smtClean="0">
                              <a:latin typeface="Cambria Math" panose="02040503050406030204" pitchFamily="18" charset="0"/>
                            </a:rPr>
                            <m:t>𝑄</m:t>
                          </m:r>
                        </m:e>
                        <m:sub>
                          <m:r>
                            <a:rPr lang="fr-FR" i="1" dirty="0" smtClean="0">
                              <a:latin typeface="Cambria Math" panose="02040503050406030204" pitchFamily="18" charset="0"/>
                            </a:rPr>
                            <m:t>𝑚𝑜𝑦</m:t>
                          </m:r>
                        </m:sub>
                      </m:sSub>
                    </m:oMath>
                  </a14:m>
                  <a:r>
                    <a:rPr lang="fr-FR" dirty="0" smtClean="0"/>
                    <a:t> </a:t>
                  </a:r>
                  <a:endParaRPr lang="fr-FR" dirty="0"/>
                </a:p>
              </p:txBody>
            </p:sp>
          </mc:Choice>
          <mc:Fallback xmlns="">
            <p:sp>
              <p:nvSpPr>
                <p:cNvPr id="29" name="Rectangle 28"/>
                <p:cNvSpPr>
                  <a:spLocks noRot="1" noChangeAspect="1" noMove="1" noResize="1" noEditPoints="1" noAdjustHandles="1" noChangeArrowheads="1" noChangeShapeType="1" noTextEdit="1"/>
                </p:cNvSpPr>
                <p:nvPr/>
              </p:nvSpPr>
              <p:spPr>
                <a:xfrm>
                  <a:off x="780775" y="4332406"/>
                  <a:ext cx="1911875" cy="540212"/>
                </a:xfrm>
                <a:prstGeom prst="rect">
                  <a:avLst/>
                </a:prstGeom>
                <a:blipFill rotWithShape="0">
                  <a:blip r:embed="rId6"/>
                  <a:stretch>
                    <a:fillRect t="-2247" r="-958" b="-1124"/>
                  </a:stretch>
                </a:blipFill>
              </p:spPr>
              <p:txBody>
                <a:bodyPr/>
                <a:lstStyle/>
                <a:p>
                  <a:r>
                    <a:rPr lang="fr-FR">
                      <a:noFill/>
                    </a:rPr>
                    <a:t> </a:t>
                  </a:r>
                </a:p>
              </p:txBody>
            </p:sp>
          </mc:Fallback>
        </mc:AlternateContent>
        <p:cxnSp>
          <p:nvCxnSpPr>
            <p:cNvPr id="30" name="Connecteur droit avec flèche 29"/>
            <p:cNvCxnSpPr>
              <a:stCxn id="29" idx="3"/>
            </p:cNvCxnSpPr>
            <p:nvPr/>
          </p:nvCxnSpPr>
          <p:spPr>
            <a:xfrm>
              <a:off x="2692650" y="4666536"/>
              <a:ext cx="762993" cy="212204"/>
            </a:xfrm>
            <a:prstGeom prst="straightConnector1">
              <a:avLst/>
            </a:prstGeom>
            <a:solidFill>
              <a:schemeClr val="bg1"/>
            </a:solidFill>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33317" y="3384061"/>
              <a:ext cx="4529466" cy="369332"/>
            </a:xfrm>
            <a:prstGeom prst="rect">
              <a:avLst/>
            </a:prstGeom>
            <a:solidFill>
              <a:schemeClr val="bg1"/>
            </a:solidFill>
          </p:spPr>
          <p:txBody>
            <a:bodyPr wrap="square">
              <a:spAutoFit/>
            </a:bodyPr>
            <a:lstStyle/>
            <a:p>
              <a:pPr algn="ctr"/>
              <a:r>
                <a:rPr lang="fr-FR" b="1" dirty="0" smtClean="0"/>
                <a:t>Modèle thermique du coussinet</a:t>
              </a:r>
              <a:endParaRPr lang="fr-FR" b="1" dirty="0"/>
            </a:p>
          </p:txBody>
        </p:sp>
      </p:grpSp>
      <p:grpSp>
        <p:nvGrpSpPr>
          <p:cNvPr id="52" name="Groupe 51"/>
          <p:cNvGrpSpPr/>
          <p:nvPr/>
        </p:nvGrpSpPr>
        <p:grpSpPr>
          <a:xfrm>
            <a:off x="508543" y="1895203"/>
            <a:ext cx="5934050" cy="3321749"/>
            <a:chOff x="5024746" y="765224"/>
            <a:chExt cx="5934050" cy="3568008"/>
          </a:xfrm>
          <a:solidFill>
            <a:schemeClr val="bg1"/>
          </a:solidFill>
        </p:grpSpPr>
        <p:grpSp>
          <p:nvGrpSpPr>
            <p:cNvPr id="53" name="Groupe 52"/>
            <p:cNvGrpSpPr/>
            <p:nvPr/>
          </p:nvGrpSpPr>
          <p:grpSpPr>
            <a:xfrm>
              <a:off x="5024746" y="1591218"/>
              <a:ext cx="5934050" cy="2742014"/>
              <a:chOff x="3456058" y="891284"/>
              <a:chExt cx="8376231" cy="3295448"/>
            </a:xfrm>
            <a:grpFill/>
          </p:grpSpPr>
          <p:grpSp>
            <p:nvGrpSpPr>
              <p:cNvPr id="57" name="Groupe 56"/>
              <p:cNvGrpSpPr/>
              <p:nvPr/>
            </p:nvGrpSpPr>
            <p:grpSpPr>
              <a:xfrm>
                <a:off x="3456058" y="891284"/>
                <a:ext cx="8376231" cy="3295448"/>
                <a:chOff x="3456058" y="891284"/>
                <a:chExt cx="8376231" cy="3295448"/>
              </a:xfrm>
              <a:grpFill/>
            </p:grpSpPr>
            <p:pic>
              <p:nvPicPr>
                <p:cNvPr id="60" name="Image 5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31683" y="891284"/>
                  <a:ext cx="6361471" cy="2028095"/>
                </a:xfrm>
                <a:prstGeom prst="rect">
                  <a:avLst/>
                </a:prstGeom>
                <a:grpFill/>
              </p:spPr>
            </p:pic>
            <p:grpSp>
              <p:nvGrpSpPr>
                <p:cNvPr id="61" name="Groupe 60"/>
                <p:cNvGrpSpPr/>
                <p:nvPr/>
              </p:nvGrpSpPr>
              <p:grpSpPr>
                <a:xfrm>
                  <a:off x="3456058" y="1905335"/>
                  <a:ext cx="2735474" cy="1611318"/>
                  <a:chOff x="1218025" y="-611819"/>
                  <a:chExt cx="2735474" cy="1611318"/>
                </a:xfrm>
                <a:grpFill/>
              </p:grpSpPr>
              <p:sp>
                <p:nvSpPr>
                  <p:cNvPr id="71" name="Rectangle 70"/>
                  <p:cNvSpPr/>
                  <p:nvPr/>
                </p:nvSpPr>
                <p:spPr>
                  <a:xfrm>
                    <a:off x="1218025" y="165129"/>
                    <a:ext cx="2130629" cy="834370"/>
                  </a:xfrm>
                  <a:prstGeom prst="rect">
                    <a:avLst/>
                  </a:prstGeom>
                  <a:grpFill/>
                </p:spPr>
                <p:txBody>
                  <a:bodyPr wrap="square">
                    <a:spAutoFit/>
                  </a:bodyPr>
                  <a:lstStyle/>
                  <a:p>
                    <a:pPr algn="ctr"/>
                    <a:r>
                      <a:rPr lang="en-US" dirty="0" err="1" smtClean="0"/>
                      <a:t>Température</a:t>
                    </a:r>
                    <a:r>
                      <a:rPr lang="en-US" dirty="0" smtClean="0"/>
                      <a:t> </a:t>
                    </a:r>
                    <a:r>
                      <a:rPr lang="en-US" dirty="0" err="1" smtClean="0"/>
                      <a:t>imposée</a:t>
                    </a:r>
                    <a:r>
                      <a:rPr lang="en-US" dirty="0" smtClean="0"/>
                      <a:t> 50°C</a:t>
                    </a:r>
                    <a:endParaRPr lang="en-US" dirty="0"/>
                  </a:p>
                </p:txBody>
              </p:sp>
              <p:cxnSp>
                <p:nvCxnSpPr>
                  <p:cNvPr id="72" name="Connecteur droit avec flèche 71"/>
                  <p:cNvCxnSpPr>
                    <a:stCxn id="71" idx="0"/>
                  </p:cNvCxnSpPr>
                  <p:nvPr/>
                </p:nvCxnSpPr>
                <p:spPr>
                  <a:xfrm flipV="1">
                    <a:off x="2283340" y="-611819"/>
                    <a:ext cx="1670159" cy="776948"/>
                  </a:xfrm>
                  <a:prstGeom prst="straightConnector1">
                    <a:avLst/>
                  </a:prstGeom>
                  <a:grpFill/>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e 61"/>
                <p:cNvGrpSpPr/>
                <p:nvPr/>
              </p:nvGrpSpPr>
              <p:grpSpPr>
                <a:xfrm>
                  <a:off x="5259589" y="1899879"/>
                  <a:ext cx="4004697" cy="1993210"/>
                  <a:chOff x="1352775" y="3800126"/>
                  <a:chExt cx="4004697" cy="1993210"/>
                </a:xfrm>
                <a:grpFill/>
              </p:grpSpPr>
              <mc:AlternateContent xmlns:mc="http://schemas.openxmlformats.org/markup-compatibility/2006" xmlns:a14="http://schemas.microsoft.com/office/drawing/2010/main">
                <mc:Choice Requires="a14">
                  <p:sp>
                    <p:nvSpPr>
                      <p:cNvPr id="69" name="Rectangle 68"/>
                      <p:cNvSpPr/>
                      <p:nvPr/>
                    </p:nvSpPr>
                    <p:spPr>
                      <a:xfrm>
                        <a:off x="1352775" y="4958966"/>
                        <a:ext cx="4004697" cy="834370"/>
                      </a:xfrm>
                      <a:prstGeom prst="rect">
                        <a:avLst/>
                      </a:prstGeom>
                      <a:grpFill/>
                    </p:spPr>
                    <p:txBody>
                      <a:bodyPr wrap="square">
                        <a:spAutoFit/>
                      </a:bodyPr>
                      <a:lstStyle/>
                      <a:p>
                        <a:pPr algn="ctr"/>
                        <a:r>
                          <a:rPr lang="fr-FR" dirty="0" smtClean="0"/>
                          <a:t>Convection</a:t>
                        </a:r>
                      </a:p>
                      <a:p>
                        <a:pPr algn="ctr"/>
                        <a14:m>
                          <m:oMathPara xmlns:m="http://schemas.openxmlformats.org/officeDocument/2006/math">
                            <m:oMathParaPr>
                              <m:jc m:val="centerGroup"/>
                            </m:oMathParaPr>
                            <m:oMath xmlns:m="http://schemas.openxmlformats.org/officeDocument/2006/math">
                              <m:sSub>
                                <m:sSubPr>
                                  <m:ctrlPr>
                                    <a:rPr lang="fr-FR" i="1" dirty="0" smtClean="0">
                                      <a:latin typeface="Cambria Math" panose="02040503050406030204" pitchFamily="18" charset="0"/>
                                    </a:rPr>
                                  </m:ctrlPr>
                                </m:sSubPr>
                                <m:e>
                                  <m:r>
                                    <a:rPr lang="fr-FR" b="0" i="1" dirty="0" smtClean="0">
                                      <a:latin typeface="Cambria Math" panose="02040503050406030204" pitchFamily="18" charset="0"/>
                                    </a:rPr>
                                    <m:t>𝐻</m:t>
                                  </m:r>
                                </m:e>
                                <m:sub>
                                  <m:r>
                                    <a:rPr lang="fr-FR" b="0" i="1" dirty="0" smtClean="0">
                                      <a:latin typeface="Cambria Math" panose="02040503050406030204" pitchFamily="18" charset="0"/>
                                    </a:rPr>
                                    <m:t>𝑐</m:t>
                                  </m:r>
                                </m:sub>
                              </m:sSub>
                              <m:r>
                                <a:rPr lang="fr-FR" b="0" i="1" dirty="0">
                                  <a:latin typeface="Cambria Math" panose="02040503050406030204" pitchFamily="18" charset="0"/>
                                </a:rPr>
                                <m:t>=50</m:t>
                              </m:r>
                              <m:r>
                                <a:rPr lang="fr-FR" b="0" i="1" dirty="0" smtClean="0">
                                  <a:latin typeface="Cambria Math" panose="02040503050406030204" pitchFamily="18" charset="0"/>
                                </a:rPr>
                                <m:t> </m:t>
                              </m:r>
                              <m:r>
                                <a:rPr lang="fr-FR" b="0" i="1" dirty="0">
                                  <a:latin typeface="Cambria Math" panose="02040503050406030204" pitchFamily="18" charset="0"/>
                                </a:rPr>
                                <m:t>𝑊</m:t>
                              </m:r>
                              <m:r>
                                <a:rPr lang="fr-FR" b="0" i="1" dirty="0">
                                  <a:latin typeface="Cambria Math" panose="02040503050406030204" pitchFamily="18" charset="0"/>
                                </a:rPr>
                                <m:t>·</m:t>
                              </m:r>
                              <m:sSup>
                                <m:sSupPr>
                                  <m:ctrlPr>
                                    <a:rPr lang="fr-FR" i="1" dirty="0" smtClean="0">
                                      <a:latin typeface="Cambria Math" panose="02040503050406030204" pitchFamily="18" charset="0"/>
                                    </a:rPr>
                                  </m:ctrlPr>
                                </m:sSupPr>
                                <m:e>
                                  <m:r>
                                    <a:rPr lang="fr-FR" b="0" i="1" dirty="0">
                                      <a:latin typeface="Cambria Math" panose="02040503050406030204" pitchFamily="18" charset="0"/>
                                    </a:rPr>
                                    <m:t>𝑚</m:t>
                                  </m:r>
                                </m:e>
                                <m:sup>
                                  <m:r>
                                    <a:rPr lang="fr-FR" b="0" i="1" dirty="0">
                                      <a:latin typeface="Cambria Math" panose="02040503050406030204" pitchFamily="18" charset="0"/>
                                    </a:rPr>
                                    <m:t>−2</m:t>
                                  </m:r>
                                </m:sup>
                              </m:sSup>
                              <m:r>
                                <a:rPr lang="fr-FR" b="0" i="1" dirty="0">
                                  <a:latin typeface="Cambria Math" panose="02040503050406030204" pitchFamily="18" charset="0"/>
                                </a:rPr>
                                <m:t>·</m:t>
                              </m:r>
                              <m:sSup>
                                <m:sSupPr>
                                  <m:ctrlPr>
                                    <a:rPr lang="fr-FR" i="1" dirty="0" smtClean="0">
                                      <a:latin typeface="Cambria Math" panose="02040503050406030204" pitchFamily="18" charset="0"/>
                                    </a:rPr>
                                  </m:ctrlPr>
                                </m:sSupPr>
                                <m:e>
                                  <m:r>
                                    <a:rPr lang="fr-FR" b="0" i="1" dirty="0">
                                      <a:latin typeface="Cambria Math" panose="02040503050406030204" pitchFamily="18" charset="0"/>
                                    </a:rPr>
                                    <m:t>𝐾</m:t>
                                  </m:r>
                                </m:e>
                                <m:sup>
                                  <m:r>
                                    <a:rPr lang="fr-FR" b="0" i="1" dirty="0">
                                      <a:latin typeface="Cambria Math" panose="02040503050406030204" pitchFamily="18" charset="0"/>
                                    </a:rPr>
                                    <m:t>−1</m:t>
                                  </m:r>
                                </m:sup>
                              </m:sSup>
                            </m:oMath>
                          </m:oMathPara>
                        </a14:m>
                        <a:endParaRPr lang="fr-FR" dirty="0"/>
                      </a:p>
                    </p:txBody>
                  </p:sp>
                </mc:Choice>
                <mc:Fallback xmlns="">
                  <p:sp>
                    <p:nvSpPr>
                      <p:cNvPr id="69" name="Rectangle 68"/>
                      <p:cNvSpPr>
                        <a:spLocks noRot="1" noChangeAspect="1" noMove="1" noResize="1" noEditPoints="1" noAdjustHandles="1" noChangeArrowheads="1" noChangeShapeType="1" noTextEdit="1"/>
                      </p:cNvSpPr>
                      <p:nvPr/>
                    </p:nvSpPr>
                    <p:spPr>
                      <a:xfrm>
                        <a:off x="1352775" y="4958966"/>
                        <a:ext cx="4004697" cy="834370"/>
                      </a:xfrm>
                      <a:prstGeom prst="rect">
                        <a:avLst/>
                      </a:prstGeom>
                      <a:blipFill rotWithShape="0">
                        <a:blip r:embed="rId8"/>
                        <a:stretch>
                          <a:fillRect t="-4717"/>
                        </a:stretch>
                      </a:blipFill>
                    </p:spPr>
                    <p:txBody>
                      <a:bodyPr/>
                      <a:lstStyle/>
                      <a:p>
                        <a:r>
                          <a:rPr lang="fr-FR">
                            <a:noFill/>
                          </a:rPr>
                          <a:t> </a:t>
                        </a:r>
                      </a:p>
                    </p:txBody>
                  </p:sp>
                </mc:Fallback>
              </mc:AlternateContent>
              <p:cxnSp>
                <p:nvCxnSpPr>
                  <p:cNvPr id="70" name="Connecteur droit avec flèche 69"/>
                  <p:cNvCxnSpPr>
                    <a:stCxn id="69" idx="0"/>
                  </p:cNvCxnSpPr>
                  <p:nvPr/>
                </p:nvCxnSpPr>
                <p:spPr>
                  <a:xfrm flipV="1">
                    <a:off x="3355123" y="3800126"/>
                    <a:ext cx="450417" cy="1158840"/>
                  </a:xfrm>
                  <a:prstGeom prst="straightConnector1">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e 62"/>
                <p:cNvGrpSpPr/>
                <p:nvPr/>
              </p:nvGrpSpPr>
              <p:grpSpPr>
                <a:xfrm>
                  <a:off x="8983678" y="948779"/>
                  <a:ext cx="2848611" cy="862679"/>
                  <a:chOff x="2200438" y="-20788"/>
                  <a:chExt cx="2848611" cy="862679"/>
                </a:xfrm>
                <a:grpFill/>
              </p:grpSpPr>
              <mc:AlternateContent xmlns:mc="http://schemas.openxmlformats.org/markup-compatibility/2006" xmlns:a14="http://schemas.microsoft.com/office/drawing/2010/main">
                <mc:Choice Requires="a14">
                  <p:sp>
                    <p:nvSpPr>
                      <p:cNvPr id="67" name="Rectangle 66"/>
                      <p:cNvSpPr/>
                      <p:nvPr/>
                    </p:nvSpPr>
                    <p:spPr>
                      <a:xfrm>
                        <a:off x="2799671" y="-20788"/>
                        <a:ext cx="2249378" cy="862679"/>
                      </a:xfrm>
                      <a:prstGeom prst="rect">
                        <a:avLst/>
                      </a:prstGeom>
                      <a:grpFill/>
                    </p:spPr>
                    <p:txBody>
                      <a:bodyPr wrap="square">
                        <a:spAutoFit/>
                      </a:bodyPr>
                      <a:lstStyle/>
                      <a:p>
                        <a:pPr algn="ctr"/>
                        <a:r>
                          <a:rPr lang="fr-FR" dirty="0" smtClean="0"/>
                          <a:t>Flux thermique moyen </a:t>
                        </a:r>
                        <a14:m>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𝑄</m:t>
                                </m:r>
                              </m:e>
                              <m:sub>
                                <m:r>
                                  <a:rPr lang="fr-FR" b="0" i="1" smtClean="0">
                                    <a:latin typeface="Cambria Math" panose="02040503050406030204" pitchFamily="18" charset="0"/>
                                  </a:rPr>
                                  <m:t>𝑚𝑜𝑦</m:t>
                                </m:r>
                              </m:sub>
                            </m:sSub>
                          </m:oMath>
                        </a14:m>
                        <a:endParaRPr lang="fr-FR" sz="1600" dirty="0"/>
                      </a:p>
                    </p:txBody>
                  </p:sp>
                </mc:Choice>
                <mc:Fallback xmlns="">
                  <p:sp>
                    <p:nvSpPr>
                      <p:cNvPr id="67" name="Rectangle 66"/>
                      <p:cNvSpPr>
                        <a:spLocks noRot="1" noChangeAspect="1" noMove="1" noResize="1" noEditPoints="1" noAdjustHandles="1" noChangeArrowheads="1" noChangeShapeType="1" noTextEdit="1"/>
                      </p:cNvSpPr>
                      <p:nvPr/>
                    </p:nvSpPr>
                    <p:spPr>
                      <a:xfrm>
                        <a:off x="2799671" y="-20788"/>
                        <a:ext cx="2249378" cy="820712"/>
                      </a:xfrm>
                      <a:prstGeom prst="rect">
                        <a:avLst/>
                      </a:prstGeom>
                      <a:blipFill rotWithShape="0">
                        <a:blip r:embed="rId9"/>
                        <a:stretch>
                          <a:fillRect t="-2885" b="-4808"/>
                        </a:stretch>
                      </a:blipFill>
                    </p:spPr>
                    <p:txBody>
                      <a:bodyPr/>
                      <a:lstStyle/>
                      <a:p>
                        <a:r>
                          <a:rPr lang="fr-FR">
                            <a:noFill/>
                          </a:rPr>
                          <a:t> </a:t>
                        </a:r>
                      </a:p>
                    </p:txBody>
                  </p:sp>
                </mc:Fallback>
              </mc:AlternateContent>
              <p:cxnSp>
                <p:nvCxnSpPr>
                  <p:cNvPr id="68" name="Connecteur droit avec flèche 67"/>
                  <p:cNvCxnSpPr>
                    <a:stCxn id="67" idx="1"/>
                  </p:cNvCxnSpPr>
                  <p:nvPr/>
                </p:nvCxnSpPr>
                <p:spPr>
                  <a:xfrm flipH="1">
                    <a:off x="2200438" y="410551"/>
                    <a:ext cx="599233" cy="337564"/>
                  </a:xfrm>
                  <a:prstGeom prst="straightConnector1">
                    <a:avLst/>
                  </a:prstGeom>
                  <a:grpFill/>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e 63"/>
                <p:cNvGrpSpPr/>
                <p:nvPr/>
              </p:nvGrpSpPr>
              <p:grpSpPr>
                <a:xfrm>
                  <a:off x="9786092" y="2477731"/>
                  <a:ext cx="1815885" cy="1709001"/>
                  <a:chOff x="1646125" y="-2275015"/>
                  <a:chExt cx="1815885" cy="1709001"/>
                </a:xfrm>
                <a:grpFill/>
              </p:grpSpPr>
              <p:sp>
                <p:nvSpPr>
                  <p:cNvPr id="65" name="Rectangle 64"/>
                  <p:cNvSpPr/>
                  <p:nvPr/>
                </p:nvSpPr>
                <p:spPr>
                  <a:xfrm>
                    <a:off x="1646125" y="-1757971"/>
                    <a:ext cx="1815885" cy="1191957"/>
                  </a:xfrm>
                  <a:prstGeom prst="rect">
                    <a:avLst/>
                  </a:prstGeom>
                  <a:grpFill/>
                </p:spPr>
                <p:txBody>
                  <a:bodyPr wrap="square">
                    <a:spAutoFit/>
                  </a:bodyPr>
                  <a:lstStyle/>
                  <a:p>
                    <a:pPr algn="ctr"/>
                    <a:r>
                      <a:rPr lang="en-US" dirty="0" err="1"/>
                      <a:t>Paroi</a:t>
                    </a:r>
                    <a:r>
                      <a:rPr lang="en-US" dirty="0"/>
                      <a:t> </a:t>
                    </a:r>
                    <a:r>
                      <a:rPr lang="en-US" dirty="0" err="1"/>
                      <a:t>adiabatique</a:t>
                    </a:r>
                    <a:endParaRPr lang="en-US" dirty="0"/>
                  </a:p>
                </p:txBody>
              </p:sp>
              <p:cxnSp>
                <p:nvCxnSpPr>
                  <p:cNvPr id="66" name="Connecteur droit avec flèche 65"/>
                  <p:cNvCxnSpPr>
                    <a:stCxn id="65" idx="0"/>
                  </p:cNvCxnSpPr>
                  <p:nvPr/>
                </p:nvCxnSpPr>
                <p:spPr>
                  <a:xfrm flipV="1">
                    <a:off x="2554067" y="-2275015"/>
                    <a:ext cx="170612" cy="517044"/>
                  </a:xfrm>
                  <a:prstGeom prst="straightConnector1">
                    <a:avLst/>
                  </a:prstGeom>
                  <a:grpFill/>
                  <a:ln w="571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8" name="Triangle isocèle 57"/>
              <p:cNvSpPr/>
              <p:nvPr/>
            </p:nvSpPr>
            <p:spPr>
              <a:xfrm>
                <a:off x="6003941" y="2013735"/>
                <a:ext cx="375182" cy="564645"/>
              </a:xfrm>
              <a:prstGeom prst="triangl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a:p>
            </p:txBody>
          </p:sp>
          <p:sp>
            <p:nvSpPr>
              <p:cNvPr id="59" name="Triangle isocèle 58"/>
              <p:cNvSpPr/>
              <p:nvPr/>
            </p:nvSpPr>
            <p:spPr>
              <a:xfrm>
                <a:off x="8608493" y="2408339"/>
                <a:ext cx="375182" cy="564645"/>
              </a:xfrm>
              <a:prstGeom prst="triangl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a:p>
            </p:txBody>
          </p:sp>
        </p:grpSp>
        <p:sp>
          <p:nvSpPr>
            <p:cNvPr id="55" name="Rectangle 54"/>
            <p:cNvSpPr/>
            <p:nvPr/>
          </p:nvSpPr>
          <p:spPr>
            <a:xfrm>
              <a:off x="6302438" y="765224"/>
              <a:ext cx="3793381" cy="429772"/>
            </a:xfrm>
            <a:prstGeom prst="rect">
              <a:avLst/>
            </a:prstGeom>
            <a:grpFill/>
          </p:spPr>
          <p:txBody>
            <a:bodyPr wrap="square">
              <a:spAutoFit/>
            </a:bodyPr>
            <a:lstStyle/>
            <a:p>
              <a:pPr algn="ctr"/>
              <a:r>
                <a:rPr lang="fr-FR" sz="2000" b="1" dirty="0" smtClean="0"/>
                <a:t>Modèle thermique du rotor</a:t>
              </a:r>
              <a:endParaRPr lang="fr-FR" sz="2000" b="1" dirty="0"/>
            </a:p>
          </p:txBody>
        </p:sp>
      </p:grpSp>
    </p:spTree>
    <p:extLst>
      <p:ext uri="{BB962C8B-B14F-4D97-AF65-F5344CB8AC3E}">
        <p14:creationId xmlns:p14="http://schemas.microsoft.com/office/powerpoint/2010/main" val="143376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26</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dirty="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Confrontation des résultats : </a:t>
            </a:r>
            <a:r>
              <a:rPr lang="fr-FR" sz="3200" dirty="0">
                <a:cs typeface="Arial" panose="020B0604020202020204" pitchFamily="34" charset="0"/>
              </a:rPr>
              <a:t>a</a:t>
            </a:r>
            <a:r>
              <a:rPr lang="fr-FR" sz="3200" dirty="0" smtClean="0">
                <a:cs typeface="Arial" panose="020B0604020202020204" pitchFamily="34" charset="0"/>
              </a:rPr>
              <a:t>mplitudes des </a:t>
            </a:r>
            <a:r>
              <a:rPr lang="fr-FR" sz="3200" dirty="0" smtClean="0">
                <a:cs typeface="Times New Roman" panose="02020603050405020304" pitchFamily="18" charset="0"/>
              </a:rPr>
              <a:t>vibrations </a:t>
            </a:r>
            <a:r>
              <a:rPr lang="fr-FR" sz="3200" dirty="0">
                <a:cs typeface="Times New Roman" panose="02020603050405020304" pitchFamily="18" charset="0"/>
              </a:rPr>
              <a:t>synchrones</a:t>
            </a:r>
            <a:endParaRPr lang="fr-FR" sz="3200" dirty="0">
              <a:cs typeface="Arial" panose="020B0604020202020204" pitchFamily="34" charset="0"/>
            </a:endParaRPr>
          </a:p>
        </p:txBody>
      </p:sp>
      <p:graphicFrame>
        <p:nvGraphicFramePr>
          <p:cNvPr id="11" name="Graphique 10"/>
          <p:cNvGraphicFramePr>
            <a:graphicFrameLocks/>
          </p:cNvGraphicFramePr>
          <p:nvPr>
            <p:extLst>
              <p:ext uri="{D42A27DB-BD31-4B8C-83A1-F6EECF244321}">
                <p14:modId xmlns:p14="http://schemas.microsoft.com/office/powerpoint/2010/main" val="4090912812"/>
              </p:ext>
            </p:extLst>
          </p:nvPr>
        </p:nvGraphicFramePr>
        <p:xfrm>
          <a:off x="115934" y="1308787"/>
          <a:ext cx="5760000" cy="504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Graphique 11"/>
          <p:cNvGraphicFramePr>
            <a:graphicFrameLocks/>
          </p:cNvGraphicFramePr>
          <p:nvPr>
            <p:extLst>
              <p:ext uri="{D42A27DB-BD31-4B8C-83A1-F6EECF244321}">
                <p14:modId xmlns:p14="http://schemas.microsoft.com/office/powerpoint/2010/main" val="2725768326"/>
              </p:ext>
            </p:extLst>
          </p:nvPr>
        </p:nvGraphicFramePr>
        <p:xfrm>
          <a:off x="6119834" y="1434401"/>
          <a:ext cx="5760000" cy="5040000"/>
        </p:xfrm>
        <a:graphic>
          <a:graphicData uri="http://schemas.openxmlformats.org/drawingml/2006/chart">
            <c:chart xmlns:c="http://schemas.openxmlformats.org/drawingml/2006/chart" xmlns:r="http://schemas.openxmlformats.org/officeDocument/2006/relationships" r:id="rId4"/>
          </a:graphicData>
        </a:graphic>
      </p:graphicFrame>
      <p:sp>
        <p:nvSpPr>
          <p:cNvPr id="2" name="ZoneTexte 1"/>
          <p:cNvSpPr txBox="1"/>
          <p:nvPr/>
        </p:nvSpPr>
        <p:spPr>
          <a:xfrm>
            <a:off x="6338909" y="1166533"/>
            <a:ext cx="1423659" cy="369332"/>
          </a:xfrm>
          <a:prstGeom prst="rect">
            <a:avLst/>
          </a:prstGeom>
          <a:noFill/>
        </p:spPr>
        <p:txBody>
          <a:bodyPr wrap="none" rtlCol="0">
            <a:spAutoFit/>
          </a:bodyPr>
          <a:lstStyle/>
          <a:p>
            <a:r>
              <a:rPr lang="fr-FR" dirty="0" smtClean="0"/>
              <a:t>Expérimental</a:t>
            </a:r>
            <a:endParaRPr lang="fr-FR" dirty="0"/>
          </a:p>
        </p:txBody>
      </p:sp>
      <p:cxnSp>
        <p:nvCxnSpPr>
          <p:cNvPr id="7" name="Connecteur droit avec flèche 6"/>
          <p:cNvCxnSpPr>
            <a:stCxn id="2" idx="2"/>
          </p:cNvCxnSpPr>
          <p:nvPr/>
        </p:nvCxnSpPr>
        <p:spPr>
          <a:xfrm flipH="1">
            <a:off x="5429250" y="1535865"/>
            <a:ext cx="1621489" cy="7501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Connecteur droit avec flèche 15"/>
          <p:cNvCxnSpPr>
            <a:stCxn id="2" idx="2"/>
          </p:cNvCxnSpPr>
          <p:nvPr/>
        </p:nvCxnSpPr>
        <p:spPr>
          <a:xfrm>
            <a:off x="7050739" y="1535865"/>
            <a:ext cx="2340911" cy="492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ZoneTexte 21"/>
          <p:cNvSpPr txBox="1"/>
          <p:nvPr/>
        </p:nvSpPr>
        <p:spPr>
          <a:xfrm>
            <a:off x="962025" y="975215"/>
            <a:ext cx="684803" cy="369332"/>
          </a:xfrm>
          <a:prstGeom prst="rect">
            <a:avLst/>
          </a:prstGeom>
          <a:noFill/>
        </p:spPr>
        <p:txBody>
          <a:bodyPr wrap="none" rtlCol="0">
            <a:spAutoFit/>
          </a:bodyPr>
          <a:lstStyle/>
          <a:p>
            <a:r>
              <a:rPr lang="fr-FR" dirty="0" smtClean="0"/>
              <a:t>4DDL</a:t>
            </a:r>
            <a:endParaRPr lang="fr-FR" dirty="0"/>
          </a:p>
        </p:txBody>
      </p:sp>
      <p:cxnSp>
        <p:nvCxnSpPr>
          <p:cNvPr id="24" name="Connecteur droit avec flèche 23"/>
          <p:cNvCxnSpPr/>
          <p:nvPr/>
        </p:nvCxnSpPr>
        <p:spPr>
          <a:xfrm>
            <a:off x="1295400" y="1351199"/>
            <a:ext cx="409575" cy="83002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0" name="ZoneTexte 29"/>
          <p:cNvSpPr txBox="1"/>
          <p:nvPr/>
        </p:nvSpPr>
        <p:spPr>
          <a:xfrm>
            <a:off x="10051114" y="1058417"/>
            <a:ext cx="684803" cy="369332"/>
          </a:xfrm>
          <a:prstGeom prst="rect">
            <a:avLst/>
          </a:prstGeom>
          <a:noFill/>
        </p:spPr>
        <p:txBody>
          <a:bodyPr wrap="square" rtlCol="0">
            <a:spAutoFit/>
          </a:bodyPr>
          <a:lstStyle/>
          <a:p>
            <a:r>
              <a:rPr lang="fr-FR" dirty="0" smtClean="0"/>
              <a:t>4DDL</a:t>
            </a:r>
            <a:endParaRPr lang="fr-FR" dirty="0"/>
          </a:p>
        </p:txBody>
      </p:sp>
      <p:cxnSp>
        <p:nvCxnSpPr>
          <p:cNvPr id="31" name="Connecteur droit avec flèche 30"/>
          <p:cNvCxnSpPr/>
          <p:nvPr/>
        </p:nvCxnSpPr>
        <p:spPr>
          <a:xfrm>
            <a:off x="10384489" y="1434401"/>
            <a:ext cx="93011" cy="97542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700428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2" grpId="0"/>
      <p:bldP spid="3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27</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Confrontation des résultats : </a:t>
            </a:r>
            <a:r>
              <a:rPr lang="fr-FR" sz="3200" dirty="0">
                <a:cs typeface="Arial" panose="020B0604020202020204" pitchFamily="34" charset="0"/>
              </a:rPr>
              <a:t>p</a:t>
            </a:r>
            <a:r>
              <a:rPr lang="fr-FR" sz="3200" dirty="0" smtClean="0">
                <a:cs typeface="Arial" panose="020B0604020202020204" pitchFamily="34" charset="0"/>
              </a:rPr>
              <a:t>hases des </a:t>
            </a:r>
            <a:r>
              <a:rPr lang="fr-FR" sz="3200" dirty="0" smtClean="0">
                <a:cs typeface="Times New Roman" panose="02020603050405020304" pitchFamily="18" charset="0"/>
              </a:rPr>
              <a:t>vibrations </a:t>
            </a:r>
            <a:r>
              <a:rPr lang="fr-FR" sz="3200" dirty="0">
                <a:cs typeface="Times New Roman" panose="02020603050405020304" pitchFamily="18" charset="0"/>
              </a:rPr>
              <a:t>synchrones</a:t>
            </a:r>
            <a:endParaRPr lang="fr-FR" sz="3200" dirty="0">
              <a:cs typeface="Arial" panose="020B0604020202020204" pitchFamily="34" charset="0"/>
            </a:endParaRPr>
          </a:p>
        </p:txBody>
      </p:sp>
      <p:sp>
        <p:nvSpPr>
          <p:cNvPr id="2" name="ZoneTexte 1"/>
          <p:cNvSpPr txBox="1"/>
          <p:nvPr/>
        </p:nvSpPr>
        <p:spPr>
          <a:xfrm>
            <a:off x="5995976" y="1026950"/>
            <a:ext cx="1423659" cy="369332"/>
          </a:xfrm>
          <a:prstGeom prst="rect">
            <a:avLst/>
          </a:prstGeom>
          <a:noFill/>
        </p:spPr>
        <p:txBody>
          <a:bodyPr wrap="none" rtlCol="0">
            <a:spAutoFit/>
          </a:bodyPr>
          <a:lstStyle/>
          <a:p>
            <a:r>
              <a:rPr lang="fr-FR" dirty="0" smtClean="0"/>
              <a:t>Expérimental</a:t>
            </a:r>
            <a:endParaRPr lang="fr-FR" dirty="0"/>
          </a:p>
        </p:txBody>
      </p:sp>
      <p:cxnSp>
        <p:nvCxnSpPr>
          <p:cNvPr id="7" name="Connecteur droit avec flèche 6"/>
          <p:cNvCxnSpPr>
            <a:stCxn id="2" idx="2"/>
          </p:cNvCxnSpPr>
          <p:nvPr/>
        </p:nvCxnSpPr>
        <p:spPr>
          <a:xfrm flipH="1">
            <a:off x="5086317" y="1396282"/>
            <a:ext cx="1621489" cy="7501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Connecteur droit avec flèche 15"/>
          <p:cNvCxnSpPr>
            <a:stCxn id="2" idx="2"/>
          </p:cNvCxnSpPr>
          <p:nvPr/>
        </p:nvCxnSpPr>
        <p:spPr>
          <a:xfrm>
            <a:off x="6707806" y="1396282"/>
            <a:ext cx="1946643" cy="11712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ZoneTexte 21"/>
          <p:cNvSpPr txBox="1"/>
          <p:nvPr/>
        </p:nvSpPr>
        <p:spPr>
          <a:xfrm>
            <a:off x="962025" y="975215"/>
            <a:ext cx="684803" cy="369332"/>
          </a:xfrm>
          <a:prstGeom prst="rect">
            <a:avLst/>
          </a:prstGeom>
          <a:noFill/>
        </p:spPr>
        <p:txBody>
          <a:bodyPr wrap="none" rtlCol="0">
            <a:spAutoFit/>
          </a:bodyPr>
          <a:lstStyle/>
          <a:p>
            <a:r>
              <a:rPr lang="fr-FR" dirty="0" smtClean="0"/>
              <a:t>4DDL</a:t>
            </a:r>
            <a:endParaRPr lang="fr-FR" dirty="0"/>
          </a:p>
        </p:txBody>
      </p:sp>
      <p:cxnSp>
        <p:nvCxnSpPr>
          <p:cNvPr id="24" name="Connecteur droit avec flèche 23"/>
          <p:cNvCxnSpPr/>
          <p:nvPr/>
        </p:nvCxnSpPr>
        <p:spPr>
          <a:xfrm>
            <a:off x="1295400" y="1351199"/>
            <a:ext cx="800100" cy="2030176"/>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30" name="ZoneTexte 29"/>
          <p:cNvSpPr txBox="1"/>
          <p:nvPr/>
        </p:nvSpPr>
        <p:spPr>
          <a:xfrm>
            <a:off x="10051114" y="1058417"/>
            <a:ext cx="684803" cy="369332"/>
          </a:xfrm>
          <a:prstGeom prst="rect">
            <a:avLst/>
          </a:prstGeom>
          <a:noFill/>
        </p:spPr>
        <p:txBody>
          <a:bodyPr wrap="square" rtlCol="0">
            <a:spAutoFit/>
          </a:bodyPr>
          <a:lstStyle/>
          <a:p>
            <a:r>
              <a:rPr lang="fr-FR" dirty="0" smtClean="0"/>
              <a:t>4DDL</a:t>
            </a:r>
            <a:endParaRPr lang="fr-FR" dirty="0"/>
          </a:p>
        </p:txBody>
      </p:sp>
      <p:cxnSp>
        <p:nvCxnSpPr>
          <p:cNvPr id="31" name="Connecteur droit avec flèche 30"/>
          <p:cNvCxnSpPr/>
          <p:nvPr/>
        </p:nvCxnSpPr>
        <p:spPr>
          <a:xfrm flipH="1">
            <a:off x="10051114" y="1434401"/>
            <a:ext cx="333376" cy="2023174"/>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graphicFrame>
        <p:nvGraphicFramePr>
          <p:cNvPr id="18" name="Graphique 17"/>
          <p:cNvGraphicFramePr>
            <a:graphicFrameLocks/>
          </p:cNvGraphicFramePr>
          <p:nvPr>
            <p:extLst>
              <p:ext uri="{D42A27DB-BD31-4B8C-83A1-F6EECF244321}">
                <p14:modId xmlns:p14="http://schemas.microsoft.com/office/powerpoint/2010/main" val="2746262098"/>
              </p:ext>
            </p:extLst>
          </p:nvPr>
        </p:nvGraphicFramePr>
        <p:xfrm>
          <a:off x="445486" y="1509630"/>
          <a:ext cx="5760000" cy="504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Graphique 20"/>
          <p:cNvGraphicFramePr>
            <a:graphicFrameLocks/>
          </p:cNvGraphicFramePr>
          <p:nvPr>
            <p:extLst>
              <p:ext uri="{D42A27DB-BD31-4B8C-83A1-F6EECF244321}">
                <p14:modId xmlns:p14="http://schemas.microsoft.com/office/powerpoint/2010/main" val="2216058464"/>
              </p:ext>
            </p:extLst>
          </p:nvPr>
        </p:nvGraphicFramePr>
        <p:xfrm>
          <a:off x="6205486" y="1535865"/>
          <a:ext cx="5760000" cy="504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455063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2" grpId="0"/>
      <p:bldP spid="3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e 24"/>
          <p:cNvGrpSpPr/>
          <p:nvPr/>
        </p:nvGrpSpPr>
        <p:grpSpPr>
          <a:xfrm>
            <a:off x="6122682" y="975215"/>
            <a:ext cx="5116454" cy="4551530"/>
            <a:chOff x="6122682" y="975215"/>
            <a:chExt cx="5116454" cy="4551530"/>
          </a:xfrm>
        </p:grpSpPr>
        <p:pic>
          <p:nvPicPr>
            <p:cNvPr id="13" name="Image 12"/>
            <p:cNvPicPr>
              <a:picLocks noChangeAspect="1"/>
            </p:cNvPicPr>
            <p:nvPr/>
          </p:nvPicPr>
          <p:blipFill rotWithShape="1">
            <a:blip r:embed="rId3">
              <a:extLst>
                <a:ext uri="{28A0092B-C50C-407E-A947-70E740481C1C}">
                  <a14:useLocalDpi xmlns:a14="http://schemas.microsoft.com/office/drawing/2010/main" val="0"/>
                </a:ext>
              </a:extLst>
            </a:blip>
            <a:srcRect l="14241" t="3125" r="14495" b="4396"/>
            <a:stretch/>
          </p:blipFill>
          <p:spPr>
            <a:xfrm>
              <a:off x="6122682" y="1467701"/>
              <a:ext cx="4170556" cy="4059044"/>
            </a:xfrm>
            <a:prstGeom prst="rect">
              <a:avLst/>
            </a:prstGeom>
          </p:spPr>
        </p:pic>
        <p:sp>
          <p:nvSpPr>
            <p:cNvPr id="2" name="ZoneTexte 1"/>
            <p:cNvSpPr txBox="1"/>
            <p:nvPr/>
          </p:nvSpPr>
          <p:spPr>
            <a:xfrm>
              <a:off x="6132482" y="975215"/>
              <a:ext cx="5106654" cy="400110"/>
            </a:xfrm>
            <a:prstGeom prst="rect">
              <a:avLst/>
            </a:prstGeom>
            <a:noFill/>
          </p:spPr>
          <p:txBody>
            <a:bodyPr wrap="none" rtlCol="0">
              <a:spAutoFit/>
            </a:bodyPr>
            <a:lstStyle/>
            <a:p>
              <a:r>
                <a:rPr lang="fr-FR" sz="2000" dirty="0" smtClean="0"/>
                <a:t>Distribution de température du rotor à t=1400s</a:t>
              </a:r>
              <a:endParaRPr lang="fr-FR" sz="2000" dirty="0"/>
            </a:p>
          </p:txBody>
        </p:sp>
      </p:grpSp>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28</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Confrontation des résultats : </a:t>
            </a:r>
            <a:r>
              <a:rPr lang="fr-FR" sz="3200" dirty="0">
                <a:cs typeface="Arial" panose="020B0604020202020204" pitchFamily="34" charset="0"/>
              </a:rPr>
              <a:t>t</a:t>
            </a:r>
            <a:r>
              <a:rPr lang="fr-FR" sz="3200" dirty="0" smtClean="0">
                <a:cs typeface="Arial" panose="020B0604020202020204" pitchFamily="34" charset="0"/>
              </a:rPr>
              <a:t>empérature au rotor</a:t>
            </a:r>
            <a:endParaRPr lang="fr-FR" sz="3200" dirty="0">
              <a:cs typeface="Arial" panose="020B0604020202020204" pitchFamily="34" charset="0"/>
            </a:endParaRPr>
          </a:p>
        </p:txBody>
      </p:sp>
      <p:graphicFrame>
        <p:nvGraphicFramePr>
          <p:cNvPr id="9" name="Graphique 8"/>
          <p:cNvGraphicFramePr>
            <a:graphicFrameLocks/>
          </p:cNvGraphicFramePr>
          <p:nvPr>
            <p:extLst>
              <p:ext uri="{D42A27DB-BD31-4B8C-83A1-F6EECF244321}">
                <p14:modId xmlns:p14="http://schemas.microsoft.com/office/powerpoint/2010/main" val="1981955703"/>
              </p:ext>
            </p:extLst>
          </p:nvPr>
        </p:nvGraphicFramePr>
        <p:xfrm>
          <a:off x="343634" y="1058405"/>
          <a:ext cx="5760000" cy="5040000"/>
        </p:xfrm>
        <a:graphic>
          <a:graphicData uri="http://schemas.openxmlformats.org/drawingml/2006/chart">
            <c:chart xmlns:c="http://schemas.openxmlformats.org/drawingml/2006/chart" xmlns:r="http://schemas.openxmlformats.org/officeDocument/2006/relationships" r:id="rId4"/>
          </a:graphicData>
        </a:graphic>
      </p:graphicFrame>
      <p:sp>
        <p:nvSpPr>
          <p:cNvPr id="14" name="Ellipse 13"/>
          <p:cNvSpPr/>
          <p:nvPr/>
        </p:nvSpPr>
        <p:spPr>
          <a:xfrm rot="20388519">
            <a:off x="7257183" y="2096123"/>
            <a:ext cx="2344973" cy="1966578"/>
          </a:xfrm>
          <a:prstGeom prst="ellipse">
            <a:avLst/>
          </a:prstGeom>
          <a:noFill/>
          <a:ln w="28575">
            <a:solidFill>
              <a:srgbClr val="3B3B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ZoneTexte 22"/>
          <p:cNvSpPr txBox="1"/>
          <p:nvPr/>
        </p:nvSpPr>
        <p:spPr>
          <a:xfrm>
            <a:off x="9869490" y="2476180"/>
            <a:ext cx="1869807" cy="400110"/>
          </a:xfrm>
          <a:prstGeom prst="rect">
            <a:avLst/>
          </a:prstGeom>
          <a:noFill/>
        </p:spPr>
        <p:txBody>
          <a:bodyPr wrap="none" rtlCol="0">
            <a:spAutoFit/>
          </a:bodyPr>
          <a:lstStyle/>
          <a:p>
            <a:r>
              <a:rPr lang="fr-FR" sz="2000" b="1" dirty="0" smtClean="0"/>
              <a:t> </a:t>
            </a:r>
            <a:r>
              <a:rPr lang="fr-FR" sz="2000" dirty="0" smtClean="0"/>
              <a:t>température °C</a:t>
            </a:r>
            <a:endParaRPr lang="fr-FR" dirty="0"/>
          </a:p>
        </p:txBody>
      </p:sp>
      <p:cxnSp>
        <p:nvCxnSpPr>
          <p:cNvPr id="30" name="Connecteur droit avec flèche 29"/>
          <p:cNvCxnSpPr/>
          <p:nvPr/>
        </p:nvCxnSpPr>
        <p:spPr>
          <a:xfrm flipH="1">
            <a:off x="5797054" y="1247767"/>
            <a:ext cx="458603" cy="8496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56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29</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7729866" cy="584775"/>
          </a:xfrm>
          <a:prstGeom prst="rect">
            <a:avLst/>
          </a:prstGeom>
        </p:spPr>
        <p:txBody>
          <a:bodyPr wrap="square">
            <a:spAutoFit/>
          </a:bodyPr>
          <a:lstStyle/>
          <a:p>
            <a:pPr marL="0" lvl="1"/>
            <a:r>
              <a:rPr lang="fr-FR" sz="3200" dirty="0" smtClean="0">
                <a:cs typeface="Arial" panose="020B0604020202020204" pitchFamily="34" charset="0"/>
              </a:rPr>
              <a:t>Confrontation des résultats : résumé</a:t>
            </a:r>
            <a:endParaRPr lang="fr-FR" sz="3200" u="sng" dirty="0">
              <a:cs typeface="Arial" panose="020B0604020202020204" pitchFamily="34" charset="0"/>
            </a:endParaRPr>
          </a:p>
        </p:txBody>
      </p:sp>
      <p:pic>
        <p:nvPicPr>
          <p:cNvPr id="12" name="Image 11"/>
          <p:cNvPicPr/>
          <p:nvPr/>
        </p:nvPicPr>
        <p:blipFill>
          <a:blip r:embed="rId3"/>
          <a:stretch>
            <a:fillRect/>
          </a:stretch>
        </p:blipFill>
        <p:spPr>
          <a:xfrm>
            <a:off x="889499" y="1512718"/>
            <a:ext cx="4292101" cy="4334827"/>
          </a:xfrm>
          <a:prstGeom prst="rect">
            <a:avLst/>
          </a:prstGeom>
        </p:spPr>
      </p:pic>
      <p:grpSp>
        <p:nvGrpSpPr>
          <p:cNvPr id="6" name="Groupe 5"/>
          <p:cNvGrpSpPr/>
          <p:nvPr/>
        </p:nvGrpSpPr>
        <p:grpSpPr>
          <a:xfrm>
            <a:off x="5528221" y="1370887"/>
            <a:ext cx="6375674" cy="1992482"/>
            <a:chOff x="5587726" y="1512718"/>
            <a:chExt cx="6375674" cy="1992482"/>
          </a:xfrm>
        </p:grpSpPr>
        <p:sp>
          <p:nvSpPr>
            <p:cNvPr id="15" name="Rectangle 14"/>
            <p:cNvSpPr/>
            <p:nvPr/>
          </p:nvSpPr>
          <p:spPr>
            <a:xfrm>
              <a:off x="5587726" y="1512718"/>
              <a:ext cx="6375674" cy="19924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p:sp>
          <p:nvSpPr>
            <p:cNvPr id="2" name="Rectangle 1"/>
            <p:cNvSpPr/>
            <p:nvPr/>
          </p:nvSpPr>
          <p:spPr>
            <a:xfrm>
              <a:off x="5652639" y="1697462"/>
              <a:ext cx="5987480" cy="1631216"/>
            </a:xfrm>
            <a:prstGeom prst="rect">
              <a:avLst/>
            </a:prstGeom>
          </p:spPr>
          <p:txBody>
            <a:bodyPr wrap="square">
              <a:spAutoFit/>
            </a:bodyPr>
            <a:lstStyle/>
            <a:p>
              <a:pPr marL="285750" indent="-285750">
                <a:buFont typeface="Arial" panose="020B0604020202020204" pitchFamily="34" charset="0"/>
                <a:buChar char="•"/>
              </a:pPr>
              <a:r>
                <a:rPr lang="fr-FR" sz="2000" dirty="0" smtClean="0">
                  <a:cs typeface="Times New Roman" panose="02020603050405020304" pitchFamily="18" charset="0"/>
                </a:rPr>
                <a:t>Cohérence en tendance et en ordre de grandeur entre les résultats expérimentaux/numériques</a:t>
              </a:r>
            </a:p>
            <a:p>
              <a:pPr marL="285750" indent="-285750">
                <a:buFont typeface="Arial" panose="020B0604020202020204" pitchFamily="34" charset="0"/>
                <a:buChar char="•"/>
              </a:pPr>
              <a:r>
                <a:rPr lang="fr-FR" sz="2000" dirty="0" smtClean="0">
                  <a:cs typeface="Times New Roman" panose="02020603050405020304" pitchFamily="18" charset="0"/>
                </a:rPr>
                <a:t>Différence sur le début de simulation t&lt;200 s</a:t>
              </a:r>
            </a:p>
            <a:p>
              <a:pPr marL="285750" indent="-285750">
                <a:buFont typeface="Arial" panose="020B0604020202020204" pitchFamily="34" charset="0"/>
                <a:buChar char="•"/>
              </a:pPr>
              <a:r>
                <a:rPr lang="fr-FR" sz="2000" dirty="0" smtClean="0">
                  <a:cs typeface="Times New Roman" panose="02020603050405020304" pitchFamily="18" charset="0"/>
                </a:rPr>
                <a:t>Démarrage n’a pas pris en compte dans la simulation</a:t>
              </a:r>
            </a:p>
            <a:p>
              <a:pPr marL="285750" indent="-285750">
                <a:buFont typeface="Arial" panose="020B0604020202020204" pitchFamily="34" charset="0"/>
                <a:buChar char="•"/>
              </a:pPr>
              <a:r>
                <a:rPr lang="fr-FR" sz="2000" dirty="0">
                  <a:cs typeface="Times New Roman" panose="02020603050405020304" pitchFamily="18" charset="0"/>
                </a:rPr>
                <a:t>Modèle </a:t>
              </a:r>
              <a:r>
                <a:rPr lang="fr-FR" sz="2000" dirty="0" smtClean="0">
                  <a:cs typeface="Times New Roman" panose="02020603050405020304" pitchFamily="18" charset="0"/>
                </a:rPr>
                <a:t>validé</a:t>
              </a:r>
              <a:endParaRPr lang="fr-FR" sz="2000" dirty="0">
                <a:cs typeface="Times New Roman" panose="02020603050405020304" pitchFamily="18" charset="0"/>
              </a:endParaRPr>
            </a:p>
          </p:txBody>
        </p:sp>
      </p:grpSp>
      <p:grpSp>
        <p:nvGrpSpPr>
          <p:cNvPr id="17" name="Groupe 16"/>
          <p:cNvGrpSpPr/>
          <p:nvPr/>
        </p:nvGrpSpPr>
        <p:grpSpPr>
          <a:xfrm>
            <a:off x="5529820" y="3925772"/>
            <a:ext cx="6374075" cy="1925819"/>
            <a:chOff x="5587726" y="1512718"/>
            <a:chExt cx="6374075" cy="1652477"/>
          </a:xfrm>
        </p:grpSpPr>
        <p:sp>
          <p:nvSpPr>
            <p:cNvPr id="18" name="Rectangle 17"/>
            <p:cNvSpPr/>
            <p:nvPr/>
          </p:nvSpPr>
          <p:spPr>
            <a:xfrm>
              <a:off x="5587726" y="1512718"/>
              <a:ext cx="6374075" cy="165247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p:sp>
          <p:nvSpPr>
            <p:cNvPr id="19" name="Rectangle 18"/>
            <p:cNvSpPr/>
            <p:nvPr/>
          </p:nvSpPr>
          <p:spPr>
            <a:xfrm>
              <a:off x="5651041" y="2035250"/>
              <a:ext cx="5987480" cy="607412"/>
            </a:xfrm>
            <a:prstGeom prst="rect">
              <a:avLst/>
            </a:prstGeom>
          </p:spPr>
          <p:txBody>
            <a:bodyPr wrap="square">
              <a:spAutoFit/>
            </a:bodyPr>
            <a:lstStyle/>
            <a:p>
              <a:pPr marL="342900" indent="-342900">
                <a:buFont typeface="Arial" panose="020B0604020202020204" pitchFamily="34" charset="0"/>
                <a:buChar char="•"/>
              </a:pPr>
              <a:r>
                <a:rPr lang="fr-FR" sz="2000" dirty="0" smtClean="0">
                  <a:cs typeface="Times New Roman" panose="02020603050405020304" pitchFamily="18" charset="0"/>
                </a:rPr>
                <a:t>l’effet </a:t>
              </a:r>
              <a:r>
                <a:rPr lang="fr-FR" sz="2000" dirty="0">
                  <a:cs typeface="Times New Roman" panose="02020603050405020304" pitchFamily="18" charset="0"/>
                </a:rPr>
                <a:t>Morton </a:t>
              </a:r>
              <a:r>
                <a:rPr lang="fr-FR" sz="2000" dirty="0" smtClean="0">
                  <a:cs typeface="Times New Roman" panose="02020603050405020304" pitchFamily="18" charset="0"/>
                </a:rPr>
                <a:t>instable </a:t>
              </a:r>
              <a:r>
                <a:rPr lang="fr-FR" sz="2000" dirty="0">
                  <a:cs typeface="Times New Roman" panose="02020603050405020304" pitchFamily="18" charset="0"/>
                </a:rPr>
                <a:t>n’a pas été reproduit. </a:t>
              </a:r>
              <a:endParaRPr lang="fr-FR" sz="2000" dirty="0" smtClean="0">
                <a:cs typeface="Times New Roman" panose="02020603050405020304" pitchFamily="18" charset="0"/>
              </a:endParaRPr>
            </a:p>
            <a:p>
              <a:pPr marL="342900" indent="-342900">
                <a:buFont typeface="Arial" panose="020B0604020202020204" pitchFamily="34" charset="0"/>
                <a:buChar char="•"/>
              </a:pPr>
              <a:r>
                <a:rPr lang="fr-FR" sz="2000" dirty="0" smtClean="0">
                  <a:cs typeface="Times New Roman" panose="02020603050405020304" pitchFamily="18" charset="0"/>
                </a:rPr>
                <a:t>Analyse de la stabilité pour décrypter ces résultats</a:t>
              </a:r>
            </a:p>
          </p:txBody>
        </p:sp>
      </p:grpSp>
    </p:spTree>
    <p:extLst>
      <p:ext uri="{BB962C8B-B14F-4D97-AF65-F5344CB8AC3E}">
        <p14:creationId xmlns:p14="http://schemas.microsoft.com/office/powerpoint/2010/main" val="691390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2A074F03-003A-43F5-A022-9117C374B171}"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dirty="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6" name="ZoneTexte 5"/>
          <p:cNvSpPr txBox="1"/>
          <p:nvPr/>
        </p:nvSpPr>
        <p:spPr>
          <a:xfrm>
            <a:off x="542875" y="294714"/>
            <a:ext cx="5357942" cy="584775"/>
          </a:xfrm>
          <a:prstGeom prst="rect">
            <a:avLst/>
          </a:prstGeom>
          <a:noFill/>
        </p:spPr>
        <p:txBody>
          <a:bodyPr wrap="none" rtlCol="0">
            <a:spAutoFit/>
          </a:bodyPr>
          <a:lstStyle/>
          <a:p>
            <a:r>
              <a:rPr lang="fr-FR" sz="3200" dirty="0" smtClean="0"/>
              <a:t>Effet Morton: phénoménologie</a:t>
            </a:r>
            <a:endParaRPr lang="fr-FR" sz="2400" dirty="0"/>
          </a:p>
        </p:txBody>
      </p:sp>
      <p:sp>
        <p:nvSpPr>
          <p:cNvPr id="32" name="ZoneTexte 31"/>
          <p:cNvSpPr txBox="1"/>
          <p:nvPr/>
        </p:nvSpPr>
        <p:spPr>
          <a:xfrm>
            <a:off x="1356603" y="1358327"/>
            <a:ext cx="4207498" cy="369332"/>
          </a:xfrm>
          <a:prstGeom prst="rect">
            <a:avLst/>
          </a:prstGeom>
          <a:noFill/>
        </p:spPr>
        <p:txBody>
          <a:bodyPr wrap="none" rtlCol="0">
            <a:spAutoFit/>
          </a:bodyPr>
          <a:lstStyle/>
          <a:p>
            <a:r>
              <a:rPr lang="fr-FR" dirty="0" smtClean="0"/>
              <a:t>Prototype d’un compresseur </a:t>
            </a:r>
            <a:r>
              <a:rPr lang="fr-FR" dirty="0" err="1" smtClean="0"/>
              <a:t>centrefuge</a:t>
            </a:r>
            <a:r>
              <a:rPr lang="fr-FR" dirty="0" smtClean="0"/>
              <a:t>[1]</a:t>
            </a:r>
            <a:endParaRPr lang="fr-FR" dirty="0"/>
          </a:p>
        </p:txBody>
      </p:sp>
      <p:grpSp>
        <p:nvGrpSpPr>
          <p:cNvPr id="36" name="Groupe 35"/>
          <p:cNvGrpSpPr/>
          <p:nvPr/>
        </p:nvGrpSpPr>
        <p:grpSpPr>
          <a:xfrm>
            <a:off x="307527" y="1863267"/>
            <a:ext cx="6044282" cy="1972867"/>
            <a:chOff x="3286743" y="2829708"/>
            <a:chExt cx="6616390" cy="1495792"/>
          </a:xfrm>
        </p:grpSpPr>
        <p:pic>
          <p:nvPicPr>
            <p:cNvPr id="37" name="Imag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86743" y="2829708"/>
              <a:ext cx="6616390" cy="1104298"/>
            </a:xfrm>
            <a:prstGeom prst="rect">
              <a:avLst/>
            </a:prstGeom>
          </p:spPr>
        </p:pic>
        <p:sp>
          <p:nvSpPr>
            <p:cNvPr id="39" name="Triangle isocèle 38"/>
            <p:cNvSpPr/>
            <p:nvPr/>
          </p:nvSpPr>
          <p:spPr>
            <a:xfrm>
              <a:off x="4383406" y="3696593"/>
              <a:ext cx="243478" cy="30762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0" name="ZoneTexte 39"/>
            <p:cNvSpPr txBox="1"/>
            <p:nvPr/>
          </p:nvSpPr>
          <p:spPr>
            <a:xfrm>
              <a:off x="3924977" y="4045479"/>
              <a:ext cx="1580139" cy="280021"/>
            </a:xfrm>
            <a:prstGeom prst="rect">
              <a:avLst/>
            </a:prstGeom>
            <a:noFill/>
          </p:spPr>
          <p:txBody>
            <a:bodyPr wrap="square" rtlCol="0">
              <a:spAutoFit/>
            </a:bodyPr>
            <a:lstStyle/>
            <a:p>
              <a:r>
                <a:rPr lang="fr-FR" dirty="0" smtClean="0"/>
                <a:t>Palier NDE</a:t>
              </a:r>
              <a:endParaRPr lang="fr-FR" dirty="0"/>
            </a:p>
          </p:txBody>
        </p:sp>
        <p:sp>
          <p:nvSpPr>
            <p:cNvPr id="42" name="Triangle isocèle 41"/>
            <p:cNvSpPr/>
            <p:nvPr/>
          </p:nvSpPr>
          <p:spPr>
            <a:xfrm>
              <a:off x="8909792" y="3705571"/>
              <a:ext cx="246684" cy="298643"/>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5" name="ZoneTexte 44"/>
            <p:cNvSpPr txBox="1"/>
            <p:nvPr/>
          </p:nvSpPr>
          <p:spPr>
            <a:xfrm>
              <a:off x="8381415" y="4026214"/>
              <a:ext cx="1214193" cy="280021"/>
            </a:xfrm>
            <a:prstGeom prst="rect">
              <a:avLst/>
            </a:prstGeom>
            <a:noFill/>
          </p:spPr>
          <p:txBody>
            <a:bodyPr wrap="square" rtlCol="0">
              <a:spAutoFit/>
            </a:bodyPr>
            <a:lstStyle/>
            <a:p>
              <a:r>
                <a:rPr lang="fr-FR" dirty="0" smtClean="0"/>
                <a:t>Palier DE</a:t>
              </a:r>
              <a:endParaRPr lang="fr-FR" dirty="0"/>
            </a:p>
          </p:txBody>
        </p:sp>
      </p:grpSp>
      <p:grpSp>
        <p:nvGrpSpPr>
          <p:cNvPr id="51" name="Groupe 50"/>
          <p:cNvGrpSpPr/>
          <p:nvPr/>
        </p:nvGrpSpPr>
        <p:grpSpPr>
          <a:xfrm>
            <a:off x="6762272" y="939064"/>
            <a:ext cx="5405361" cy="5362915"/>
            <a:chOff x="739138" y="1254462"/>
            <a:chExt cx="4429379" cy="4444145"/>
          </a:xfrm>
        </p:grpSpPr>
        <p:pic>
          <p:nvPicPr>
            <p:cNvPr id="52" name="Image 51"/>
            <p:cNvPicPr>
              <a:picLocks noChangeAspect="1"/>
            </p:cNvPicPr>
            <p:nvPr/>
          </p:nvPicPr>
          <p:blipFill>
            <a:blip r:embed="rId4"/>
            <a:stretch>
              <a:fillRect/>
            </a:stretch>
          </p:blipFill>
          <p:spPr>
            <a:xfrm>
              <a:off x="739138" y="1608667"/>
              <a:ext cx="4429379" cy="3745546"/>
            </a:xfrm>
            <a:prstGeom prst="rect">
              <a:avLst/>
            </a:prstGeom>
          </p:spPr>
        </p:pic>
        <p:sp>
          <p:nvSpPr>
            <p:cNvPr id="53" name="Rectangle 52"/>
            <p:cNvSpPr/>
            <p:nvPr/>
          </p:nvSpPr>
          <p:spPr>
            <a:xfrm>
              <a:off x="1930215" y="5367044"/>
              <a:ext cx="2791991" cy="331563"/>
            </a:xfrm>
            <a:prstGeom prst="rect">
              <a:avLst/>
            </a:prstGeom>
          </p:spPr>
          <p:txBody>
            <a:bodyPr wrap="square">
              <a:spAutoFit/>
            </a:bodyPr>
            <a:lstStyle/>
            <a:p>
              <a:r>
                <a:rPr lang="fr-FR" sz="2000" b="1" dirty="0" smtClean="0">
                  <a:solidFill>
                    <a:srgbClr val="2E75B6"/>
                  </a:solidFill>
                  <a:cs typeface="Times New Roman" panose="02020603050405020304" pitchFamily="18" charset="0"/>
                </a:rPr>
                <a:t>Phénomène d’hystérésis</a:t>
              </a:r>
              <a:endParaRPr lang="fr-FR" sz="2000" b="1" dirty="0">
                <a:solidFill>
                  <a:srgbClr val="2E75B6"/>
                </a:solidFill>
                <a:cs typeface="Times New Roman" panose="02020603050405020304" pitchFamily="18" charset="0"/>
              </a:endParaRPr>
            </a:p>
          </p:txBody>
        </p:sp>
        <p:sp>
          <p:nvSpPr>
            <p:cNvPr id="54" name="ZoneTexte 53"/>
            <p:cNvSpPr txBox="1"/>
            <p:nvPr/>
          </p:nvSpPr>
          <p:spPr>
            <a:xfrm>
              <a:off x="1930213" y="1254462"/>
              <a:ext cx="2606649" cy="331563"/>
            </a:xfrm>
            <a:prstGeom prst="rect">
              <a:avLst/>
            </a:prstGeom>
            <a:solidFill>
              <a:schemeClr val="bg1"/>
            </a:solidFill>
          </p:spPr>
          <p:txBody>
            <a:bodyPr wrap="square" rtlCol="0">
              <a:spAutoFit/>
            </a:bodyPr>
            <a:lstStyle/>
            <a:p>
              <a:r>
                <a:rPr lang="fr-FR" sz="2000" b="1" dirty="0" smtClean="0"/>
                <a:t>Mesure du côté palier NDE</a:t>
              </a:r>
              <a:endParaRPr lang="fr-FR" sz="2000" b="1" dirty="0"/>
            </a:p>
          </p:txBody>
        </p:sp>
        <p:sp>
          <p:nvSpPr>
            <p:cNvPr id="55" name="ZoneTexte 54"/>
            <p:cNvSpPr txBox="1"/>
            <p:nvPr/>
          </p:nvSpPr>
          <p:spPr>
            <a:xfrm>
              <a:off x="1595730" y="2169419"/>
              <a:ext cx="931665" cy="369332"/>
            </a:xfrm>
            <a:prstGeom prst="rect">
              <a:avLst/>
            </a:prstGeom>
            <a:solidFill>
              <a:schemeClr val="bg1"/>
            </a:solidFill>
            <a:ln>
              <a:noFill/>
            </a:ln>
          </p:spPr>
          <p:txBody>
            <a:bodyPr wrap="none" rtlCol="0">
              <a:spAutoFit/>
            </a:bodyPr>
            <a:lstStyle/>
            <a:p>
              <a:r>
                <a:rPr lang="fr-FR" b="1" dirty="0" smtClean="0"/>
                <a:t>Phase X</a:t>
              </a:r>
              <a:endParaRPr lang="fr-FR" b="1" dirty="0"/>
            </a:p>
          </p:txBody>
        </p:sp>
        <p:sp>
          <p:nvSpPr>
            <p:cNvPr id="56" name="ZoneTexte 55"/>
            <p:cNvSpPr txBox="1"/>
            <p:nvPr/>
          </p:nvSpPr>
          <p:spPr>
            <a:xfrm>
              <a:off x="1669774" y="3664357"/>
              <a:ext cx="1369286" cy="369332"/>
            </a:xfrm>
            <a:prstGeom prst="rect">
              <a:avLst/>
            </a:prstGeom>
            <a:solidFill>
              <a:schemeClr val="bg1"/>
            </a:solidFill>
            <a:ln>
              <a:noFill/>
            </a:ln>
          </p:spPr>
          <p:txBody>
            <a:bodyPr wrap="none" rtlCol="0">
              <a:spAutoFit/>
            </a:bodyPr>
            <a:lstStyle/>
            <a:p>
              <a:r>
                <a:rPr lang="fr-FR" b="1" dirty="0" smtClean="0"/>
                <a:t>Amplitude X</a:t>
              </a:r>
              <a:endParaRPr lang="fr-FR" b="1" dirty="0"/>
            </a:p>
          </p:txBody>
        </p:sp>
      </p:grpSp>
      <p:grpSp>
        <p:nvGrpSpPr>
          <p:cNvPr id="18" name="Groupe 17"/>
          <p:cNvGrpSpPr/>
          <p:nvPr/>
        </p:nvGrpSpPr>
        <p:grpSpPr>
          <a:xfrm>
            <a:off x="307527" y="2997179"/>
            <a:ext cx="6518649" cy="2181527"/>
            <a:chOff x="542875" y="3142531"/>
            <a:chExt cx="6518649" cy="2181527"/>
          </a:xfrm>
        </p:grpSpPr>
        <p:cxnSp>
          <p:nvCxnSpPr>
            <p:cNvPr id="14" name="Connecteur droit avec flèche 13"/>
            <p:cNvCxnSpPr/>
            <p:nvPr/>
          </p:nvCxnSpPr>
          <p:spPr>
            <a:xfrm>
              <a:off x="927100" y="3142531"/>
              <a:ext cx="0" cy="9214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ZoneTexte 14"/>
            <p:cNvSpPr txBox="1"/>
            <p:nvPr/>
          </p:nvSpPr>
          <p:spPr>
            <a:xfrm>
              <a:off x="542875" y="4064000"/>
              <a:ext cx="1224261" cy="923330"/>
            </a:xfrm>
            <a:prstGeom prst="rect">
              <a:avLst/>
            </a:prstGeom>
            <a:noFill/>
          </p:spPr>
          <p:txBody>
            <a:bodyPr wrap="square" rtlCol="0">
              <a:spAutoFit/>
            </a:bodyPr>
            <a:lstStyle/>
            <a:p>
              <a:r>
                <a:rPr lang="fr-FR" dirty="0" smtClean="0"/>
                <a:t>Réduction de masse</a:t>
              </a:r>
            </a:p>
            <a:p>
              <a:pPr algn="ctr"/>
              <a:r>
                <a:rPr lang="fr-FR" dirty="0" smtClean="0"/>
                <a:t>8.1kg </a:t>
              </a:r>
              <a:endParaRPr lang="fr-FR" dirty="0"/>
            </a:p>
          </p:txBody>
        </p:sp>
        <p:cxnSp>
          <p:nvCxnSpPr>
            <p:cNvPr id="63" name="Connecteur droit avec flèche 62"/>
            <p:cNvCxnSpPr/>
            <p:nvPr/>
          </p:nvCxnSpPr>
          <p:spPr>
            <a:xfrm>
              <a:off x="6221488" y="3156094"/>
              <a:ext cx="0" cy="9214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4" name="ZoneTexte 63"/>
            <p:cNvSpPr txBox="1"/>
            <p:nvPr/>
          </p:nvSpPr>
          <p:spPr>
            <a:xfrm>
              <a:off x="5837263" y="4077563"/>
              <a:ext cx="1224261" cy="923330"/>
            </a:xfrm>
            <a:prstGeom prst="rect">
              <a:avLst/>
            </a:prstGeom>
            <a:noFill/>
          </p:spPr>
          <p:txBody>
            <a:bodyPr wrap="square" rtlCol="0">
              <a:spAutoFit/>
            </a:bodyPr>
            <a:lstStyle/>
            <a:p>
              <a:r>
                <a:rPr lang="fr-FR" dirty="0" smtClean="0"/>
                <a:t>Réduction de masse</a:t>
              </a:r>
            </a:p>
            <a:p>
              <a:pPr algn="ctr"/>
              <a:r>
                <a:rPr lang="fr-FR" dirty="0" smtClean="0"/>
                <a:t>12.5kg </a:t>
              </a:r>
              <a:endParaRPr lang="fr-FR" dirty="0"/>
            </a:p>
          </p:txBody>
        </p:sp>
        <p:sp>
          <p:nvSpPr>
            <p:cNvPr id="16" name="ZoneTexte 15"/>
            <p:cNvSpPr txBox="1"/>
            <p:nvPr/>
          </p:nvSpPr>
          <p:spPr>
            <a:xfrm>
              <a:off x="1653597" y="4677727"/>
              <a:ext cx="4084206" cy="646331"/>
            </a:xfrm>
            <a:prstGeom prst="rect">
              <a:avLst/>
            </a:prstGeom>
            <a:noFill/>
          </p:spPr>
          <p:txBody>
            <a:bodyPr wrap="square" rtlCol="0">
              <a:spAutoFit/>
            </a:bodyPr>
            <a:lstStyle/>
            <a:p>
              <a:pPr algn="ctr"/>
              <a:r>
                <a:rPr lang="fr-FR" dirty="0" smtClean="0"/>
                <a:t>Solution : remplacement des composants d’accouplement de l’acier en titane</a:t>
              </a:r>
              <a:endParaRPr lang="fr-FR" dirty="0"/>
            </a:p>
          </p:txBody>
        </p:sp>
      </p:grpSp>
      <p:sp>
        <p:nvSpPr>
          <p:cNvPr id="66" name="Rectangle 65"/>
          <p:cNvSpPr/>
          <p:nvPr/>
        </p:nvSpPr>
        <p:spPr>
          <a:xfrm>
            <a:off x="307527" y="5529443"/>
            <a:ext cx="6714018" cy="400110"/>
          </a:xfrm>
          <a:prstGeom prst="rect">
            <a:avLst/>
          </a:prstGeom>
        </p:spPr>
        <p:txBody>
          <a:bodyPr wrap="none">
            <a:spAutoFit/>
          </a:bodyPr>
          <a:lstStyle/>
          <a:p>
            <a:pPr algn="ctr"/>
            <a:r>
              <a:rPr lang="fr-FR" sz="2000" b="1" dirty="0" smtClean="0">
                <a:solidFill>
                  <a:srgbClr val="FF0000"/>
                </a:solidFill>
              </a:rPr>
              <a:t>Niveau des vibrations est sensible aux </a:t>
            </a:r>
            <a:r>
              <a:rPr lang="fr-FR" sz="2000" b="1" dirty="0">
                <a:solidFill>
                  <a:srgbClr val="FF0000"/>
                </a:solidFill>
              </a:rPr>
              <a:t>masses en porte à faux</a:t>
            </a:r>
          </a:p>
        </p:txBody>
      </p:sp>
    </p:spTree>
    <p:extLst>
      <p:ext uri="{BB962C8B-B14F-4D97-AF65-F5344CB8AC3E}">
        <p14:creationId xmlns:p14="http://schemas.microsoft.com/office/powerpoint/2010/main" val="2575706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30</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7729866" cy="584775"/>
          </a:xfrm>
          <a:prstGeom prst="rect">
            <a:avLst/>
          </a:prstGeom>
        </p:spPr>
        <p:txBody>
          <a:bodyPr wrap="square">
            <a:spAutoFit/>
          </a:bodyPr>
          <a:lstStyle/>
          <a:p>
            <a:pPr marL="0" lvl="1"/>
            <a:r>
              <a:rPr lang="fr-FR" sz="3200" dirty="0" smtClean="0">
                <a:cs typeface="Arial" panose="020B0604020202020204" pitchFamily="34" charset="0"/>
              </a:rPr>
              <a:t>Détermination </a:t>
            </a:r>
            <a:r>
              <a:rPr lang="fr-FR" sz="3200" dirty="0">
                <a:cs typeface="Arial" panose="020B0604020202020204" pitchFamily="34" charset="0"/>
              </a:rPr>
              <a:t>des coefficients </a:t>
            </a:r>
            <a:r>
              <a:rPr lang="fr-FR" sz="3200" dirty="0" smtClean="0">
                <a:cs typeface="Arial" panose="020B0604020202020204" pitchFamily="34" charset="0"/>
              </a:rPr>
              <a:t>d’influence</a:t>
            </a:r>
            <a:endParaRPr lang="fr-FR" sz="3200" dirty="0">
              <a:cs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11" name="Tableau 10"/>
              <p:cNvGraphicFramePr>
                <a:graphicFrameLocks noGrp="1"/>
              </p:cNvGraphicFramePr>
              <p:nvPr>
                <p:extLst>
                  <p:ext uri="{D42A27DB-BD31-4B8C-83A1-F6EECF244321}">
                    <p14:modId xmlns:p14="http://schemas.microsoft.com/office/powerpoint/2010/main" val="2204386693"/>
                  </p:ext>
                </p:extLst>
              </p:nvPr>
            </p:nvGraphicFramePr>
            <p:xfrm>
              <a:off x="541298" y="1108360"/>
              <a:ext cx="10921553" cy="5084621"/>
            </p:xfrm>
            <a:graphic>
              <a:graphicData uri="http://schemas.openxmlformats.org/drawingml/2006/table">
                <a:tbl>
                  <a:tblPr firstRow="1" bandRow="1">
                    <a:tableStyleId>{5C22544A-7EE6-4342-B048-85BDC9FD1C3A}</a:tableStyleId>
                  </a:tblPr>
                  <a:tblGrid>
                    <a:gridCol w="2251941"/>
                    <a:gridCol w="1280107"/>
                    <a:gridCol w="3828129"/>
                    <a:gridCol w="3561376"/>
                  </a:tblGrid>
                  <a:tr h="884018">
                    <a:tc>
                      <a:txBody>
                        <a:bodyPr/>
                        <a:lstStyle/>
                        <a:p>
                          <a:pPr algn="ctr" hangingPunct="0">
                            <a:spcAft>
                              <a:spcPts val="0"/>
                            </a:spcAft>
                          </a:pPr>
                          <a:r>
                            <a:rPr lang="fr-FR" sz="1800" dirty="0">
                              <a:effectLst/>
                            </a:rPr>
                            <a:t>Coefficient de</a:t>
                          </a:r>
                        </a:p>
                        <a:p>
                          <a:pPr algn="ctr" hangingPunct="0">
                            <a:spcAft>
                              <a:spcPts val="0"/>
                            </a:spcAft>
                          </a:pPr>
                          <a:r>
                            <a:rPr lang="fr-FR" sz="1800" dirty="0">
                              <a:effectLst/>
                            </a:rPr>
                            <a:t>l’effet Morton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dirty="0">
                              <a:effectLst/>
                            </a:rPr>
                            <a:t>Vecteur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a:effectLst/>
                            </a:rPr>
                            <a:t>Approche analytique</a:t>
                          </a:r>
                        </a:p>
                        <a:p>
                          <a:pPr algn="ctr" hangingPunct="0">
                            <a:spcAft>
                              <a:spcPts val="0"/>
                            </a:spcAft>
                          </a:pPr>
                          <a:r>
                            <a:rPr lang="fr-FR" sz="1800">
                              <a:effectLst/>
                            </a:rPr>
                            <a:t>de Lorenz et Murphy</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a:effectLst/>
                            </a:rPr>
                            <a:t>Approche analytique améliorée</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r>
                  <a:tr h="623158">
                    <a:tc rowSpan="2">
                      <a:txBody>
                        <a:bodyPr/>
                        <a:lstStyle/>
                        <a:p>
                          <a:pPr algn="ctr" hangingPunct="0">
                            <a:spcAft>
                              <a:spcPts val="0"/>
                            </a:spcAft>
                          </a:pPr>
                          <a14:m>
                            <m:oMathPara xmlns:m="http://schemas.openxmlformats.org/officeDocument/2006/math">
                              <m:oMathParaPr>
                                <m:jc m:val="centerGroup"/>
                              </m:oMathParaPr>
                              <m:oMath xmlns:m="http://schemas.openxmlformats.org/officeDocument/2006/math">
                                <m:r>
                                  <a:rPr lang="fr-FR" sz="1800">
                                    <a:effectLst/>
                                    <a:latin typeface="Cambria Math" panose="02040503050406030204" pitchFamily="18" charset="0"/>
                                  </a:rPr>
                                  <m:t>𝑨</m:t>
                                </m:r>
                              </m:oMath>
                            </m:oMathPara>
                          </a14:m>
                          <a:endParaRPr lang="fr-FR" sz="1800" dirty="0">
                            <a:effectLst/>
                          </a:endParaRPr>
                        </a:p>
                        <a:p>
                          <a:pPr algn="ctr" hangingPunct="0">
                            <a:spcAft>
                              <a:spcPts val="0"/>
                            </a:spcAft>
                          </a:pPr>
                          <a:r>
                            <a:rPr lang="fr-FR" sz="1800" dirty="0">
                              <a:effectLst/>
                            </a:rPr>
                            <a:t>(Vibration/Balourd)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14:m>
                            <m:oMathPara xmlns:m="http://schemas.openxmlformats.org/officeDocument/2006/math">
                              <m:oMathParaPr>
                                <m:jc m:val="centerGroup"/>
                              </m:oMathParaPr>
                              <m:oMath xmlns:m="http://schemas.openxmlformats.org/officeDocument/2006/math">
                                <m:r>
                                  <a:rPr lang="fr-FR" sz="1800">
                                    <a:effectLst/>
                                    <a:latin typeface="Cambria Math" panose="02040503050406030204" pitchFamily="18" charset="0"/>
                                  </a:rPr>
                                  <m:t>𝑼</m:t>
                                </m:r>
                              </m:oMath>
                            </m:oMathPara>
                          </a14:m>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dirty="0">
                              <a:effectLst/>
                            </a:rPr>
                            <a:t>À définir par utilisateur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a:effectLst/>
                            </a:rPr>
                            <a:t>À définir par utilisateur</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34921">
                    <a:tc vMerge="1">
                      <a:txBody>
                        <a:bodyPr/>
                        <a:lstStyle/>
                        <a:p>
                          <a:endParaRPr lang="fr-FR"/>
                        </a:p>
                      </a:txBody>
                      <a:tcPr/>
                    </a:tc>
                    <a:tc rowSpan="2">
                      <a:txBody>
                        <a:bodyPr/>
                        <a:lstStyle/>
                        <a:p>
                          <a:pPr algn="ctr" hangingPunct="0">
                            <a:spcAft>
                              <a:spcPts val="0"/>
                            </a:spcAft>
                          </a:pPr>
                          <a14:m>
                            <m:oMathPara xmlns:m="http://schemas.openxmlformats.org/officeDocument/2006/math">
                              <m:oMathParaPr>
                                <m:jc m:val="centerGroup"/>
                              </m:oMathParaPr>
                              <m:oMath xmlns:m="http://schemas.openxmlformats.org/officeDocument/2006/math">
                                <m:r>
                                  <a:rPr lang="fr-FR" sz="1800">
                                    <a:effectLst/>
                                    <a:latin typeface="Cambria Math" panose="02040503050406030204" pitchFamily="18" charset="0"/>
                                  </a:rPr>
                                  <m:t>𝑽</m:t>
                                </m:r>
                              </m:oMath>
                            </m:oMathPara>
                          </a14:m>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hangingPunct="0">
                            <a:spcAft>
                              <a:spcPts val="0"/>
                            </a:spcAft>
                          </a:pPr>
                          <a:r>
                            <a:rPr lang="fr-FR" sz="1800" dirty="0">
                              <a:effectLst/>
                            </a:rPr>
                            <a:t>approche linéaire </a:t>
                          </a:r>
                          <a:r>
                            <a:rPr lang="fr-FR" sz="1800" dirty="0" smtClean="0">
                              <a:effectLst/>
                            </a:rPr>
                            <a:t/>
                          </a:r>
                          <a:br>
                            <a:rPr lang="fr-FR" sz="1800" dirty="0" smtClean="0">
                              <a:effectLst/>
                            </a:rPr>
                          </a:br>
                          <a:r>
                            <a:rPr lang="fr-FR" sz="1800" dirty="0" smtClean="0">
                              <a:effectLst/>
                            </a:rPr>
                            <a:t>(</a:t>
                          </a:r>
                          <a:r>
                            <a:rPr lang="fr-FR" sz="1800" dirty="0">
                              <a:effectLst/>
                            </a:rPr>
                            <a:t>coefficients </a:t>
                          </a:r>
                          <a:r>
                            <a:rPr lang="fr-FR" sz="1800" dirty="0" smtClean="0">
                              <a:effectLst/>
                            </a:rPr>
                            <a:t>dynamiques)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hangingPunct="0">
                            <a:spcAft>
                              <a:spcPts val="0"/>
                            </a:spcAft>
                          </a:pPr>
                          <a:r>
                            <a:rPr lang="fr-FR" sz="1800" dirty="0">
                              <a:effectLst/>
                            </a:rPr>
                            <a:t>approche non linéaire </a:t>
                          </a:r>
                        </a:p>
                        <a:p>
                          <a:pPr algn="ctr" hangingPunct="0">
                            <a:spcAft>
                              <a:spcPts val="0"/>
                            </a:spcAft>
                          </a:pPr>
                          <a:r>
                            <a:rPr lang="fr-FR" sz="1800" dirty="0" smtClean="0">
                              <a:effectLst/>
                            </a:rPr>
                            <a:t>(modèle </a:t>
                          </a:r>
                          <a:r>
                            <a:rPr lang="fr-FR" sz="1800" dirty="0">
                              <a:effectLst/>
                            </a:rPr>
                            <a:t>du </a:t>
                          </a:r>
                          <a:r>
                            <a:rPr lang="fr-FR" sz="1800" dirty="0" smtClean="0">
                              <a:effectLst/>
                            </a:rPr>
                            <a:t>palier)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5459">
                    <a:tc rowSpan="2">
                      <a:txBody>
                        <a:bodyPr/>
                        <a:lstStyle/>
                        <a:p>
                          <a:pPr algn="ctr" hangingPunct="0">
                            <a:spcAft>
                              <a:spcPts val="0"/>
                            </a:spcAft>
                          </a:pPr>
                          <a14:m>
                            <m:oMathPara xmlns:m="http://schemas.openxmlformats.org/officeDocument/2006/math">
                              <m:oMathParaPr>
                                <m:jc m:val="centerGroup"/>
                              </m:oMathParaPr>
                              <m:oMath xmlns:m="http://schemas.openxmlformats.org/officeDocument/2006/math">
                                <m:r>
                                  <a:rPr lang="fr-FR" sz="1800" smtClean="0">
                                    <a:effectLst/>
                                    <a:latin typeface="Cambria Math" panose="02040503050406030204" pitchFamily="18" charset="0"/>
                                  </a:rPr>
                                  <m:t>𝑩</m:t>
                                </m:r>
                              </m:oMath>
                            </m:oMathPara>
                          </a14:m>
                          <a:endParaRPr lang="fr-FR" sz="1800" dirty="0">
                            <a:effectLst/>
                          </a:endParaRPr>
                        </a:p>
                        <a:p>
                          <a:pPr algn="ctr" hangingPunct="0">
                            <a:spcAft>
                              <a:spcPts val="0"/>
                            </a:spcAft>
                          </a:pPr>
                          <a:r>
                            <a:rPr lang="fr-FR" sz="1800" dirty="0">
                              <a:effectLst/>
                            </a:rPr>
                            <a:t>(</a:t>
                          </a:r>
                          <a14:m>
                            <m:oMath xmlns:m="http://schemas.openxmlformats.org/officeDocument/2006/math">
                              <m:r>
                                <m:rPr>
                                  <m:sty m:val="p"/>
                                </m:rPr>
                                <a:rPr lang="fr-FR" sz="1800" b="0" i="0" dirty="0" smtClean="0">
                                  <a:effectLst/>
                                  <a:latin typeface="Cambria Math" panose="02040503050406030204" pitchFamily="18" charset="0"/>
                                </a:rPr>
                                <m:t>Δ</m:t>
                              </m:r>
                              <m:r>
                                <a:rPr lang="fr-FR" sz="1800" b="0" i="1" dirty="0" smtClean="0">
                                  <a:effectLst/>
                                  <a:latin typeface="Cambria Math" panose="02040503050406030204" pitchFamily="18" charset="0"/>
                                </a:rPr>
                                <m:t>𝑇</m:t>
                              </m:r>
                            </m:oMath>
                          </a14:m>
                          <a:r>
                            <a:rPr lang="fr-FR" sz="1800" dirty="0">
                              <a:effectLst/>
                            </a:rPr>
                            <a:t>/ Vibration)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fr-FR"/>
                        </a:p>
                      </a:txBody>
                      <a:tcPr/>
                    </a:tc>
                    <a:tc vMerge="1">
                      <a:txBody>
                        <a:bodyPr/>
                        <a:lstStyle/>
                        <a:p>
                          <a:endParaRPr lang="fr-FR"/>
                        </a:p>
                      </a:txBody>
                      <a:tcPr/>
                    </a:tc>
                    <a:tc vMerge="1">
                      <a:txBody>
                        <a:bodyPr/>
                        <a:lstStyle/>
                        <a:p>
                          <a:endParaRPr lang="fr-FR"/>
                        </a:p>
                      </a:txBody>
                      <a:tcPr/>
                    </a:tc>
                  </a:tr>
                  <a:tr h="503345">
                    <a:tc vMerge="1">
                      <a:txBody>
                        <a:bodyPr/>
                        <a:lstStyle/>
                        <a:p>
                          <a:endParaRPr lang="fr-FR"/>
                        </a:p>
                      </a:txBody>
                      <a:tcPr/>
                    </a:tc>
                    <a:tc rowSpan="2">
                      <a:txBody>
                        <a:bodyPr/>
                        <a:lstStyle/>
                        <a:p>
                          <a:pPr algn="ctr" hangingPunct="0">
                            <a:spcAft>
                              <a:spcPts val="0"/>
                            </a:spcAft>
                          </a:pPr>
                          <a14:m>
                            <m:oMathPara xmlns:m="http://schemas.openxmlformats.org/officeDocument/2006/math">
                              <m:oMathParaPr>
                                <m:jc m:val="centerGroup"/>
                              </m:oMathParaPr>
                              <m:oMath xmlns:m="http://schemas.openxmlformats.org/officeDocument/2006/math">
                                <m:r>
                                  <m:rPr>
                                    <m:sty m:val="p"/>
                                  </m:rPr>
                                  <a:rPr lang="fr-FR" sz="1800" b="0" i="0" smtClean="0">
                                    <a:effectLst/>
                                    <a:latin typeface="Cambria Math" panose="02040503050406030204" pitchFamily="18" charset="0"/>
                                  </a:rPr>
                                  <m:t>Δ</m:t>
                                </m:r>
                                <m:r>
                                  <a:rPr lang="fr-FR" sz="1800">
                                    <a:effectLst/>
                                    <a:latin typeface="Cambria Math" panose="02040503050406030204" pitchFamily="18" charset="0"/>
                                  </a:rPr>
                                  <m:t>𝑻</m:t>
                                </m:r>
                              </m:oMath>
                            </m:oMathPara>
                          </a14:m>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hangingPunct="0">
                            <a:spcAft>
                              <a:spcPts val="0"/>
                            </a:spcAft>
                          </a:pPr>
                          <a:r>
                            <a:rPr lang="fr-FR" sz="1800" dirty="0" smtClean="0">
                              <a:effectLst/>
                            </a:rPr>
                            <a:t>Film </a:t>
                          </a:r>
                          <a:r>
                            <a:rPr lang="fr-FR" sz="1800" dirty="0">
                              <a:effectLst/>
                            </a:rPr>
                            <a:t>lubrifiant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hangingPunct="0">
                            <a:spcAft>
                              <a:spcPts val="0"/>
                            </a:spcAft>
                          </a:pPr>
                          <a:r>
                            <a:rPr lang="fr-FR" sz="1800" dirty="0" smtClean="0">
                              <a:effectLst/>
                            </a:rPr>
                            <a:t>modèle </a:t>
                          </a:r>
                          <a:r>
                            <a:rPr lang="fr-FR" sz="1800" dirty="0">
                              <a:effectLst/>
                            </a:rPr>
                            <a:t>thermique du </a:t>
                          </a:r>
                          <a:r>
                            <a:rPr lang="fr-FR" sz="1800" dirty="0" smtClean="0">
                              <a:effectLst/>
                            </a:rPr>
                            <a:t>rotor 3D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54575">
                    <a:tc rowSpan="2">
                      <a:txBody>
                        <a:bodyPr/>
                        <a:lstStyle/>
                        <a:p>
                          <a:pPr algn="ctr" hangingPunct="0">
                            <a:spcAft>
                              <a:spcPts val="0"/>
                            </a:spcAft>
                          </a:pPr>
                          <a14:m>
                            <m:oMathPara xmlns:m="http://schemas.openxmlformats.org/officeDocument/2006/math">
                              <m:oMathParaPr>
                                <m:jc m:val="centerGroup"/>
                              </m:oMathParaPr>
                              <m:oMath xmlns:m="http://schemas.openxmlformats.org/officeDocument/2006/math">
                                <m:r>
                                  <a:rPr lang="fr-FR" sz="1800" smtClean="0">
                                    <a:effectLst/>
                                    <a:latin typeface="Cambria Math" panose="02040503050406030204" pitchFamily="18" charset="0"/>
                                  </a:rPr>
                                  <m:t>𝑪</m:t>
                                </m:r>
                              </m:oMath>
                            </m:oMathPara>
                          </a14:m>
                          <a:endParaRPr lang="fr-FR" sz="1800" dirty="0">
                            <a:effectLst/>
                          </a:endParaRPr>
                        </a:p>
                        <a:p>
                          <a:pPr algn="ctr" hangingPunct="0">
                            <a:spcAft>
                              <a:spcPts val="0"/>
                            </a:spcAft>
                          </a:pPr>
                          <a:r>
                            <a:rPr lang="fr-FR" sz="1800" dirty="0">
                              <a:effectLst/>
                            </a:rPr>
                            <a:t>(Balourd thermique/ </a:t>
                          </a:r>
                          <a14:m>
                            <m:oMath xmlns:m="http://schemas.openxmlformats.org/officeDocument/2006/math">
                              <m:r>
                                <m:rPr>
                                  <m:sty m:val="p"/>
                                </m:rPr>
                                <a:rPr lang="fr-FR" sz="1800" b="0" i="0" smtClean="0">
                                  <a:effectLst/>
                                  <a:latin typeface="Cambria Math" panose="02040503050406030204" pitchFamily="18" charset="0"/>
                                </a:rPr>
                                <m:t>Δ</m:t>
                              </m:r>
                              <m:r>
                                <a:rPr lang="fr-FR" sz="1800" b="0" i="1" smtClean="0">
                                  <a:effectLst/>
                                  <a:latin typeface="Cambria Math" panose="02040503050406030204" pitchFamily="18" charset="0"/>
                                </a:rPr>
                                <m:t>𝑇</m:t>
                              </m:r>
                            </m:oMath>
                          </a14:m>
                          <a:r>
                            <a:rPr lang="fr-FR" sz="1800" dirty="0" smtClean="0">
                              <a:effectLst/>
                            </a:rPr>
                            <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fr-FR"/>
                        </a:p>
                      </a:txBody>
                      <a:tcPr/>
                    </a:tc>
                    <a:tc vMerge="1">
                      <a:txBody>
                        <a:bodyPr/>
                        <a:lstStyle/>
                        <a:p>
                          <a:endParaRPr lang="fr-FR"/>
                        </a:p>
                      </a:txBody>
                      <a:tcPr/>
                    </a:tc>
                    <a:tc vMerge="1">
                      <a:txBody>
                        <a:bodyPr/>
                        <a:lstStyle/>
                        <a:p>
                          <a:endParaRPr lang="fr-FR"/>
                        </a:p>
                      </a:txBody>
                      <a:tcPr/>
                    </a:tc>
                  </a:tr>
                  <a:tr h="1389145">
                    <a:tc vMerge="1">
                      <a:txBody>
                        <a:bodyPr/>
                        <a:lstStyle/>
                        <a:p>
                          <a:endParaRPr lang="fr-FR"/>
                        </a:p>
                      </a:txBody>
                      <a:tcPr/>
                    </a:tc>
                    <a:tc>
                      <a:txBody>
                        <a:bodyPr/>
                        <a:lstStyle/>
                        <a:p>
                          <a:pPr algn="ctr" hangingPunct="0">
                            <a:spcAft>
                              <a:spcPts val="0"/>
                            </a:spcAft>
                          </a:pPr>
                          <a14:m>
                            <m:oMathPara xmlns:m="http://schemas.openxmlformats.org/officeDocument/2006/math">
                              <m:oMathParaPr>
                                <m:jc m:val="centerGroup"/>
                              </m:oMathParaPr>
                              <m:oMath xmlns:m="http://schemas.openxmlformats.org/officeDocument/2006/math">
                                <m:sSub>
                                  <m:sSubPr>
                                    <m:ctrlPr>
                                      <a:rPr lang="fr-FR" sz="1800" i="1">
                                        <a:effectLst/>
                                        <a:latin typeface="Cambria Math" panose="02040503050406030204" pitchFamily="18" charset="0"/>
                                      </a:rPr>
                                    </m:ctrlPr>
                                  </m:sSubPr>
                                  <m:e>
                                    <m:r>
                                      <a:rPr lang="fr-FR" sz="1800">
                                        <a:effectLst/>
                                        <a:latin typeface="Cambria Math" panose="02040503050406030204" pitchFamily="18" charset="0"/>
                                      </a:rPr>
                                      <m:t>𝑼</m:t>
                                    </m:r>
                                  </m:e>
                                  <m:sub>
                                    <m:r>
                                      <a:rPr lang="fr-FR" sz="1800">
                                        <a:effectLst/>
                                        <a:latin typeface="Cambria Math" panose="02040503050406030204" pitchFamily="18" charset="0"/>
                                      </a:rPr>
                                      <m:t>𝒕𝒉</m:t>
                                    </m:r>
                                  </m:sub>
                                </m:sSub>
                              </m:oMath>
                            </m:oMathPara>
                          </a14:m>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dirty="0">
                              <a:effectLst/>
                            </a:rPr>
                            <a:t>Déformation thermique approximée par la formule </a:t>
                          </a:r>
                          <a:r>
                            <a:rPr lang="fr-FR" sz="1800" dirty="0" smtClean="0">
                              <a:effectLst/>
                            </a:rPr>
                            <a:t>analytique:</a:t>
                          </a:r>
                        </a:p>
                        <a:p>
                          <a:pPr algn="ctr" hangingPunct="0">
                            <a:spcAft>
                              <a:spcPts val="0"/>
                            </a:spcAft>
                          </a:pPr>
                          <a14:m>
                            <m:oMathPara xmlns:m="http://schemas.openxmlformats.org/officeDocument/2006/math">
                              <m:oMathParaPr>
                                <m:jc m:val="centerGroup"/>
                              </m:oMathParaPr>
                              <m:oMath xmlns:m="http://schemas.openxmlformats.org/officeDocument/2006/math">
                                <m:r>
                                  <a:rPr lang="fr-FR" sz="1800" b="1" i="1" smtClean="0">
                                    <a:latin typeface="Cambria Math" panose="02040503050406030204" pitchFamily="18" charset="0"/>
                                  </a:rPr>
                                  <m:t>𝑪</m:t>
                                </m:r>
                                <m:r>
                                  <a:rPr lang="fr-FR" sz="1800" i="1">
                                    <a:latin typeface="Cambria Math" panose="02040503050406030204" pitchFamily="18" charset="0"/>
                                  </a:rPr>
                                  <m:t>=</m:t>
                                </m:r>
                                <m:r>
                                  <a:rPr lang="fr-FR" sz="1800" i="1">
                                    <a:latin typeface="Cambria Math" panose="02040503050406030204" pitchFamily="18" charset="0"/>
                                  </a:rPr>
                                  <m:t>𝑚</m:t>
                                </m:r>
                                <m:f>
                                  <m:fPr>
                                    <m:ctrlPr>
                                      <a:rPr lang="fr-FR" sz="1800" i="1">
                                        <a:latin typeface="Cambria Math" panose="02040503050406030204" pitchFamily="18" charset="0"/>
                                      </a:rPr>
                                    </m:ctrlPr>
                                  </m:fPr>
                                  <m:num>
                                    <m:r>
                                      <a:rPr lang="fr-FR" sz="1800" i="1">
                                        <a:latin typeface="Cambria Math" panose="02040503050406030204" pitchFamily="18" charset="0"/>
                                      </a:rPr>
                                      <m:t>𝛼</m:t>
                                    </m:r>
                                    <m:r>
                                      <a:rPr lang="fr-FR" sz="1800" i="1">
                                        <a:latin typeface="Cambria Math" panose="02040503050406030204" pitchFamily="18" charset="0"/>
                                      </a:rPr>
                                      <m:t>𝐿</m:t>
                                    </m:r>
                                    <m:sSub>
                                      <m:sSubPr>
                                        <m:ctrlPr>
                                          <a:rPr lang="fr-FR" sz="1800" i="1">
                                            <a:latin typeface="Cambria Math" panose="02040503050406030204" pitchFamily="18" charset="0"/>
                                          </a:rPr>
                                        </m:ctrlPr>
                                      </m:sSubPr>
                                      <m:e>
                                        <m:r>
                                          <a:rPr lang="fr-FR" sz="1800" i="1">
                                            <a:latin typeface="Cambria Math" panose="02040503050406030204" pitchFamily="18" charset="0"/>
                                          </a:rPr>
                                          <m:t>𝐿</m:t>
                                        </m:r>
                                      </m:e>
                                      <m:sub>
                                        <m:r>
                                          <a:rPr lang="fr-FR" sz="1800" i="1">
                                            <a:latin typeface="Cambria Math" panose="02040503050406030204" pitchFamily="18" charset="0"/>
                                          </a:rPr>
                                          <m:t>𝑤</m:t>
                                        </m:r>
                                      </m:sub>
                                    </m:sSub>
                                  </m:num>
                                  <m:den>
                                    <m:sSub>
                                      <m:sSubPr>
                                        <m:ctrlPr>
                                          <a:rPr lang="fr-FR" sz="1800" i="1">
                                            <a:latin typeface="Cambria Math" panose="02040503050406030204" pitchFamily="18" charset="0"/>
                                          </a:rPr>
                                        </m:ctrlPr>
                                      </m:sSubPr>
                                      <m:e>
                                        <m:r>
                                          <a:rPr lang="fr-FR" sz="1800" i="1">
                                            <a:latin typeface="Cambria Math" panose="02040503050406030204" pitchFamily="18" charset="0"/>
                                          </a:rPr>
                                          <m:t>𝑅</m:t>
                                        </m:r>
                                      </m:e>
                                      <m:sub>
                                        <m:r>
                                          <a:rPr lang="fr-FR" sz="1800" i="1">
                                            <a:latin typeface="Cambria Math" panose="02040503050406030204" pitchFamily="18" charset="0"/>
                                          </a:rPr>
                                          <m:t>𝑟</m:t>
                                        </m:r>
                                      </m:sub>
                                    </m:sSub>
                                  </m:den>
                                </m:f>
                                <m:func>
                                  <m:funcPr>
                                    <m:ctrlPr>
                                      <a:rPr lang="fr-FR" sz="1800" i="1" smtClean="0">
                                        <a:latin typeface="Cambria Math" panose="02040503050406030204" pitchFamily="18" charset="0"/>
                                      </a:rPr>
                                    </m:ctrlPr>
                                  </m:funcPr>
                                  <m:fName>
                                    <m:r>
                                      <m:rPr>
                                        <m:sty m:val="p"/>
                                      </m:rPr>
                                      <a:rPr lang="fr-FR" sz="1800">
                                        <a:latin typeface="Cambria Math" panose="02040503050406030204" pitchFamily="18" charset="0"/>
                                      </a:rPr>
                                      <m:t>exp</m:t>
                                    </m:r>
                                  </m:fName>
                                  <m:e>
                                    <m:d>
                                      <m:dPr>
                                        <m:ctrlPr>
                                          <a:rPr lang="fr-FR" sz="1800" i="1">
                                            <a:latin typeface="Cambria Math" panose="02040503050406030204" pitchFamily="18" charset="0"/>
                                          </a:rPr>
                                        </m:ctrlPr>
                                      </m:dPr>
                                      <m:e>
                                        <m:r>
                                          <a:rPr lang="fr-FR" sz="1800" i="1">
                                            <a:latin typeface="Cambria Math" panose="02040503050406030204" pitchFamily="18" charset="0"/>
                                          </a:rPr>
                                          <m:t>𝑗</m:t>
                                        </m:r>
                                        <m:sSub>
                                          <m:sSubPr>
                                            <m:ctrlPr>
                                              <a:rPr lang="fr-FR" sz="1800" i="1">
                                                <a:latin typeface="Cambria Math" panose="02040503050406030204" pitchFamily="18" charset="0"/>
                                              </a:rPr>
                                            </m:ctrlPr>
                                          </m:sSubPr>
                                          <m:e>
                                            <m:r>
                                              <a:rPr lang="fr-FR" sz="1800" i="1">
                                                <a:latin typeface="Cambria Math" panose="02040503050406030204" pitchFamily="18" charset="0"/>
                                              </a:rPr>
                                              <m:t>𝛼</m:t>
                                            </m:r>
                                          </m:e>
                                          <m:sub>
                                            <m:r>
                                              <a:rPr lang="fr-FR" sz="1800" i="1">
                                                <a:latin typeface="Cambria Math" panose="02040503050406030204" pitchFamily="18" charset="0"/>
                                              </a:rPr>
                                              <m:t>𝐶</m:t>
                                            </m:r>
                                          </m:sub>
                                        </m:sSub>
                                      </m:e>
                                    </m:d>
                                  </m:e>
                                </m:func>
                              </m:oMath>
                            </m:oMathPara>
                          </a14:m>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dirty="0">
                              <a:effectLst/>
                            </a:rPr>
                            <a:t>Déformation thermique calculée par un modèle thermomécanique du rotor.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Choice>
        <mc:Fallback xmlns="">
          <p:graphicFrame>
            <p:nvGraphicFramePr>
              <p:cNvPr id="11" name="Tableau 10"/>
              <p:cNvGraphicFramePr>
                <a:graphicFrameLocks noGrp="1"/>
              </p:cNvGraphicFramePr>
              <p:nvPr>
                <p:extLst>
                  <p:ext uri="{D42A27DB-BD31-4B8C-83A1-F6EECF244321}">
                    <p14:modId xmlns:p14="http://schemas.microsoft.com/office/powerpoint/2010/main" val="2204386693"/>
                  </p:ext>
                </p:extLst>
              </p:nvPr>
            </p:nvGraphicFramePr>
            <p:xfrm>
              <a:off x="541298" y="1108360"/>
              <a:ext cx="10921553" cy="5084621"/>
            </p:xfrm>
            <a:graphic>
              <a:graphicData uri="http://schemas.openxmlformats.org/drawingml/2006/table">
                <a:tbl>
                  <a:tblPr firstRow="1" bandRow="1">
                    <a:tableStyleId>{5C22544A-7EE6-4342-B048-85BDC9FD1C3A}</a:tableStyleId>
                  </a:tblPr>
                  <a:tblGrid>
                    <a:gridCol w="2251941"/>
                    <a:gridCol w="1280107"/>
                    <a:gridCol w="3828129"/>
                    <a:gridCol w="3561376"/>
                  </a:tblGrid>
                  <a:tr h="884018">
                    <a:tc>
                      <a:txBody>
                        <a:bodyPr/>
                        <a:lstStyle/>
                        <a:p>
                          <a:pPr algn="ctr" hangingPunct="0">
                            <a:spcAft>
                              <a:spcPts val="0"/>
                            </a:spcAft>
                          </a:pPr>
                          <a:r>
                            <a:rPr lang="fr-FR" sz="1800" dirty="0">
                              <a:effectLst/>
                            </a:rPr>
                            <a:t>Coefficient de</a:t>
                          </a:r>
                        </a:p>
                        <a:p>
                          <a:pPr algn="ctr" hangingPunct="0">
                            <a:spcAft>
                              <a:spcPts val="0"/>
                            </a:spcAft>
                          </a:pPr>
                          <a:r>
                            <a:rPr lang="fr-FR" sz="1800" dirty="0">
                              <a:effectLst/>
                            </a:rPr>
                            <a:t>l’effet Morton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dirty="0">
                              <a:effectLst/>
                            </a:rPr>
                            <a:t>Vecteur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a:effectLst/>
                            </a:rPr>
                            <a:t>Approche analytique</a:t>
                          </a:r>
                        </a:p>
                        <a:p>
                          <a:pPr algn="ctr" hangingPunct="0">
                            <a:spcAft>
                              <a:spcPts val="0"/>
                            </a:spcAft>
                          </a:pPr>
                          <a:r>
                            <a:rPr lang="fr-FR" sz="1800">
                              <a:effectLst/>
                            </a:rPr>
                            <a:t>de Lorenz et Murphy</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a:effectLst/>
                            </a:rPr>
                            <a:t>Approche analytique améliorée</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r>
                  <a:tr h="623158">
                    <a:tc rowSpan="2">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270" t="-57031" r="-385135" b="-170313"/>
                          </a:stretch>
                        </a:blipFill>
                      </a:tcPr>
                    </a:tc>
                    <a:tc>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176667" t="-141748" r="-578571" b="-571845"/>
                          </a:stretch>
                        </a:blipFill>
                      </a:tcPr>
                    </a:tc>
                    <a:tc>
                      <a:txBody>
                        <a:bodyPr/>
                        <a:lstStyle/>
                        <a:p>
                          <a:pPr algn="ctr" hangingPunct="0">
                            <a:spcAft>
                              <a:spcPts val="0"/>
                            </a:spcAft>
                          </a:pPr>
                          <a:r>
                            <a:rPr lang="fr-FR" sz="1800" dirty="0">
                              <a:effectLst/>
                            </a:rPr>
                            <a:t>À définir par utilisateur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fr-FR" sz="1800">
                              <a:effectLst/>
                            </a:rPr>
                            <a:t>À définir par utilisateur</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34921">
                    <a:tc vMerge="1">
                      <a:txBody>
                        <a:bodyPr/>
                        <a:lstStyle/>
                        <a:p>
                          <a:endParaRPr lang="fr-FR"/>
                        </a:p>
                      </a:txBody>
                      <a:tcPr/>
                    </a:tc>
                    <a:tc rowSpan="2">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176667" t="-134595" r="-578571" b="-218378"/>
                          </a:stretch>
                        </a:blipFill>
                      </a:tcPr>
                    </a:tc>
                    <a:tc rowSpan="2">
                      <a:txBody>
                        <a:bodyPr/>
                        <a:lstStyle/>
                        <a:p>
                          <a:pPr algn="ctr" hangingPunct="0">
                            <a:spcAft>
                              <a:spcPts val="0"/>
                            </a:spcAft>
                          </a:pPr>
                          <a:r>
                            <a:rPr lang="fr-FR" sz="1800" dirty="0">
                              <a:effectLst/>
                            </a:rPr>
                            <a:t>approche linéaire </a:t>
                          </a:r>
                          <a:r>
                            <a:rPr lang="fr-FR" sz="1800" dirty="0" smtClean="0">
                              <a:effectLst/>
                            </a:rPr>
                            <a:t/>
                          </a:r>
                          <a:br>
                            <a:rPr lang="fr-FR" sz="1800" dirty="0" smtClean="0">
                              <a:effectLst/>
                            </a:rPr>
                          </a:br>
                          <a:r>
                            <a:rPr lang="fr-FR" sz="1800" dirty="0" smtClean="0">
                              <a:effectLst/>
                            </a:rPr>
                            <a:t>(</a:t>
                          </a:r>
                          <a:r>
                            <a:rPr lang="fr-FR" sz="1800" dirty="0">
                              <a:effectLst/>
                            </a:rPr>
                            <a:t>coefficients </a:t>
                          </a:r>
                          <a:r>
                            <a:rPr lang="fr-FR" sz="1800" dirty="0" smtClean="0">
                              <a:effectLst/>
                            </a:rPr>
                            <a:t>dynamiques)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hangingPunct="0">
                            <a:spcAft>
                              <a:spcPts val="0"/>
                            </a:spcAft>
                          </a:pPr>
                          <a:r>
                            <a:rPr lang="fr-FR" sz="1800" dirty="0">
                              <a:effectLst/>
                            </a:rPr>
                            <a:t>approche non linéaire </a:t>
                          </a:r>
                        </a:p>
                        <a:p>
                          <a:pPr algn="ctr" hangingPunct="0">
                            <a:spcAft>
                              <a:spcPts val="0"/>
                            </a:spcAft>
                          </a:pPr>
                          <a:r>
                            <a:rPr lang="fr-FR" sz="1800" dirty="0" smtClean="0">
                              <a:effectLst/>
                            </a:rPr>
                            <a:t>(modèle </a:t>
                          </a:r>
                          <a:r>
                            <a:rPr lang="fr-FR" sz="1800" dirty="0">
                              <a:effectLst/>
                            </a:rPr>
                            <a:t>du </a:t>
                          </a:r>
                          <a:r>
                            <a:rPr lang="fr-FR" sz="1800" dirty="0" smtClean="0">
                              <a:effectLst/>
                            </a:rPr>
                            <a:t>palier)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5459">
                    <a:tc rowSpan="2">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270" t="-349565" r="-385135" b="-279130"/>
                          </a:stretch>
                        </a:blipFill>
                      </a:tcPr>
                    </a:tc>
                    <a:tc vMerge="1">
                      <a:txBody>
                        <a:bodyPr/>
                        <a:lstStyle/>
                        <a:p>
                          <a:endParaRPr lang="fr-FR"/>
                        </a:p>
                      </a:txBody>
                      <a:tcPr/>
                    </a:tc>
                    <a:tc vMerge="1">
                      <a:txBody>
                        <a:bodyPr/>
                        <a:lstStyle/>
                        <a:p>
                          <a:endParaRPr lang="fr-FR"/>
                        </a:p>
                      </a:txBody>
                      <a:tcPr/>
                    </a:tc>
                    <a:tc vMerge="1">
                      <a:txBody>
                        <a:bodyPr/>
                        <a:lstStyle/>
                        <a:p>
                          <a:endParaRPr lang="fr-FR"/>
                        </a:p>
                      </a:txBody>
                      <a:tcPr/>
                    </a:tc>
                  </a:tr>
                  <a:tr h="503345">
                    <a:tc vMerge="1">
                      <a:txBody>
                        <a:bodyPr/>
                        <a:lstStyle/>
                        <a:p>
                          <a:endParaRPr lang="fr-FR"/>
                        </a:p>
                      </a:txBody>
                      <a:tcPr/>
                    </a:tc>
                    <a:tc rowSpan="2">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176667" t="-249425" r="-578571" b="-132184"/>
                          </a:stretch>
                        </a:blipFill>
                      </a:tcPr>
                    </a:tc>
                    <a:tc rowSpan="2">
                      <a:txBody>
                        <a:bodyPr/>
                        <a:lstStyle/>
                        <a:p>
                          <a:pPr algn="ctr" hangingPunct="0">
                            <a:spcAft>
                              <a:spcPts val="0"/>
                            </a:spcAft>
                          </a:pPr>
                          <a:r>
                            <a:rPr lang="fr-FR" sz="1800" dirty="0" smtClean="0">
                              <a:effectLst/>
                            </a:rPr>
                            <a:t>Film </a:t>
                          </a:r>
                          <a:r>
                            <a:rPr lang="fr-FR" sz="1800" dirty="0">
                              <a:effectLst/>
                            </a:rPr>
                            <a:t>lubrifiant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hangingPunct="0">
                            <a:spcAft>
                              <a:spcPts val="0"/>
                            </a:spcAft>
                          </a:pPr>
                          <a:r>
                            <a:rPr lang="fr-FR" sz="1800" dirty="0" smtClean="0">
                              <a:effectLst/>
                            </a:rPr>
                            <a:t>modèle </a:t>
                          </a:r>
                          <a:r>
                            <a:rPr lang="fr-FR" sz="1800" dirty="0">
                              <a:effectLst/>
                            </a:rPr>
                            <a:t>thermique du </a:t>
                          </a:r>
                          <a:r>
                            <a:rPr lang="fr-FR" sz="1800" dirty="0" smtClean="0">
                              <a:effectLst/>
                            </a:rPr>
                            <a:t>rotor 3D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54575">
                    <a:tc rowSpan="2">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270" t="-162069" r="-385135" b="-627"/>
                          </a:stretch>
                        </a:blipFill>
                      </a:tcPr>
                    </a:tc>
                    <a:tc vMerge="1">
                      <a:txBody>
                        <a:bodyPr/>
                        <a:lstStyle/>
                        <a:p>
                          <a:endParaRPr lang="fr-FR"/>
                        </a:p>
                      </a:txBody>
                      <a:tcPr/>
                    </a:tc>
                    <a:tc vMerge="1">
                      <a:txBody>
                        <a:bodyPr/>
                        <a:lstStyle/>
                        <a:p>
                          <a:endParaRPr lang="fr-FR"/>
                        </a:p>
                      </a:txBody>
                      <a:tcPr/>
                    </a:tc>
                    <a:tc vMerge="1">
                      <a:txBody>
                        <a:bodyPr/>
                        <a:lstStyle/>
                        <a:p>
                          <a:endParaRPr lang="fr-FR"/>
                        </a:p>
                      </a:txBody>
                      <a:tcPr/>
                    </a:tc>
                  </a:tr>
                  <a:tr h="1389145">
                    <a:tc vMerge="1">
                      <a:txBody>
                        <a:bodyPr/>
                        <a:lstStyle/>
                        <a:p>
                          <a:endParaRPr lang="fr-FR"/>
                        </a:p>
                      </a:txBody>
                      <a:tcPr/>
                    </a:tc>
                    <a:tc>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176667" t="-266667" r="-578571" b="-877"/>
                          </a:stretch>
                        </a:blipFill>
                      </a:tcPr>
                    </a:tc>
                    <a:tc>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92516" t="-266667" r="-93471" b="-877"/>
                          </a:stretch>
                        </a:blipFill>
                      </a:tcPr>
                    </a:tc>
                    <a:tc>
                      <a:txBody>
                        <a:bodyPr/>
                        <a:lstStyle/>
                        <a:p>
                          <a:pPr algn="ctr" hangingPunct="0">
                            <a:spcAft>
                              <a:spcPts val="0"/>
                            </a:spcAft>
                          </a:pPr>
                          <a:r>
                            <a:rPr lang="fr-FR" sz="1800" dirty="0">
                              <a:effectLst/>
                            </a:rPr>
                            <a:t>Déformation thermique calculée par un modèle thermomécanique du rotor.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Fallback>
      </mc:AlternateContent>
    </p:spTree>
    <p:extLst>
      <p:ext uri="{BB962C8B-B14F-4D97-AF65-F5344CB8AC3E}">
        <p14:creationId xmlns:p14="http://schemas.microsoft.com/office/powerpoint/2010/main" val="9506197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31</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1581430" cy="584775"/>
          </a:xfrm>
          <a:prstGeom prst="rect">
            <a:avLst/>
          </a:prstGeom>
        </p:spPr>
        <p:txBody>
          <a:bodyPr wrap="square">
            <a:spAutoFit/>
          </a:bodyPr>
          <a:lstStyle/>
          <a:p>
            <a:pPr marL="0" lvl="1"/>
            <a:r>
              <a:rPr lang="fr-FR" sz="3200" dirty="0" smtClean="0">
                <a:cs typeface="Arial" panose="020B0604020202020204" pitchFamily="34" charset="0"/>
              </a:rPr>
              <a:t>Résultats de l’analyse de la stabilité de l’effet Morton (rotor court) </a:t>
            </a:r>
            <a:endParaRPr lang="fr-FR" sz="3200" dirty="0">
              <a:cs typeface="Arial" panose="020B0604020202020204" pitchFamily="34" charset="0"/>
            </a:endParaRPr>
          </a:p>
        </p:txBody>
      </p:sp>
      <p:grpSp>
        <p:nvGrpSpPr>
          <p:cNvPr id="12" name="Groupe 11"/>
          <p:cNvGrpSpPr/>
          <p:nvPr/>
        </p:nvGrpSpPr>
        <p:grpSpPr>
          <a:xfrm>
            <a:off x="1064656" y="1075027"/>
            <a:ext cx="4285555" cy="2451109"/>
            <a:chOff x="1615440" y="1073433"/>
            <a:chExt cx="4285555" cy="2451109"/>
          </a:xfrm>
        </p:grpSpPr>
        <p:pic>
          <p:nvPicPr>
            <p:cNvPr id="15" name="Imag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15440" y="1073433"/>
              <a:ext cx="4285555" cy="2451109"/>
            </a:xfrm>
            <a:prstGeom prst="rect">
              <a:avLst/>
            </a:prstGeom>
            <a:noFill/>
          </p:spPr>
        </p:pic>
        <mc:AlternateContent xmlns:mc="http://schemas.openxmlformats.org/markup-compatibility/2006" xmlns:a14="http://schemas.microsoft.com/office/drawing/2010/main">
          <mc:Choice Requires="a14">
            <p:sp>
              <p:nvSpPr>
                <p:cNvPr id="16" name="ZoneTexte 15"/>
                <p:cNvSpPr txBox="1"/>
                <p:nvPr/>
              </p:nvSpPr>
              <p:spPr>
                <a:xfrm>
                  <a:off x="2309839" y="1142898"/>
                  <a:ext cx="1429237" cy="369332"/>
                </a:xfrm>
                <a:prstGeom prst="rect">
                  <a:avLst/>
                </a:prstGeom>
                <a:noFill/>
              </p:spPr>
              <p:txBody>
                <a:bodyPr wrap="none" rtlCol="0">
                  <a:spAutoFit/>
                </a:bodyPr>
                <a:lstStyle/>
                <a:p>
                  <a:r>
                    <a:rPr lang="fr-FR" dirty="0">
                      <a:cs typeface="Times New Roman" panose="02020603050405020304" pitchFamily="18" charset="0"/>
                    </a:rPr>
                    <a:t>Coefficient </a:t>
                  </a:r>
                  <a14:m>
                    <m:oMath xmlns:m="http://schemas.openxmlformats.org/officeDocument/2006/math">
                      <m:r>
                        <a:rPr lang="fr-FR" b="1" i="1" dirty="0" smtClean="0">
                          <a:latin typeface="Cambria Math" panose="02040503050406030204" pitchFamily="18" charset="0"/>
                          <a:cs typeface="Times New Roman" panose="02020603050405020304" pitchFamily="18" charset="0"/>
                        </a:rPr>
                        <m:t>𝑨</m:t>
                      </m:r>
                    </m:oMath>
                  </a14:m>
                  <a:endParaRPr lang="fr-FR" b="1" dirty="0">
                    <a:cs typeface="Times New Roman" panose="02020603050405020304" pitchFamily="18" charset="0"/>
                  </a:endParaRPr>
                </a:p>
              </p:txBody>
            </p:sp>
          </mc:Choice>
          <mc:Fallback xmlns="">
            <p:sp>
              <p:nvSpPr>
                <p:cNvPr id="16" name="ZoneTexte 15"/>
                <p:cNvSpPr txBox="1">
                  <a:spLocks noRot="1" noChangeAspect="1" noMove="1" noResize="1" noEditPoints="1" noAdjustHandles="1" noChangeArrowheads="1" noChangeShapeType="1" noTextEdit="1"/>
                </p:cNvSpPr>
                <p:nvPr/>
              </p:nvSpPr>
              <p:spPr>
                <a:xfrm>
                  <a:off x="2309839" y="1142898"/>
                  <a:ext cx="1429237" cy="369332"/>
                </a:xfrm>
                <a:prstGeom prst="rect">
                  <a:avLst/>
                </a:prstGeom>
                <a:blipFill rotWithShape="0">
                  <a:blip r:embed="rId4"/>
                  <a:stretch>
                    <a:fillRect l="-3846" t="-10000" b="-26667"/>
                  </a:stretch>
                </a:blipFill>
              </p:spPr>
              <p:txBody>
                <a:bodyPr/>
                <a:lstStyle/>
                <a:p>
                  <a:r>
                    <a:rPr lang="fr-FR">
                      <a:noFill/>
                    </a:rPr>
                    <a:t> </a:t>
                  </a:r>
                </a:p>
              </p:txBody>
            </p:sp>
          </mc:Fallback>
        </mc:AlternateContent>
      </p:grpSp>
      <p:grpSp>
        <p:nvGrpSpPr>
          <p:cNvPr id="17" name="Groupe 16"/>
          <p:cNvGrpSpPr/>
          <p:nvPr/>
        </p:nvGrpSpPr>
        <p:grpSpPr>
          <a:xfrm>
            <a:off x="1049416" y="3823191"/>
            <a:ext cx="4290737" cy="2456291"/>
            <a:chOff x="1600200" y="3821597"/>
            <a:chExt cx="4290737" cy="2456291"/>
          </a:xfrm>
        </p:grpSpPr>
        <p:pic>
          <p:nvPicPr>
            <p:cNvPr id="18" name="Image 1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3821597"/>
              <a:ext cx="4290737" cy="2456291"/>
            </a:xfrm>
            <a:prstGeom prst="rect">
              <a:avLst/>
            </a:prstGeom>
            <a:noFill/>
          </p:spPr>
        </p:pic>
        <mc:AlternateContent xmlns:mc="http://schemas.openxmlformats.org/markup-compatibility/2006" xmlns:a14="http://schemas.microsoft.com/office/drawing/2010/main">
          <mc:Choice Requires="a14">
            <p:sp>
              <p:nvSpPr>
                <p:cNvPr id="19" name="ZoneTexte 18"/>
                <p:cNvSpPr txBox="1"/>
                <p:nvPr/>
              </p:nvSpPr>
              <p:spPr>
                <a:xfrm>
                  <a:off x="2309839" y="3948053"/>
                  <a:ext cx="1443665" cy="369332"/>
                </a:xfrm>
                <a:prstGeom prst="rect">
                  <a:avLst/>
                </a:prstGeom>
                <a:noFill/>
              </p:spPr>
              <p:txBody>
                <a:bodyPr wrap="none" rtlCol="0">
                  <a:spAutoFit/>
                </a:bodyPr>
                <a:lstStyle/>
                <a:p>
                  <a:r>
                    <a:rPr lang="fr-FR" dirty="0" smtClean="0">
                      <a:cs typeface="Times New Roman" panose="02020603050405020304" pitchFamily="18" charset="0"/>
                    </a:rPr>
                    <a:t>Coefficient </a:t>
                  </a:r>
                  <a14:m>
                    <m:oMath xmlns:m="http://schemas.openxmlformats.org/officeDocument/2006/math">
                      <m:r>
                        <a:rPr lang="fr-FR" b="1" i="1" dirty="0" smtClean="0">
                          <a:latin typeface="Cambria Math" panose="02040503050406030204" pitchFamily="18" charset="0"/>
                          <a:cs typeface="Times New Roman" panose="02020603050405020304" pitchFamily="18" charset="0"/>
                        </a:rPr>
                        <m:t>𝑩</m:t>
                      </m:r>
                    </m:oMath>
                  </a14:m>
                  <a:endParaRPr lang="fr-FR" b="1" dirty="0">
                    <a:cs typeface="Times New Roman" panose="02020603050405020304" pitchFamily="18" charset="0"/>
                  </a:endParaRPr>
                </a:p>
              </p:txBody>
            </p:sp>
          </mc:Choice>
          <mc:Fallback xmlns="">
            <p:sp>
              <p:nvSpPr>
                <p:cNvPr id="19" name="ZoneTexte 18"/>
                <p:cNvSpPr txBox="1">
                  <a:spLocks noRot="1" noChangeAspect="1" noMove="1" noResize="1" noEditPoints="1" noAdjustHandles="1" noChangeArrowheads="1" noChangeShapeType="1" noTextEdit="1"/>
                </p:cNvSpPr>
                <p:nvPr/>
              </p:nvSpPr>
              <p:spPr>
                <a:xfrm>
                  <a:off x="2309839" y="3948053"/>
                  <a:ext cx="1443665" cy="369332"/>
                </a:xfrm>
                <a:prstGeom prst="rect">
                  <a:avLst/>
                </a:prstGeom>
                <a:blipFill rotWithShape="0">
                  <a:blip r:embed="rId6"/>
                  <a:stretch>
                    <a:fillRect l="-3814" t="-10000" b="-26667"/>
                  </a:stretch>
                </a:blipFill>
              </p:spPr>
              <p:txBody>
                <a:bodyPr/>
                <a:lstStyle/>
                <a:p>
                  <a:r>
                    <a:rPr lang="fr-FR">
                      <a:noFill/>
                    </a:rPr>
                    <a:t> </a:t>
                  </a:r>
                </a:p>
              </p:txBody>
            </p:sp>
          </mc:Fallback>
        </mc:AlternateContent>
      </p:grpSp>
      <p:grpSp>
        <p:nvGrpSpPr>
          <p:cNvPr id="2" name="Groupe 1"/>
          <p:cNvGrpSpPr/>
          <p:nvPr/>
        </p:nvGrpSpPr>
        <p:grpSpPr>
          <a:xfrm>
            <a:off x="6044610" y="1086469"/>
            <a:ext cx="5296931" cy="1425428"/>
            <a:chOff x="6058465" y="1157290"/>
            <a:chExt cx="5296931" cy="1425428"/>
          </a:xfrm>
        </p:grpSpPr>
        <p:sp>
          <p:nvSpPr>
            <p:cNvPr id="35" name="Rectangle 34"/>
            <p:cNvSpPr/>
            <p:nvPr/>
          </p:nvSpPr>
          <p:spPr>
            <a:xfrm>
              <a:off x="6058465" y="1157290"/>
              <a:ext cx="5296931" cy="142542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endParaRPr lang="fr-FR" dirty="0"/>
            </a:p>
          </p:txBody>
        </p:sp>
        <p:grpSp>
          <p:nvGrpSpPr>
            <p:cNvPr id="20" name="Groupe 19"/>
            <p:cNvGrpSpPr/>
            <p:nvPr/>
          </p:nvGrpSpPr>
          <p:grpSpPr>
            <a:xfrm>
              <a:off x="6375053" y="1254759"/>
              <a:ext cx="4966488" cy="1229767"/>
              <a:chOff x="6925837" y="1253165"/>
              <a:chExt cx="4966488" cy="1229767"/>
            </a:xfrm>
          </p:grpSpPr>
          <mc:AlternateContent xmlns:mc="http://schemas.openxmlformats.org/markup-compatibility/2006" xmlns:a14="http://schemas.microsoft.com/office/drawing/2010/main">
            <mc:Choice Requires="a14">
              <p:sp>
                <p:nvSpPr>
                  <p:cNvPr id="21" name="ZoneTexte 20"/>
                  <p:cNvSpPr txBox="1"/>
                  <p:nvPr/>
                </p:nvSpPr>
                <p:spPr>
                  <a:xfrm>
                    <a:off x="8450709" y="1253165"/>
                    <a:ext cx="1421223" cy="369332"/>
                  </a:xfrm>
                  <a:prstGeom prst="rect">
                    <a:avLst/>
                  </a:prstGeom>
                  <a:noFill/>
                </p:spPr>
                <p:txBody>
                  <a:bodyPr wrap="none" rtlCol="0">
                    <a:spAutoFit/>
                  </a:bodyPr>
                  <a:lstStyle/>
                  <a:p>
                    <a:r>
                      <a:rPr lang="fr-FR" b="1" dirty="0">
                        <a:cs typeface="Times New Roman" panose="02020603050405020304" pitchFamily="18" charset="0"/>
                      </a:rPr>
                      <a:t>Coefficient </a:t>
                    </a:r>
                    <a14:m>
                      <m:oMath xmlns:m="http://schemas.openxmlformats.org/officeDocument/2006/math">
                        <m:r>
                          <a:rPr lang="fr-FR" b="1" i="1" dirty="0">
                            <a:latin typeface="Cambria Math" panose="02040503050406030204" pitchFamily="18" charset="0"/>
                            <a:cs typeface="Times New Roman" panose="02020603050405020304" pitchFamily="18" charset="0"/>
                          </a:rPr>
                          <m:t>𝑪</m:t>
                        </m:r>
                      </m:oMath>
                    </a14:m>
                    <a:endParaRPr lang="fr-FR" b="1" dirty="0">
                      <a:cs typeface="Times New Roman" panose="02020603050405020304" pitchFamily="18" charset="0"/>
                    </a:endParaRPr>
                  </a:p>
                </p:txBody>
              </p:sp>
            </mc:Choice>
            <mc:Fallback xmlns="">
              <p:sp>
                <p:nvSpPr>
                  <p:cNvPr id="21" name="ZoneTexte 20"/>
                  <p:cNvSpPr txBox="1">
                    <a:spLocks noRot="1" noChangeAspect="1" noMove="1" noResize="1" noEditPoints="1" noAdjustHandles="1" noChangeArrowheads="1" noChangeShapeType="1" noTextEdit="1"/>
                  </p:cNvSpPr>
                  <p:nvPr/>
                </p:nvSpPr>
                <p:spPr>
                  <a:xfrm>
                    <a:off x="8450709" y="1253165"/>
                    <a:ext cx="1421223" cy="369332"/>
                  </a:xfrm>
                  <a:prstGeom prst="rect">
                    <a:avLst/>
                  </a:prstGeom>
                  <a:blipFill rotWithShape="0">
                    <a:blip r:embed="rId7"/>
                    <a:stretch>
                      <a:fillRect l="-3863" t="-8197" b="-24590"/>
                    </a:stretch>
                  </a:blipFill>
                </p:spPr>
                <p:txBody>
                  <a:bodyPr/>
                  <a:lstStyle/>
                  <a:p>
                    <a:r>
                      <a:rPr lang="fr-FR">
                        <a:noFill/>
                      </a:rPr>
                      <a:t> </a:t>
                    </a:r>
                  </a:p>
                </p:txBody>
              </p:sp>
            </mc:Fallback>
          </mc:AlternateContent>
          <p:grpSp>
            <p:nvGrpSpPr>
              <p:cNvPr id="22" name="Groupe 21"/>
              <p:cNvGrpSpPr/>
              <p:nvPr/>
            </p:nvGrpSpPr>
            <p:grpSpPr>
              <a:xfrm>
                <a:off x="6925837" y="1678100"/>
                <a:ext cx="4966488" cy="804832"/>
                <a:chOff x="6358760" y="1498892"/>
                <a:chExt cx="4966488" cy="804832"/>
              </a:xfrm>
            </p:grpSpPr>
            <mc:AlternateContent xmlns:mc="http://schemas.openxmlformats.org/markup-compatibility/2006" xmlns:a14="http://schemas.microsoft.com/office/drawing/2010/main">
              <mc:Choice Requires="a14">
                <p:sp>
                  <p:nvSpPr>
                    <p:cNvPr id="23" name="Rectangle 22"/>
                    <p:cNvSpPr/>
                    <p:nvPr/>
                  </p:nvSpPr>
                  <p:spPr>
                    <a:xfrm>
                      <a:off x="6358760" y="1498892"/>
                      <a:ext cx="4775547" cy="369332"/>
                    </a:xfrm>
                    <a:prstGeom prst="rect">
                      <a:avLst/>
                    </a:prstGeom>
                  </p:spPr>
                  <p:txBody>
                    <a:bodyPr wrap="square">
                      <a:spAutoFit/>
                    </a:bodyPr>
                    <a:lstStyle/>
                    <a:p>
                      <a:pPr marL="285750" indent="-285750">
                        <a:buFont typeface="Arial" panose="020B0604020202020204" pitchFamily="34" charset="0"/>
                        <a:buChar char="•"/>
                      </a:pPr>
                      <a:r>
                        <a:rPr lang="fr-FR" dirty="0" smtClean="0">
                          <a:cs typeface="Times New Roman" panose="02020603050405020304" pitchFamily="18" charset="0"/>
                        </a:rPr>
                        <a:t>Approche Lorenz </a:t>
                      </a:r>
                      <a:r>
                        <a:rPr lang="fr-FR" dirty="0">
                          <a:cs typeface="Times New Roman" panose="02020603050405020304" pitchFamily="18" charset="0"/>
                        </a:rPr>
                        <a:t>et </a:t>
                      </a:r>
                      <a:r>
                        <a:rPr lang="fr-FR" dirty="0" smtClean="0">
                          <a:cs typeface="Times New Roman" panose="02020603050405020304" pitchFamily="18" charset="0"/>
                        </a:rPr>
                        <a:t>Murphy : </a:t>
                      </a:r>
                      <a14:m>
                        <m:oMath xmlns:m="http://schemas.openxmlformats.org/officeDocument/2006/math">
                          <m:r>
                            <a:rPr lang="fr-FR" b="0" i="1" dirty="0">
                              <a:latin typeface="Cambria Math" panose="02040503050406030204" pitchFamily="18" charset="0"/>
                              <a:cs typeface="Times New Roman" panose="02020603050405020304" pitchFamily="18" charset="0"/>
                            </a:rPr>
                            <m:t>0</m:t>
                          </m:r>
                          <m:r>
                            <a:rPr lang="fr-FR" b="0" dirty="0">
                              <a:latin typeface="Cambria Math" panose="02040503050406030204" pitchFamily="18" charset="0"/>
                              <a:cs typeface="Times New Roman" panose="02020603050405020304" pitchFamily="18" charset="0"/>
                            </a:rPr>
                            <m:t>.</m:t>
                          </m:r>
                          <m:r>
                            <a:rPr lang="fr-FR" b="0" i="1" dirty="0">
                              <a:latin typeface="Cambria Math" panose="02040503050406030204" pitchFamily="18" charset="0"/>
                              <a:cs typeface="Times New Roman" panose="02020603050405020304" pitchFamily="18" charset="0"/>
                            </a:rPr>
                            <m:t>63</m:t>
                          </m:r>
                          <m:r>
                            <a:rPr lang="fr-FR" b="0">
                              <a:latin typeface="Cambria Math" panose="02040503050406030204" pitchFamily="18" charset="0"/>
                              <a:cs typeface="Times New Roman" panose="02020603050405020304" pitchFamily="18" charset="0"/>
                            </a:rPr>
                            <m:t> </m:t>
                          </m:r>
                          <m:r>
                            <a:rPr lang="fr-FR" b="0" i="1">
                              <a:latin typeface="Cambria Math" panose="02040503050406030204" pitchFamily="18" charset="0"/>
                              <a:cs typeface="Times New Roman" panose="02020603050405020304" pitchFamily="18" charset="0"/>
                            </a:rPr>
                            <m:t>𝑔𝑚𝑚</m:t>
                          </m:r>
                          <m:r>
                            <a:rPr lang="fr-FR" b="0">
                              <a:latin typeface="Cambria Math" panose="02040503050406030204" pitchFamily="18" charset="0"/>
                              <a:cs typeface="Times New Roman" panose="02020603050405020304" pitchFamily="18" charset="0"/>
                            </a:rPr>
                            <m:t>/°</m:t>
                          </m:r>
                          <m:r>
                            <a:rPr lang="fr-FR" b="0" i="1">
                              <a:latin typeface="Cambria Math" panose="02040503050406030204" pitchFamily="18" charset="0"/>
                              <a:cs typeface="Times New Roman" panose="02020603050405020304" pitchFamily="18" charset="0"/>
                            </a:rPr>
                            <m:t>𝐶</m:t>
                          </m:r>
                          <m:r>
                            <a:rPr lang="fr-FR" b="0">
                              <a:latin typeface="Cambria Math" panose="02040503050406030204" pitchFamily="18" charset="0"/>
                              <a:cs typeface="Times New Roman" panose="02020603050405020304" pitchFamily="18" charset="0"/>
                            </a:rPr>
                            <m:t> </m:t>
                          </m:r>
                        </m:oMath>
                      </a14:m>
                      <a:endParaRPr lang="fr-FR" dirty="0">
                        <a:cs typeface="Times New Roman" panose="02020603050405020304" pitchFamily="18" charset="0"/>
                      </a:endParaRPr>
                    </a:p>
                  </p:txBody>
                </p:sp>
              </mc:Choice>
              <mc:Fallback xmlns="">
                <p:sp>
                  <p:nvSpPr>
                    <p:cNvPr id="23" name="Rectangle 22"/>
                    <p:cNvSpPr>
                      <a:spLocks noRot="1" noChangeAspect="1" noMove="1" noResize="1" noEditPoints="1" noAdjustHandles="1" noChangeArrowheads="1" noChangeShapeType="1" noTextEdit="1"/>
                    </p:cNvSpPr>
                    <p:nvPr/>
                  </p:nvSpPr>
                  <p:spPr>
                    <a:xfrm>
                      <a:off x="6358760" y="1498892"/>
                      <a:ext cx="4775547" cy="369332"/>
                    </a:xfrm>
                    <a:prstGeom prst="rect">
                      <a:avLst/>
                    </a:prstGeom>
                    <a:blipFill rotWithShape="0">
                      <a:blip r:embed="rId8"/>
                      <a:stretch>
                        <a:fillRect l="-894" t="-9836" b="-2459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6358760" y="1934392"/>
                      <a:ext cx="4966488" cy="369332"/>
                    </a:xfrm>
                    <a:prstGeom prst="rect">
                      <a:avLst/>
                    </a:prstGeom>
                  </p:spPr>
                  <p:txBody>
                    <a:bodyPr wrap="none">
                      <a:spAutoFit/>
                    </a:bodyPr>
                    <a:lstStyle/>
                    <a:p>
                      <a:pPr marL="285750" indent="-285750">
                        <a:buFont typeface="Arial" panose="020B0604020202020204" pitchFamily="34" charset="0"/>
                        <a:buChar char="•"/>
                      </a:pPr>
                      <a:r>
                        <a:rPr lang="fr-FR" dirty="0">
                          <a:cs typeface="Times New Roman" panose="02020603050405020304" pitchFamily="18" charset="0"/>
                        </a:rPr>
                        <a:t>Approche Analytique </a:t>
                      </a:r>
                      <a:r>
                        <a:rPr lang="fr-FR" dirty="0" smtClean="0">
                          <a:cs typeface="Times New Roman" panose="02020603050405020304" pitchFamily="18" charset="0"/>
                        </a:rPr>
                        <a:t>améliorée : </a:t>
                      </a:r>
                      <a14:m>
                        <m:oMath xmlns:m="http://schemas.openxmlformats.org/officeDocument/2006/math">
                          <m:r>
                            <a:rPr lang="fr-FR" dirty="0">
                              <a:latin typeface="Cambria Math" panose="02040503050406030204" pitchFamily="18" charset="0"/>
                              <a:cs typeface="Times New Roman" panose="02020603050405020304" pitchFamily="18" charset="0"/>
                            </a:rPr>
                            <m:t>1.24</m:t>
                          </m:r>
                          <m:r>
                            <a:rPr lang="fr-FR">
                              <a:latin typeface="Cambria Math" panose="02040503050406030204" pitchFamily="18" charset="0"/>
                              <a:cs typeface="Times New Roman" panose="02020603050405020304" pitchFamily="18" charset="0"/>
                            </a:rPr>
                            <m:t> </m:t>
                          </m:r>
                          <m:r>
                            <m:rPr>
                              <m:sty m:val="p"/>
                            </m:rPr>
                            <a:rPr lang="fr-FR">
                              <a:latin typeface="Cambria Math" panose="02040503050406030204" pitchFamily="18" charset="0"/>
                              <a:cs typeface="Times New Roman" panose="02020603050405020304" pitchFamily="18" charset="0"/>
                            </a:rPr>
                            <m:t>gmm</m:t>
                          </m:r>
                          <m:r>
                            <a:rPr lang="fr-FR">
                              <a:latin typeface="Cambria Math" panose="02040503050406030204" pitchFamily="18" charset="0"/>
                              <a:cs typeface="Times New Roman" panose="02020603050405020304" pitchFamily="18" charset="0"/>
                            </a:rPr>
                            <m:t>/°</m:t>
                          </m:r>
                          <m:r>
                            <m:rPr>
                              <m:sty m:val="p"/>
                            </m:rPr>
                            <a:rPr lang="fr-FR">
                              <a:latin typeface="Cambria Math" panose="02040503050406030204" pitchFamily="18" charset="0"/>
                              <a:cs typeface="Times New Roman" panose="02020603050405020304" pitchFamily="18" charset="0"/>
                            </a:rPr>
                            <m:t>C</m:t>
                          </m:r>
                          <m:r>
                            <a:rPr lang="fr-FR">
                              <a:latin typeface="Cambria Math" panose="02040503050406030204" pitchFamily="18" charset="0"/>
                              <a:cs typeface="Times New Roman" panose="02020603050405020304" pitchFamily="18" charset="0"/>
                            </a:rPr>
                            <m:t> </m:t>
                          </m:r>
                        </m:oMath>
                      </a14:m>
                      <a:endParaRPr lang="fr-FR" dirty="0">
                        <a:cs typeface="Times New Roman" panose="02020603050405020304" pitchFamily="18" charset="0"/>
                      </a:endParaRPr>
                    </a:p>
                  </p:txBody>
                </p:sp>
              </mc:Choice>
              <mc:Fallback xmlns="">
                <p:sp>
                  <p:nvSpPr>
                    <p:cNvPr id="24" name="Rectangle 23"/>
                    <p:cNvSpPr>
                      <a:spLocks noRot="1" noChangeAspect="1" noMove="1" noResize="1" noEditPoints="1" noAdjustHandles="1" noChangeArrowheads="1" noChangeShapeType="1" noTextEdit="1"/>
                    </p:cNvSpPr>
                    <p:nvPr/>
                  </p:nvSpPr>
                  <p:spPr>
                    <a:xfrm>
                      <a:off x="6358760" y="1934392"/>
                      <a:ext cx="4966488" cy="369332"/>
                    </a:xfrm>
                    <a:prstGeom prst="rect">
                      <a:avLst/>
                    </a:prstGeom>
                    <a:blipFill rotWithShape="0">
                      <a:blip r:embed="rId9"/>
                      <a:stretch>
                        <a:fillRect l="-860" t="-8197" b="-24590"/>
                      </a:stretch>
                    </a:blipFill>
                  </p:spPr>
                  <p:txBody>
                    <a:bodyPr/>
                    <a:lstStyle/>
                    <a:p>
                      <a:r>
                        <a:rPr lang="fr-FR">
                          <a:noFill/>
                        </a:rPr>
                        <a:t> </a:t>
                      </a:r>
                    </a:p>
                  </p:txBody>
                </p:sp>
              </mc:Fallback>
            </mc:AlternateContent>
          </p:grpSp>
        </p:grpSp>
      </p:grpSp>
      <p:grpSp>
        <p:nvGrpSpPr>
          <p:cNvPr id="25" name="Groupe 24"/>
          <p:cNvGrpSpPr/>
          <p:nvPr/>
        </p:nvGrpSpPr>
        <p:grpSpPr>
          <a:xfrm>
            <a:off x="5825167" y="2700388"/>
            <a:ext cx="5676254" cy="3230538"/>
            <a:chOff x="6161707" y="2957273"/>
            <a:chExt cx="5676254" cy="3230538"/>
          </a:xfrm>
        </p:grpSpPr>
        <p:pic>
          <p:nvPicPr>
            <p:cNvPr id="26" name="Image 25"/>
            <p:cNvPicPr/>
            <p:nvPr/>
          </p:nvPicPr>
          <p:blipFill>
            <a:blip r:embed="rId10"/>
            <a:stretch>
              <a:fillRect/>
            </a:stretch>
          </p:blipFill>
          <p:spPr>
            <a:xfrm>
              <a:off x="6161707" y="3154828"/>
              <a:ext cx="5676254" cy="3032983"/>
            </a:xfrm>
            <a:prstGeom prst="rect">
              <a:avLst/>
            </a:prstGeom>
          </p:spPr>
        </p:pic>
        <mc:AlternateContent xmlns:mc="http://schemas.openxmlformats.org/markup-compatibility/2006" xmlns:a14="http://schemas.microsoft.com/office/drawing/2010/main">
          <mc:Choice Requires="a14">
            <p:sp>
              <p:nvSpPr>
                <p:cNvPr id="27" name="Rectangle 26"/>
                <p:cNvSpPr/>
                <p:nvPr/>
              </p:nvSpPr>
              <p:spPr>
                <a:xfrm>
                  <a:off x="7874475" y="2957273"/>
                  <a:ext cx="31313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mtClean="0">
                            <a:latin typeface="Cambria Math" panose="02040503050406030204" pitchFamily="18" charset="0"/>
                            <a:cs typeface="Times New Roman" panose="02020603050405020304" pitchFamily="18" charset="0"/>
                          </a:rPr>
                          <m:t>𝜍</m:t>
                        </m:r>
                        <m:r>
                          <a:rPr lang="fr-FR" b="0" i="0" smtClean="0">
                            <a:latin typeface="Cambria Math" panose="02040503050406030204" pitchFamily="18" charset="0"/>
                            <a:cs typeface="Times New Roman" panose="02020603050405020304" pitchFamily="18" charset="0"/>
                          </a:rPr>
                          <m:t>=</m:t>
                        </m:r>
                        <m:d>
                          <m:dPr>
                            <m:begChr m:val="|"/>
                            <m:endChr m:val="|"/>
                            <m:ctrlPr>
                              <a:rPr lang="fr-FR" i="1" dirty="0">
                                <a:latin typeface="Cambria Math" panose="02040503050406030204" pitchFamily="18" charset="0"/>
                              </a:rPr>
                            </m:ctrlPr>
                          </m:dPr>
                          <m:e>
                            <m:r>
                              <a:rPr lang="fr-FR" i="1" dirty="0">
                                <a:latin typeface="Cambria Math" panose="02040503050406030204" pitchFamily="18" charset="0"/>
                              </a:rPr>
                              <m:t>𝐵𝐴𝐶</m:t>
                            </m:r>
                          </m:e>
                        </m:d>
                        <m:r>
                          <a:rPr lang="fr-FR" i="1" dirty="0">
                            <a:latin typeface="Cambria Math" panose="02040503050406030204" pitchFamily="18" charset="0"/>
                          </a:rPr>
                          <m:t>𝑐𝑜</m:t>
                        </m:r>
                        <m:func>
                          <m:funcPr>
                            <m:ctrlPr>
                              <a:rPr lang="fr-FR" i="1" dirty="0">
                                <a:latin typeface="Cambria Math" panose="02040503050406030204" pitchFamily="18" charset="0"/>
                              </a:rPr>
                            </m:ctrlPr>
                          </m:funcPr>
                          <m:fName>
                            <m:r>
                              <a:rPr lang="fr-FR" i="1" dirty="0">
                                <a:latin typeface="Cambria Math" panose="02040503050406030204" pitchFamily="18" charset="0"/>
                              </a:rPr>
                              <m:t>𝑠</m:t>
                            </m:r>
                          </m:fName>
                          <m:e>
                            <m:d>
                              <m:dPr>
                                <m:ctrlPr>
                                  <a:rPr lang="fr-FR" i="1" dirty="0">
                                    <a:latin typeface="Cambria Math" panose="02040503050406030204" pitchFamily="18" charset="0"/>
                                  </a:rPr>
                                </m:ctrlPr>
                              </m:dPr>
                              <m:e>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𝐵</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𝐴</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𝐶</m:t>
                                    </m:r>
                                  </m:sub>
                                </m:sSub>
                              </m:e>
                            </m:d>
                          </m:e>
                        </m:func>
                      </m:oMath>
                    </m:oMathPara>
                  </a14:m>
                  <a:endParaRPr lang="fr-FR" dirty="0">
                    <a:cs typeface="Times New Roman" panose="02020603050405020304" pitchFamily="18" charset="0"/>
                  </a:endParaRPr>
                </a:p>
              </p:txBody>
            </p:sp>
          </mc:Choice>
          <mc:Fallback xmlns="">
            <p:sp>
              <p:nvSpPr>
                <p:cNvPr id="27" name="Rectangle 26"/>
                <p:cNvSpPr>
                  <a:spLocks noRot="1" noChangeAspect="1" noMove="1" noResize="1" noEditPoints="1" noAdjustHandles="1" noChangeArrowheads="1" noChangeShapeType="1" noTextEdit="1"/>
                </p:cNvSpPr>
                <p:nvPr/>
              </p:nvSpPr>
              <p:spPr>
                <a:xfrm>
                  <a:off x="7874475" y="2957273"/>
                  <a:ext cx="3131370" cy="369332"/>
                </a:xfrm>
                <a:prstGeom prst="rect">
                  <a:avLst/>
                </a:prstGeom>
                <a:blipFill rotWithShape="0">
                  <a:blip r:embed="rId11"/>
                  <a:stretch>
                    <a:fillRect b="-4918"/>
                  </a:stretch>
                </a:blipFill>
              </p:spPr>
              <p:txBody>
                <a:bodyPr/>
                <a:lstStyle/>
                <a:p>
                  <a:r>
                    <a:rPr lang="fr-FR">
                      <a:noFill/>
                    </a:rPr>
                    <a:t> </a:t>
                  </a:r>
                </a:p>
              </p:txBody>
            </p:sp>
          </mc:Fallback>
        </mc:AlternateContent>
      </p:grpSp>
      <p:grpSp>
        <p:nvGrpSpPr>
          <p:cNvPr id="28" name="Groupe 27"/>
          <p:cNvGrpSpPr/>
          <p:nvPr/>
        </p:nvGrpSpPr>
        <p:grpSpPr>
          <a:xfrm>
            <a:off x="5378982" y="2815042"/>
            <a:ext cx="2354171" cy="3636971"/>
            <a:chOff x="5930166" y="3090256"/>
            <a:chExt cx="2354171" cy="3636971"/>
          </a:xfrm>
        </p:grpSpPr>
        <p:sp>
          <p:nvSpPr>
            <p:cNvPr id="29" name="Ellipse 28"/>
            <p:cNvSpPr/>
            <p:nvPr/>
          </p:nvSpPr>
          <p:spPr>
            <a:xfrm>
              <a:off x="6489658" y="3090256"/>
              <a:ext cx="872358" cy="123860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ZoneTexte 29"/>
            <p:cNvSpPr txBox="1"/>
            <p:nvPr/>
          </p:nvSpPr>
          <p:spPr>
            <a:xfrm>
              <a:off x="5930166" y="6357895"/>
              <a:ext cx="2354171" cy="369332"/>
            </a:xfrm>
            <a:prstGeom prst="rect">
              <a:avLst/>
            </a:prstGeom>
            <a:noFill/>
          </p:spPr>
          <p:txBody>
            <a:bodyPr wrap="none" rtlCol="0">
              <a:spAutoFit/>
            </a:bodyPr>
            <a:lstStyle/>
            <a:p>
              <a:r>
                <a:rPr lang="fr-FR" dirty="0">
                  <a:solidFill>
                    <a:srgbClr val="FF0000"/>
                  </a:solidFill>
                  <a:cs typeface="Times New Roman" panose="02020603050405020304" pitchFamily="18" charset="0"/>
                </a:rPr>
                <a:t>Largement inférieur à </a:t>
              </a:r>
              <a:r>
                <a:rPr lang="fr-FR" sz="1600" dirty="0">
                  <a:solidFill>
                    <a:srgbClr val="FF0000"/>
                  </a:solidFill>
                  <a:latin typeface="Times New Roman" panose="02020603050405020304" pitchFamily="18" charset="0"/>
                  <a:cs typeface="Times New Roman" panose="02020603050405020304" pitchFamily="18" charset="0"/>
                </a:rPr>
                <a:t>1</a:t>
              </a:r>
            </a:p>
          </p:txBody>
        </p:sp>
      </p:grpSp>
      <p:pic>
        <p:nvPicPr>
          <p:cNvPr id="31" name="Image 30"/>
          <p:cNvPicPr>
            <a:picLocks noChangeAspect="1"/>
          </p:cNvPicPr>
          <p:nvPr/>
        </p:nvPicPr>
        <p:blipFill>
          <a:blip r:embed="rId12"/>
          <a:stretch>
            <a:fillRect/>
          </a:stretch>
        </p:blipFill>
        <p:spPr>
          <a:xfrm>
            <a:off x="7771982" y="6100866"/>
            <a:ext cx="604696" cy="327847"/>
          </a:xfrm>
          <a:prstGeom prst="rect">
            <a:avLst/>
          </a:prstGeom>
        </p:spPr>
      </p:pic>
      <p:sp>
        <p:nvSpPr>
          <p:cNvPr id="33" name="ZoneTexte 32"/>
          <p:cNvSpPr txBox="1"/>
          <p:nvPr/>
        </p:nvSpPr>
        <p:spPr>
          <a:xfrm>
            <a:off x="8376678" y="6080123"/>
            <a:ext cx="3865674" cy="369332"/>
          </a:xfrm>
          <a:prstGeom prst="rect">
            <a:avLst/>
          </a:prstGeom>
          <a:noFill/>
        </p:spPr>
        <p:txBody>
          <a:bodyPr wrap="none" rtlCol="0">
            <a:spAutoFit/>
          </a:bodyPr>
          <a:lstStyle/>
          <a:p>
            <a:r>
              <a:rPr lang="fr-FR" dirty="0" smtClean="0">
                <a:solidFill>
                  <a:srgbClr val="FF0000"/>
                </a:solidFill>
                <a:cs typeface="Times New Roman" panose="02020603050405020304" pitchFamily="18" charset="0"/>
              </a:rPr>
              <a:t>Effet Morton stable pour le rotor court</a:t>
            </a:r>
            <a:endParaRPr lang="fr-FR" dirty="0">
              <a:solidFill>
                <a:srgbClr val="FF0000"/>
              </a:solidFill>
              <a:cs typeface="Times New Roman" panose="02020603050405020304" pitchFamily="18" charset="0"/>
            </a:endParaRPr>
          </a:p>
        </p:txBody>
      </p:sp>
    </p:spTree>
    <p:extLst>
      <p:ext uri="{BB962C8B-B14F-4D97-AF65-F5344CB8AC3E}">
        <p14:creationId xmlns:p14="http://schemas.microsoft.com/office/powerpoint/2010/main" val="33687024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p:cNvSpPr/>
          <p:nvPr/>
        </p:nvSpPr>
        <p:spPr>
          <a:xfrm>
            <a:off x="4553194" y="67093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1</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8" name="圆角矩形 8"/>
          <p:cNvSpPr/>
          <p:nvPr/>
        </p:nvSpPr>
        <p:spPr>
          <a:xfrm>
            <a:off x="4556040" y="1552643"/>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2</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0" name="圆角矩形 10"/>
          <p:cNvSpPr/>
          <p:nvPr/>
        </p:nvSpPr>
        <p:spPr>
          <a:xfrm>
            <a:off x="4553194" y="245614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3</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2" name="圆角矩形 12"/>
          <p:cNvSpPr/>
          <p:nvPr/>
        </p:nvSpPr>
        <p:spPr>
          <a:xfrm>
            <a:off x="4553194" y="3346191"/>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4</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156" name="矩形 9"/>
          <p:cNvSpPr/>
          <p:nvPr/>
        </p:nvSpPr>
        <p:spPr>
          <a:xfrm>
            <a:off x="5293028" y="678295"/>
            <a:ext cx="4428072"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Introduction : Contexte industriel</a:t>
            </a:r>
            <a:endParaRPr lang="zh-CN" altLang="zh-CN" sz="2400" kern="100" dirty="0">
              <a:ea typeface="微软雅黑" panose="020B0503020204020204" pitchFamily="34" charset="-122"/>
              <a:cs typeface="Times New Roman" panose="02020603050405020304" pitchFamily="18" charset="0"/>
            </a:endParaRPr>
          </a:p>
        </p:txBody>
      </p:sp>
      <p:sp>
        <p:nvSpPr>
          <p:cNvPr id="171" name="圆角矩形 12"/>
          <p:cNvSpPr/>
          <p:nvPr/>
        </p:nvSpPr>
        <p:spPr>
          <a:xfrm>
            <a:off x="4576398" y="4283509"/>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5</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32</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3" name="矩形 9"/>
          <p:cNvSpPr/>
          <p:nvPr/>
        </p:nvSpPr>
        <p:spPr>
          <a:xfrm>
            <a:off x="5402743" y="1574117"/>
            <a:ext cx="327557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Modélisation</a:t>
            </a:r>
            <a:r>
              <a:rPr lang="fr-FR" altLang="zh-CN" sz="2400" b="1" kern="100" dirty="0" smtClean="0">
                <a:ea typeface="微软雅黑" panose="020B0503020204020204" pitchFamily="34" charset="-122"/>
                <a:cs typeface="Times New Roman" panose="02020603050405020304" pitchFamily="18" charset="0"/>
              </a:rPr>
              <a:t> </a:t>
            </a:r>
            <a:r>
              <a:rPr lang="fr-FR" altLang="zh-CN" sz="2400" kern="100" dirty="0" smtClean="0">
                <a:ea typeface="微软雅黑" panose="020B0503020204020204" pitchFamily="34" charset="-122"/>
                <a:cs typeface="Times New Roman" panose="02020603050405020304" pitchFamily="18" charset="0"/>
              </a:rPr>
              <a:t>numérique</a:t>
            </a:r>
            <a:endParaRPr lang="zh-CN" altLang="zh-CN" sz="2400" kern="100" dirty="0">
              <a:ea typeface="微软雅黑" panose="020B0503020204020204" pitchFamily="34" charset="-122"/>
              <a:cs typeface="Times New Roman" panose="02020603050405020304" pitchFamily="18" charset="0"/>
            </a:endParaRPr>
          </a:p>
        </p:txBody>
      </p:sp>
      <p:sp>
        <p:nvSpPr>
          <p:cNvPr id="16" name="矩形 9"/>
          <p:cNvSpPr/>
          <p:nvPr/>
        </p:nvSpPr>
        <p:spPr>
          <a:xfrm>
            <a:off x="5379539" y="2511849"/>
            <a:ext cx="2843278"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Validation du modèle</a:t>
            </a:r>
            <a:endParaRPr lang="zh-CN" altLang="zh-CN" sz="2400" kern="100" dirty="0">
              <a:ea typeface="微软雅黑" panose="020B0503020204020204" pitchFamily="34" charset="-122"/>
              <a:cs typeface="Times New Roman" panose="02020603050405020304" pitchFamily="18" charset="0"/>
            </a:endParaRPr>
          </a:p>
        </p:txBody>
      </p:sp>
      <p:sp>
        <p:nvSpPr>
          <p:cNvPr id="18" name="矩形 9"/>
          <p:cNvSpPr/>
          <p:nvPr/>
        </p:nvSpPr>
        <p:spPr>
          <a:xfrm>
            <a:off x="5379539" y="4304611"/>
            <a:ext cx="5212261"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Pistes pour éviter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19" name="圆角矩形 12"/>
          <p:cNvSpPr/>
          <p:nvPr/>
        </p:nvSpPr>
        <p:spPr>
          <a:xfrm>
            <a:off x="4576398" y="5236060"/>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6</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0" name="矩形 13"/>
          <p:cNvSpPr/>
          <p:nvPr/>
        </p:nvSpPr>
        <p:spPr>
          <a:xfrm>
            <a:off x="5402743" y="5250447"/>
            <a:ext cx="3575018" cy="461665"/>
          </a:xfrm>
          <a:prstGeom prst="rect">
            <a:avLst/>
          </a:prstGeom>
        </p:spPr>
        <p:txBody>
          <a:bodyPr wrap="none">
            <a:spAutoFit/>
          </a:bodyPr>
          <a:lstStyle/>
          <a:p>
            <a:pPr algn="ctr">
              <a:spcAft>
                <a:spcPts val="0"/>
              </a:spcAft>
              <a:defRPr/>
            </a:pPr>
            <a:r>
              <a:rPr lang="en-US" altLang="zh-CN" sz="2400" kern="100" dirty="0">
                <a:ea typeface="微软雅黑" panose="020B0503020204020204" pitchFamily="34" charset="-122"/>
                <a:cs typeface="Times New Roman" panose="02020603050405020304" pitchFamily="18" charset="0"/>
              </a:rPr>
              <a:t>Conclusions &amp; Perspectives</a:t>
            </a:r>
            <a:endParaRPr lang="zh-CN" altLang="zh-CN" sz="2400" kern="100" dirty="0">
              <a:ea typeface="微软雅黑" panose="020B0503020204020204" pitchFamily="34" charset="-122"/>
              <a:cs typeface="Times New Roman" panose="02020603050405020304" pitchFamily="18" charset="0"/>
            </a:endParaRPr>
          </a:p>
        </p:txBody>
      </p:sp>
      <p:sp>
        <p:nvSpPr>
          <p:cNvPr id="21" name="Freeform 123">
            <a:extLst>
              <a:ext uri="{FF2B5EF4-FFF2-40B4-BE49-F238E27FC236}">
                <a16:creationId xmlns="" xmlns:a16="http://schemas.microsoft.com/office/drawing/2014/main" id="{402A1139-C7D6-4537-AFBF-9254000B9FA6}"/>
              </a:ext>
            </a:extLst>
          </p:cNvPr>
          <p:cNvSpPr>
            <a:spLocks noEditPoints="1"/>
          </p:cNvSpPr>
          <p:nvPr/>
        </p:nvSpPr>
        <p:spPr bwMode="auto">
          <a:xfrm>
            <a:off x="3518319" y="3343207"/>
            <a:ext cx="731520" cy="457200"/>
          </a:xfrm>
          <a:custGeom>
            <a:avLst/>
            <a:gdLst/>
            <a:ahLst/>
            <a:cxnLst>
              <a:cxn ang="0">
                <a:pos x="1179" y="92"/>
              </a:cxn>
              <a:cxn ang="0">
                <a:pos x="1259" y="275"/>
              </a:cxn>
              <a:cxn ang="0">
                <a:pos x="1607" y="202"/>
              </a:cxn>
              <a:cxn ang="0">
                <a:pos x="1753" y="130"/>
              </a:cxn>
              <a:cxn ang="0">
                <a:pos x="1857" y="304"/>
              </a:cxn>
              <a:cxn ang="0">
                <a:pos x="2021" y="567"/>
              </a:cxn>
              <a:cxn ang="0">
                <a:pos x="1753" y="1262"/>
              </a:cxn>
              <a:cxn ang="0">
                <a:pos x="877" y="1371"/>
              </a:cxn>
              <a:cxn ang="0">
                <a:pos x="11" y="1411"/>
              </a:cxn>
              <a:cxn ang="0">
                <a:pos x="24" y="1101"/>
              </a:cxn>
              <a:cxn ang="0">
                <a:pos x="182" y="802"/>
              </a:cxn>
              <a:cxn ang="0">
                <a:pos x="595" y="409"/>
              </a:cxn>
              <a:cxn ang="0">
                <a:pos x="1073" y="700"/>
              </a:cxn>
              <a:cxn ang="0">
                <a:pos x="1155" y="187"/>
              </a:cxn>
              <a:cxn ang="0">
                <a:pos x="896" y="703"/>
              </a:cxn>
              <a:cxn ang="0">
                <a:pos x="1038" y="796"/>
              </a:cxn>
              <a:cxn ang="0">
                <a:pos x="1167" y="547"/>
              </a:cxn>
              <a:cxn ang="0">
                <a:pos x="1033" y="1090"/>
              </a:cxn>
              <a:cxn ang="0">
                <a:pos x="1684" y="283"/>
              </a:cxn>
              <a:cxn ang="0">
                <a:pos x="1558" y="660"/>
              </a:cxn>
              <a:cxn ang="0">
                <a:pos x="940" y="1250"/>
              </a:cxn>
              <a:cxn ang="0">
                <a:pos x="961" y="1290"/>
              </a:cxn>
              <a:cxn ang="0">
                <a:pos x="1656" y="456"/>
              </a:cxn>
              <a:cxn ang="0">
                <a:pos x="1781" y="577"/>
              </a:cxn>
              <a:cxn ang="0">
                <a:pos x="1813" y="253"/>
              </a:cxn>
              <a:cxn ang="0">
                <a:pos x="1756" y="300"/>
              </a:cxn>
              <a:cxn ang="0">
                <a:pos x="1631" y="706"/>
              </a:cxn>
              <a:cxn ang="0">
                <a:pos x="1722" y="409"/>
              </a:cxn>
              <a:cxn ang="0">
                <a:pos x="1697" y="707"/>
              </a:cxn>
              <a:cxn ang="0">
                <a:pos x="1737" y="743"/>
              </a:cxn>
              <a:cxn ang="0">
                <a:pos x="1221" y="1099"/>
              </a:cxn>
              <a:cxn ang="0">
                <a:pos x="1797" y="683"/>
              </a:cxn>
              <a:cxn ang="0">
                <a:pos x="1788" y="561"/>
              </a:cxn>
              <a:cxn ang="0">
                <a:pos x="342" y="594"/>
              </a:cxn>
              <a:cxn ang="0">
                <a:pos x="403" y="1094"/>
              </a:cxn>
              <a:cxn ang="0">
                <a:pos x="899" y="803"/>
              </a:cxn>
              <a:cxn ang="0">
                <a:pos x="1881" y="451"/>
              </a:cxn>
              <a:cxn ang="0">
                <a:pos x="1776" y="1127"/>
              </a:cxn>
              <a:cxn ang="0">
                <a:pos x="1227" y="1221"/>
              </a:cxn>
              <a:cxn ang="0">
                <a:pos x="1396" y="1251"/>
              </a:cxn>
              <a:cxn ang="0">
                <a:pos x="1799" y="1250"/>
              </a:cxn>
              <a:cxn ang="0">
                <a:pos x="2009" y="560"/>
              </a:cxn>
              <a:cxn ang="0">
                <a:pos x="1736" y="999"/>
              </a:cxn>
              <a:cxn ang="0">
                <a:pos x="991" y="1301"/>
              </a:cxn>
              <a:cxn ang="0">
                <a:pos x="1858" y="766"/>
              </a:cxn>
              <a:cxn ang="0">
                <a:pos x="1458" y="864"/>
              </a:cxn>
              <a:cxn ang="0">
                <a:pos x="1300" y="1031"/>
              </a:cxn>
              <a:cxn ang="0">
                <a:pos x="1489" y="913"/>
              </a:cxn>
              <a:cxn ang="0">
                <a:pos x="1464" y="896"/>
              </a:cxn>
              <a:cxn ang="0">
                <a:pos x="107" y="1088"/>
              </a:cxn>
              <a:cxn ang="0">
                <a:pos x="156" y="1111"/>
              </a:cxn>
              <a:cxn ang="0">
                <a:pos x="710" y="1240"/>
              </a:cxn>
              <a:cxn ang="0">
                <a:pos x="91" y="1159"/>
              </a:cxn>
              <a:cxn ang="0">
                <a:pos x="430" y="1205"/>
              </a:cxn>
              <a:cxn ang="0">
                <a:pos x="399" y="1216"/>
              </a:cxn>
              <a:cxn ang="0">
                <a:pos x="116" y="1207"/>
              </a:cxn>
              <a:cxn ang="0">
                <a:pos x="641" y="1373"/>
              </a:cxn>
              <a:cxn ang="0">
                <a:pos x="368" y="1369"/>
              </a:cxn>
              <a:cxn ang="0">
                <a:pos x="88" y="1337"/>
              </a:cxn>
              <a:cxn ang="0">
                <a:pos x="120" y="1331"/>
              </a:cxn>
              <a:cxn ang="0">
                <a:pos x="686" y="1288"/>
              </a:cxn>
              <a:cxn ang="0">
                <a:pos x="877" y="1358"/>
              </a:cxn>
            </a:cxnLst>
            <a:rect l="0" t="0" r="r" b="b"/>
            <a:pathLst>
              <a:path w="2040" h="1427">
                <a:moveTo>
                  <a:pt x="1079" y="278"/>
                </a:moveTo>
                <a:lnTo>
                  <a:pt x="1079" y="278"/>
                </a:lnTo>
                <a:lnTo>
                  <a:pt x="1079" y="276"/>
                </a:lnTo>
                <a:lnTo>
                  <a:pt x="1077" y="275"/>
                </a:lnTo>
                <a:lnTo>
                  <a:pt x="1077" y="275"/>
                </a:lnTo>
                <a:lnTo>
                  <a:pt x="1077" y="278"/>
                </a:lnTo>
                <a:lnTo>
                  <a:pt x="1076" y="278"/>
                </a:lnTo>
                <a:lnTo>
                  <a:pt x="1076" y="275"/>
                </a:lnTo>
                <a:lnTo>
                  <a:pt x="1076" y="274"/>
                </a:lnTo>
                <a:lnTo>
                  <a:pt x="1077" y="273"/>
                </a:lnTo>
                <a:lnTo>
                  <a:pt x="1077" y="273"/>
                </a:lnTo>
                <a:lnTo>
                  <a:pt x="1078" y="271"/>
                </a:lnTo>
                <a:lnTo>
                  <a:pt x="1080" y="271"/>
                </a:lnTo>
                <a:lnTo>
                  <a:pt x="1081" y="271"/>
                </a:lnTo>
                <a:lnTo>
                  <a:pt x="1082" y="271"/>
                </a:lnTo>
                <a:lnTo>
                  <a:pt x="1082" y="270"/>
                </a:lnTo>
                <a:lnTo>
                  <a:pt x="1082" y="270"/>
                </a:lnTo>
                <a:lnTo>
                  <a:pt x="1081" y="269"/>
                </a:lnTo>
                <a:lnTo>
                  <a:pt x="1081" y="267"/>
                </a:lnTo>
                <a:lnTo>
                  <a:pt x="1084" y="263"/>
                </a:lnTo>
                <a:lnTo>
                  <a:pt x="1088" y="261"/>
                </a:lnTo>
                <a:lnTo>
                  <a:pt x="1091" y="259"/>
                </a:lnTo>
                <a:lnTo>
                  <a:pt x="1091" y="259"/>
                </a:lnTo>
                <a:lnTo>
                  <a:pt x="1093" y="253"/>
                </a:lnTo>
                <a:lnTo>
                  <a:pt x="1096" y="245"/>
                </a:lnTo>
                <a:lnTo>
                  <a:pt x="1105" y="231"/>
                </a:lnTo>
                <a:lnTo>
                  <a:pt x="1115" y="218"/>
                </a:lnTo>
                <a:lnTo>
                  <a:pt x="1125" y="206"/>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79" y="84"/>
                </a:lnTo>
                <a:lnTo>
                  <a:pt x="1181" y="82"/>
                </a:lnTo>
                <a:lnTo>
                  <a:pt x="1184" y="81"/>
                </a:lnTo>
                <a:lnTo>
                  <a:pt x="1186" y="78"/>
                </a:lnTo>
                <a:lnTo>
                  <a:pt x="1188" y="75"/>
                </a:lnTo>
                <a:lnTo>
                  <a:pt x="1190" y="71"/>
                </a:lnTo>
                <a:lnTo>
                  <a:pt x="1190" y="67"/>
                </a:lnTo>
                <a:lnTo>
                  <a:pt x="1190" y="63"/>
                </a:lnTo>
                <a:lnTo>
                  <a:pt x="1187" y="60"/>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14" y="0"/>
                </a:lnTo>
                <a:lnTo>
                  <a:pt x="1221" y="5"/>
                </a:lnTo>
                <a:lnTo>
                  <a:pt x="1225" y="13"/>
                </a:lnTo>
                <a:lnTo>
                  <a:pt x="1228" y="21"/>
                </a:lnTo>
                <a:lnTo>
                  <a:pt x="1231" y="30"/>
                </a:lnTo>
                <a:lnTo>
                  <a:pt x="1235" y="50"/>
                </a:lnTo>
                <a:lnTo>
                  <a:pt x="1238" y="70"/>
                </a:lnTo>
                <a:lnTo>
                  <a:pt x="1238" y="70"/>
                </a:lnTo>
                <a:lnTo>
                  <a:pt x="1240" y="80"/>
                </a:lnTo>
                <a:lnTo>
                  <a:pt x="1244" y="91"/>
                </a:lnTo>
                <a:lnTo>
                  <a:pt x="1247" y="102"/>
                </a:lnTo>
                <a:lnTo>
                  <a:pt x="1250" y="111"/>
                </a:lnTo>
                <a:lnTo>
                  <a:pt x="1250" y="111"/>
                </a:lnTo>
                <a:lnTo>
                  <a:pt x="1252" y="128"/>
                </a:lnTo>
                <a:lnTo>
                  <a:pt x="1253" y="147"/>
                </a:lnTo>
                <a:lnTo>
                  <a:pt x="1254" y="186"/>
                </a:lnTo>
                <a:lnTo>
                  <a:pt x="1254" y="186"/>
                </a:lnTo>
                <a:lnTo>
                  <a:pt x="1255" y="236"/>
                </a:lnTo>
                <a:lnTo>
                  <a:pt x="1256" y="257"/>
                </a:lnTo>
                <a:lnTo>
                  <a:pt x="1259" y="275"/>
                </a:lnTo>
                <a:lnTo>
                  <a:pt x="1259" y="275"/>
                </a:lnTo>
                <a:lnTo>
                  <a:pt x="1252" y="320"/>
                </a:lnTo>
                <a:lnTo>
                  <a:pt x="1244" y="365"/>
                </a:lnTo>
                <a:lnTo>
                  <a:pt x="1233" y="408"/>
                </a:lnTo>
                <a:lnTo>
                  <a:pt x="1228" y="429"/>
                </a:lnTo>
                <a:lnTo>
                  <a:pt x="1222" y="450"/>
                </a:lnTo>
                <a:lnTo>
                  <a:pt x="1222" y="450"/>
                </a:lnTo>
                <a:lnTo>
                  <a:pt x="1250" y="424"/>
                </a:lnTo>
                <a:lnTo>
                  <a:pt x="1278" y="398"/>
                </a:lnTo>
                <a:lnTo>
                  <a:pt x="1308" y="373"/>
                </a:lnTo>
                <a:lnTo>
                  <a:pt x="1338" y="348"/>
                </a:lnTo>
                <a:lnTo>
                  <a:pt x="1338" y="348"/>
                </a:lnTo>
                <a:lnTo>
                  <a:pt x="1356" y="334"/>
                </a:lnTo>
                <a:lnTo>
                  <a:pt x="1364" y="327"/>
                </a:lnTo>
                <a:lnTo>
                  <a:pt x="1373" y="320"/>
                </a:lnTo>
                <a:lnTo>
                  <a:pt x="1373" y="320"/>
                </a:lnTo>
                <a:lnTo>
                  <a:pt x="1382" y="314"/>
                </a:lnTo>
                <a:lnTo>
                  <a:pt x="1393" y="309"/>
                </a:lnTo>
                <a:lnTo>
                  <a:pt x="1397" y="306"/>
                </a:lnTo>
                <a:lnTo>
                  <a:pt x="1403" y="304"/>
                </a:lnTo>
                <a:lnTo>
                  <a:pt x="1407" y="300"/>
                </a:lnTo>
                <a:lnTo>
                  <a:pt x="1410" y="294"/>
                </a:lnTo>
                <a:lnTo>
                  <a:pt x="1410" y="294"/>
                </a:lnTo>
                <a:lnTo>
                  <a:pt x="1411" y="296"/>
                </a:lnTo>
                <a:lnTo>
                  <a:pt x="1413" y="297"/>
                </a:lnTo>
                <a:lnTo>
                  <a:pt x="1415" y="296"/>
                </a:lnTo>
                <a:lnTo>
                  <a:pt x="1417" y="294"/>
                </a:lnTo>
                <a:lnTo>
                  <a:pt x="1417" y="294"/>
                </a:lnTo>
                <a:lnTo>
                  <a:pt x="1428" y="287"/>
                </a:lnTo>
                <a:lnTo>
                  <a:pt x="1439" y="281"/>
                </a:lnTo>
                <a:lnTo>
                  <a:pt x="1462" y="269"/>
                </a:lnTo>
                <a:lnTo>
                  <a:pt x="1484" y="258"/>
                </a:lnTo>
                <a:lnTo>
                  <a:pt x="1495" y="251"/>
                </a:lnTo>
                <a:lnTo>
                  <a:pt x="1505" y="243"/>
                </a:lnTo>
                <a:lnTo>
                  <a:pt x="1505" y="243"/>
                </a:lnTo>
                <a:lnTo>
                  <a:pt x="1519" y="239"/>
                </a:lnTo>
                <a:lnTo>
                  <a:pt x="1532" y="233"/>
                </a:lnTo>
                <a:lnTo>
                  <a:pt x="1557" y="223"/>
                </a:lnTo>
                <a:lnTo>
                  <a:pt x="1581" y="212"/>
                </a:lnTo>
                <a:lnTo>
                  <a:pt x="1593" y="207"/>
                </a:lnTo>
                <a:lnTo>
                  <a:pt x="1607" y="202"/>
                </a:lnTo>
                <a:lnTo>
                  <a:pt x="1607" y="202"/>
                </a:lnTo>
                <a:lnTo>
                  <a:pt x="1610" y="199"/>
                </a:lnTo>
                <a:lnTo>
                  <a:pt x="1615" y="196"/>
                </a:lnTo>
                <a:lnTo>
                  <a:pt x="1623" y="190"/>
                </a:lnTo>
                <a:lnTo>
                  <a:pt x="1623" y="190"/>
                </a:lnTo>
                <a:lnTo>
                  <a:pt x="1626" y="186"/>
                </a:lnTo>
                <a:lnTo>
                  <a:pt x="1630" y="182"/>
                </a:lnTo>
                <a:lnTo>
                  <a:pt x="1633" y="178"/>
                </a:lnTo>
                <a:lnTo>
                  <a:pt x="1636" y="173"/>
                </a:lnTo>
                <a:lnTo>
                  <a:pt x="1636" y="173"/>
                </a:lnTo>
                <a:lnTo>
                  <a:pt x="1639" y="171"/>
                </a:lnTo>
                <a:lnTo>
                  <a:pt x="1644" y="170"/>
                </a:lnTo>
                <a:lnTo>
                  <a:pt x="1647" y="169"/>
                </a:lnTo>
                <a:lnTo>
                  <a:pt x="1650" y="167"/>
                </a:lnTo>
                <a:lnTo>
                  <a:pt x="1650" y="167"/>
                </a:lnTo>
                <a:lnTo>
                  <a:pt x="1656" y="161"/>
                </a:lnTo>
                <a:lnTo>
                  <a:pt x="1662" y="154"/>
                </a:lnTo>
                <a:lnTo>
                  <a:pt x="1666" y="146"/>
                </a:lnTo>
                <a:lnTo>
                  <a:pt x="1670" y="137"/>
                </a:lnTo>
                <a:lnTo>
                  <a:pt x="1680" y="120"/>
                </a:lnTo>
                <a:lnTo>
                  <a:pt x="1688" y="103"/>
                </a:lnTo>
                <a:lnTo>
                  <a:pt x="1688" y="103"/>
                </a:lnTo>
                <a:lnTo>
                  <a:pt x="1688" y="96"/>
                </a:lnTo>
                <a:lnTo>
                  <a:pt x="1687" y="91"/>
                </a:lnTo>
                <a:lnTo>
                  <a:pt x="1687" y="86"/>
                </a:lnTo>
                <a:lnTo>
                  <a:pt x="1688" y="84"/>
                </a:lnTo>
                <a:lnTo>
                  <a:pt x="1691" y="81"/>
                </a:lnTo>
                <a:lnTo>
                  <a:pt x="1691" y="81"/>
                </a:lnTo>
                <a:lnTo>
                  <a:pt x="1696" y="82"/>
                </a:lnTo>
                <a:lnTo>
                  <a:pt x="1698" y="82"/>
                </a:lnTo>
                <a:lnTo>
                  <a:pt x="1701" y="81"/>
                </a:lnTo>
                <a:lnTo>
                  <a:pt x="1701" y="81"/>
                </a:lnTo>
                <a:lnTo>
                  <a:pt x="1705" y="97"/>
                </a:lnTo>
                <a:lnTo>
                  <a:pt x="1710" y="112"/>
                </a:lnTo>
                <a:lnTo>
                  <a:pt x="1714" y="127"/>
                </a:lnTo>
                <a:lnTo>
                  <a:pt x="1715" y="135"/>
                </a:lnTo>
                <a:lnTo>
                  <a:pt x="1715" y="142"/>
                </a:lnTo>
                <a:lnTo>
                  <a:pt x="1715" y="142"/>
                </a:lnTo>
                <a:lnTo>
                  <a:pt x="1730" y="138"/>
                </a:lnTo>
                <a:lnTo>
                  <a:pt x="1742" y="134"/>
                </a:lnTo>
                <a:lnTo>
                  <a:pt x="1753" y="130"/>
                </a:lnTo>
                <a:lnTo>
                  <a:pt x="1766" y="126"/>
                </a:lnTo>
                <a:lnTo>
                  <a:pt x="1766" y="126"/>
                </a:lnTo>
                <a:lnTo>
                  <a:pt x="1781" y="147"/>
                </a:lnTo>
                <a:lnTo>
                  <a:pt x="1787" y="157"/>
                </a:lnTo>
                <a:lnTo>
                  <a:pt x="1793" y="169"/>
                </a:lnTo>
                <a:lnTo>
                  <a:pt x="1793" y="169"/>
                </a:lnTo>
                <a:lnTo>
                  <a:pt x="1797" y="168"/>
                </a:lnTo>
                <a:lnTo>
                  <a:pt x="1800" y="167"/>
                </a:lnTo>
                <a:lnTo>
                  <a:pt x="1804" y="164"/>
                </a:lnTo>
                <a:lnTo>
                  <a:pt x="1809" y="161"/>
                </a:lnTo>
                <a:lnTo>
                  <a:pt x="1812" y="161"/>
                </a:lnTo>
                <a:lnTo>
                  <a:pt x="1814" y="162"/>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1" y="197"/>
                </a:lnTo>
                <a:lnTo>
                  <a:pt x="1839" y="194"/>
                </a:lnTo>
                <a:lnTo>
                  <a:pt x="1847" y="191"/>
                </a:lnTo>
                <a:lnTo>
                  <a:pt x="1856" y="190"/>
                </a:lnTo>
                <a:lnTo>
                  <a:pt x="1860" y="191"/>
                </a:lnTo>
                <a:lnTo>
                  <a:pt x="1863" y="192"/>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2" y="305"/>
                </a:lnTo>
                <a:lnTo>
                  <a:pt x="1857" y="304"/>
                </a:lnTo>
                <a:lnTo>
                  <a:pt x="1862" y="304"/>
                </a:lnTo>
                <a:lnTo>
                  <a:pt x="1873" y="303"/>
                </a:lnTo>
                <a:lnTo>
                  <a:pt x="1884" y="303"/>
                </a:lnTo>
                <a:lnTo>
                  <a:pt x="1895" y="302"/>
                </a:lnTo>
                <a:lnTo>
                  <a:pt x="1895" y="302"/>
                </a:lnTo>
                <a:lnTo>
                  <a:pt x="1902" y="299"/>
                </a:lnTo>
                <a:lnTo>
                  <a:pt x="1908" y="296"/>
                </a:lnTo>
                <a:lnTo>
                  <a:pt x="1914" y="292"/>
                </a:lnTo>
                <a:lnTo>
                  <a:pt x="1917" y="292"/>
                </a:lnTo>
                <a:lnTo>
                  <a:pt x="1920" y="293"/>
                </a:lnTo>
                <a:lnTo>
                  <a:pt x="1920" y="293"/>
                </a:lnTo>
                <a:lnTo>
                  <a:pt x="1922" y="297"/>
                </a:lnTo>
                <a:lnTo>
                  <a:pt x="1922" y="301"/>
                </a:lnTo>
                <a:lnTo>
                  <a:pt x="1922" y="305"/>
                </a:lnTo>
                <a:lnTo>
                  <a:pt x="1921" y="309"/>
                </a:lnTo>
                <a:lnTo>
                  <a:pt x="1914" y="327"/>
                </a:lnTo>
                <a:lnTo>
                  <a:pt x="1914" y="327"/>
                </a:lnTo>
                <a:lnTo>
                  <a:pt x="1908" y="349"/>
                </a:lnTo>
                <a:lnTo>
                  <a:pt x="1902" y="372"/>
                </a:lnTo>
                <a:lnTo>
                  <a:pt x="1890" y="415"/>
                </a:lnTo>
                <a:lnTo>
                  <a:pt x="1890" y="415"/>
                </a:lnTo>
                <a:lnTo>
                  <a:pt x="1923" y="415"/>
                </a:lnTo>
                <a:lnTo>
                  <a:pt x="1954" y="413"/>
                </a:lnTo>
                <a:lnTo>
                  <a:pt x="2016" y="407"/>
                </a:lnTo>
                <a:lnTo>
                  <a:pt x="2016" y="407"/>
                </a:lnTo>
                <a:lnTo>
                  <a:pt x="2023" y="415"/>
                </a:lnTo>
                <a:lnTo>
                  <a:pt x="2029" y="423"/>
                </a:lnTo>
                <a:lnTo>
                  <a:pt x="2033" y="430"/>
                </a:lnTo>
                <a:lnTo>
                  <a:pt x="2036" y="438"/>
                </a:lnTo>
                <a:lnTo>
                  <a:pt x="2039" y="446"/>
                </a:lnTo>
                <a:lnTo>
                  <a:pt x="2040" y="456"/>
                </a:lnTo>
                <a:lnTo>
                  <a:pt x="2039" y="467"/>
                </a:lnTo>
                <a:lnTo>
                  <a:pt x="2038" y="480"/>
                </a:lnTo>
                <a:lnTo>
                  <a:pt x="2038" y="480"/>
                </a:lnTo>
                <a:lnTo>
                  <a:pt x="2034" y="494"/>
                </a:lnTo>
                <a:lnTo>
                  <a:pt x="2030" y="510"/>
                </a:lnTo>
                <a:lnTo>
                  <a:pt x="2027" y="526"/>
                </a:lnTo>
                <a:lnTo>
                  <a:pt x="2024" y="542"/>
                </a:lnTo>
                <a:lnTo>
                  <a:pt x="2024" y="542"/>
                </a:lnTo>
                <a:lnTo>
                  <a:pt x="2021" y="555"/>
                </a:lnTo>
                <a:lnTo>
                  <a:pt x="2021" y="567"/>
                </a:lnTo>
                <a:lnTo>
                  <a:pt x="2020" y="580"/>
                </a:lnTo>
                <a:lnTo>
                  <a:pt x="2019" y="593"/>
                </a:lnTo>
                <a:lnTo>
                  <a:pt x="2019" y="593"/>
                </a:lnTo>
                <a:lnTo>
                  <a:pt x="2017" y="603"/>
                </a:lnTo>
                <a:lnTo>
                  <a:pt x="2014" y="612"/>
                </a:lnTo>
                <a:lnTo>
                  <a:pt x="2011" y="622"/>
                </a:lnTo>
                <a:lnTo>
                  <a:pt x="2009" y="631"/>
                </a:lnTo>
                <a:lnTo>
                  <a:pt x="2009" y="631"/>
                </a:lnTo>
                <a:lnTo>
                  <a:pt x="2005" y="647"/>
                </a:lnTo>
                <a:lnTo>
                  <a:pt x="2002" y="661"/>
                </a:lnTo>
                <a:lnTo>
                  <a:pt x="1993" y="693"/>
                </a:lnTo>
                <a:lnTo>
                  <a:pt x="1993" y="693"/>
                </a:lnTo>
                <a:lnTo>
                  <a:pt x="1974" y="768"/>
                </a:lnTo>
                <a:lnTo>
                  <a:pt x="1956" y="844"/>
                </a:lnTo>
                <a:lnTo>
                  <a:pt x="1937" y="919"/>
                </a:lnTo>
                <a:lnTo>
                  <a:pt x="1919" y="991"/>
                </a:lnTo>
                <a:lnTo>
                  <a:pt x="1919" y="991"/>
                </a:lnTo>
                <a:lnTo>
                  <a:pt x="1911" y="1014"/>
                </a:lnTo>
                <a:lnTo>
                  <a:pt x="1905" y="1036"/>
                </a:lnTo>
                <a:lnTo>
                  <a:pt x="1898" y="1058"/>
                </a:lnTo>
                <a:lnTo>
                  <a:pt x="1895" y="1069"/>
                </a:lnTo>
                <a:lnTo>
                  <a:pt x="1893" y="1079"/>
                </a:lnTo>
                <a:lnTo>
                  <a:pt x="1893" y="1079"/>
                </a:lnTo>
                <a:lnTo>
                  <a:pt x="1886" y="1126"/>
                </a:lnTo>
                <a:lnTo>
                  <a:pt x="1881" y="1149"/>
                </a:lnTo>
                <a:lnTo>
                  <a:pt x="1877" y="1170"/>
                </a:lnTo>
                <a:lnTo>
                  <a:pt x="1872" y="1192"/>
                </a:lnTo>
                <a:lnTo>
                  <a:pt x="1865" y="1212"/>
                </a:lnTo>
                <a:lnTo>
                  <a:pt x="1859" y="1232"/>
                </a:lnTo>
                <a:lnTo>
                  <a:pt x="1850" y="1252"/>
                </a:lnTo>
                <a:lnTo>
                  <a:pt x="1850" y="1252"/>
                </a:lnTo>
                <a:lnTo>
                  <a:pt x="1846" y="1254"/>
                </a:lnTo>
                <a:lnTo>
                  <a:pt x="1841" y="1257"/>
                </a:lnTo>
                <a:lnTo>
                  <a:pt x="1834" y="1259"/>
                </a:lnTo>
                <a:lnTo>
                  <a:pt x="1830" y="1262"/>
                </a:lnTo>
                <a:lnTo>
                  <a:pt x="1830" y="1262"/>
                </a:lnTo>
                <a:lnTo>
                  <a:pt x="1812" y="1265"/>
                </a:lnTo>
                <a:lnTo>
                  <a:pt x="1792" y="1265"/>
                </a:lnTo>
                <a:lnTo>
                  <a:pt x="1773" y="1263"/>
                </a:lnTo>
                <a:lnTo>
                  <a:pt x="1753" y="1262"/>
                </a:lnTo>
                <a:lnTo>
                  <a:pt x="1753" y="1262"/>
                </a:lnTo>
                <a:lnTo>
                  <a:pt x="1733" y="1261"/>
                </a:lnTo>
                <a:lnTo>
                  <a:pt x="1715" y="1262"/>
                </a:lnTo>
                <a:lnTo>
                  <a:pt x="1697" y="1265"/>
                </a:lnTo>
                <a:lnTo>
                  <a:pt x="1679" y="1268"/>
                </a:lnTo>
                <a:lnTo>
                  <a:pt x="1642" y="1274"/>
                </a:lnTo>
                <a:lnTo>
                  <a:pt x="1624" y="1276"/>
                </a:lnTo>
                <a:lnTo>
                  <a:pt x="1607" y="1278"/>
                </a:lnTo>
                <a:lnTo>
                  <a:pt x="1607" y="1278"/>
                </a:lnTo>
                <a:lnTo>
                  <a:pt x="1593" y="1277"/>
                </a:lnTo>
                <a:lnTo>
                  <a:pt x="1579" y="1277"/>
                </a:lnTo>
                <a:lnTo>
                  <a:pt x="1573" y="1277"/>
                </a:lnTo>
                <a:lnTo>
                  <a:pt x="1568" y="1280"/>
                </a:lnTo>
                <a:lnTo>
                  <a:pt x="1561" y="1282"/>
                </a:lnTo>
                <a:lnTo>
                  <a:pt x="1556" y="1285"/>
                </a:lnTo>
                <a:lnTo>
                  <a:pt x="1556" y="1285"/>
                </a:lnTo>
                <a:lnTo>
                  <a:pt x="1428" y="1293"/>
                </a:lnTo>
                <a:lnTo>
                  <a:pt x="1294" y="1301"/>
                </a:lnTo>
                <a:lnTo>
                  <a:pt x="1294" y="1301"/>
                </a:lnTo>
                <a:lnTo>
                  <a:pt x="1224" y="1306"/>
                </a:lnTo>
                <a:lnTo>
                  <a:pt x="1188" y="1311"/>
                </a:lnTo>
                <a:lnTo>
                  <a:pt x="1153" y="1315"/>
                </a:lnTo>
                <a:lnTo>
                  <a:pt x="1118" y="1320"/>
                </a:lnTo>
                <a:lnTo>
                  <a:pt x="1084" y="1328"/>
                </a:lnTo>
                <a:lnTo>
                  <a:pt x="1050" y="1335"/>
                </a:lnTo>
                <a:lnTo>
                  <a:pt x="1018" y="1344"/>
                </a:lnTo>
                <a:lnTo>
                  <a:pt x="1018" y="1344"/>
                </a:lnTo>
                <a:lnTo>
                  <a:pt x="1012" y="1347"/>
                </a:lnTo>
                <a:lnTo>
                  <a:pt x="1012" y="1347"/>
                </a:lnTo>
                <a:lnTo>
                  <a:pt x="999" y="1354"/>
                </a:lnTo>
                <a:lnTo>
                  <a:pt x="987" y="1362"/>
                </a:lnTo>
                <a:lnTo>
                  <a:pt x="975" y="1369"/>
                </a:lnTo>
                <a:lnTo>
                  <a:pt x="969" y="1373"/>
                </a:lnTo>
                <a:lnTo>
                  <a:pt x="961" y="1374"/>
                </a:lnTo>
                <a:lnTo>
                  <a:pt x="961" y="1374"/>
                </a:lnTo>
                <a:lnTo>
                  <a:pt x="947" y="1376"/>
                </a:lnTo>
                <a:lnTo>
                  <a:pt x="929" y="1377"/>
                </a:lnTo>
                <a:lnTo>
                  <a:pt x="912" y="1377"/>
                </a:lnTo>
                <a:lnTo>
                  <a:pt x="896" y="1376"/>
                </a:lnTo>
                <a:lnTo>
                  <a:pt x="896" y="1376"/>
                </a:lnTo>
                <a:lnTo>
                  <a:pt x="887" y="1374"/>
                </a:lnTo>
                <a:lnTo>
                  <a:pt x="877" y="1371"/>
                </a:lnTo>
                <a:lnTo>
                  <a:pt x="867" y="1367"/>
                </a:lnTo>
                <a:lnTo>
                  <a:pt x="861" y="1367"/>
                </a:lnTo>
                <a:lnTo>
                  <a:pt x="861" y="1367"/>
                </a:lnTo>
                <a:lnTo>
                  <a:pt x="839" y="1368"/>
                </a:lnTo>
                <a:lnTo>
                  <a:pt x="817" y="1369"/>
                </a:lnTo>
                <a:lnTo>
                  <a:pt x="772" y="1371"/>
                </a:lnTo>
                <a:lnTo>
                  <a:pt x="772" y="1371"/>
                </a:lnTo>
                <a:lnTo>
                  <a:pt x="741" y="1372"/>
                </a:lnTo>
                <a:lnTo>
                  <a:pt x="712" y="1375"/>
                </a:lnTo>
                <a:lnTo>
                  <a:pt x="649" y="1384"/>
                </a:lnTo>
                <a:lnTo>
                  <a:pt x="649" y="1384"/>
                </a:lnTo>
                <a:lnTo>
                  <a:pt x="614" y="1389"/>
                </a:lnTo>
                <a:lnTo>
                  <a:pt x="578" y="1392"/>
                </a:lnTo>
                <a:lnTo>
                  <a:pt x="542" y="1394"/>
                </a:lnTo>
                <a:lnTo>
                  <a:pt x="506" y="1397"/>
                </a:lnTo>
                <a:lnTo>
                  <a:pt x="506" y="1397"/>
                </a:lnTo>
                <a:lnTo>
                  <a:pt x="448" y="1404"/>
                </a:lnTo>
                <a:lnTo>
                  <a:pt x="388" y="1410"/>
                </a:lnTo>
                <a:lnTo>
                  <a:pt x="328" y="1415"/>
                </a:lnTo>
                <a:lnTo>
                  <a:pt x="298" y="1418"/>
                </a:lnTo>
                <a:lnTo>
                  <a:pt x="267" y="1419"/>
                </a:lnTo>
                <a:lnTo>
                  <a:pt x="267" y="1419"/>
                </a:lnTo>
                <a:lnTo>
                  <a:pt x="252" y="1418"/>
                </a:lnTo>
                <a:lnTo>
                  <a:pt x="244" y="1417"/>
                </a:lnTo>
                <a:lnTo>
                  <a:pt x="237" y="1417"/>
                </a:lnTo>
                <a:lnTo>
                  <a:pt x="237" y="1417"/>
                </a:lnTo>
                <a:lnTo>
                  <a:pt x="216" y="1419"/>
                </a:lnTo>
                <a:lnTo>
                  <a:pt x="196" y="1422"/>
                </a:lnTo>
                <a:lnTo>
                  <a:pt x="177" y="1425"/>
                </a:lnTo>
                <a:lnTo>
                  <a:pt x="156" y="1427"/>
                </a:lnTo>
                <a:lnTo>
                  <a:pt x="156" y="1427"/>
                </a:lnTo>
                <a:lnTo>
                  <a:pt x="134" y="1427"/>
                </a:lnTo>
                <a:lnTo>
                  <a:pt x="110" y="1425"/>
                </a:lnTo>
                <a:lnTo>
                  <a:pt x="87" y="1423"/>
                </a:lnTo>
                <a:lnTo>
                  <a:pt x="64" y="1422"/>
                </a:lnTo>
                <a:lnTo>
                  <a:pt x="64" y="1422"/>
                </a:lnTo>
                <a:lnTo>
                  <a:pt x="50" y="1421"/>
                </a:lnTo>
                <a:lnTo>
                  <a:pt x="36" y="1419"/>
                </a:lnTo>
                <a:lnTo>
                  <a:pt x="24" y="1415"/>
                </a:lnTo>
                <a:lnTo>
                  <a:pt x="11" y="1411"/>
                </a:lnTo>
                <a:lnTo>
                  <a:pt x="11" y="1411"/>
                </a:lnTo>
                <a:lnTo>
                  <a:pt x="9" y="1404"/>
                </a:lnTo>
                <a:lnTo>
                  <a:pt x="6" y="1394"/>
                </a:lnTo>
                <a:lnTo>
                  <a:pt x="4" y="1386"/>
                </a:lnTo>
                <a:lnTo>
                  <a:pt x="2" y="1382"/>
                </a:lnTo>
                <a:lnTo>
                  <a:pt x="0" y="1379"/>
                </a:lnTo>
                <a:lnTo>
                  <a:pt x="0" y="1379"/>
                </a:lnTo>
                <a:lnTo>
                  <a:pt x="21" y="1335"/>
                </a:lnTo>
                <a:lnTo>
                  <a:pt x="43" y="1291"/>
                </a:lnTo>
                <a:lnTo>
                  <a:pt x="66" y="1250"/>
                </a:lnTo>
                <a:lnTo>
                  <a:pt x="89" y="1210"/>
                </a:lnTo>
                <a:lnTo>
                  <a:pt x="89" y="1210"/>
                </a:lnTo>
                <a:lnTo>
                  <a:pt x="71" y="1211"/>
                </a:lnTo>
                <a:lnTo>
                  <a:pt x="52" y="1213"/>
                </a:lnTo>
                <a:lnTo>
                  <a:pt x="35" y="1215"/>
                </a:lnTo>
                <a:lnTo>
                  <a:pt x="18" y="1215"/>
                </a:lnTo>
                <a:lnTo>
                  <a:pt x="18" y="1215"/>
                </a:lnTo>
                <a:lnTo>
                  <a:pt x="16" y="1208"/>
                </a:lnTo>
                <a:lnTo>
                  <a:pt x="17" y="1199"/>
                </a:lnTo>
                <a:lnTo>
                  <a:pt x="19" y="1192"/>
                </a:lnTo>
                <a:lnTo>
                  <a:pt x="22" y="1183"/>
                </a:lnTo>
                <a:lnTo>
                  <a:pt x="30" y="1168"/>
                </a:lnTo>
                <a:lnTo>
                  <a:pt x="37" y="1153"/>
                </a:lnTo>
                <a:lnTo>
                  <a:pt x="37" y="1153"/>
                </a:lnTo>
                <a:lnTo>
                  <a:pt x="32" y="1151"/>
                </a:lnTo>
                <a:lnTo>
                  <a:pt x="27" y="1150"/>
                </a:lnTo>
                <a:lnTo>
                  <a:pt x="21" y="1151"/>
                </a:lnTo>
                <a:lnTo>
                  <a:pt x="16" y="1151"/>
                </a:lnTo>
                <a:lnTo>
                  <a:pt x="12" y="1152"/>
                </a:lnTo>
                <a:lnTo>
                  <a:pt x="7" y="1152"/>
                </a:lnTo>
                <a:lnTo>
                  <a:pt x="4" y="1151"/>
                </a:lnTo>
                <a:lnTo>
                  <a:pt x="0" y="1148"/>
                </a:lnTo>
                <a:lnTo>
                  <a:pt x="0" y="1148"/>
                </a:lnTo>
                <a:lnTo>
                  <a:pt x="0" y="1140"/>
                </a:lnTo>
                <a:lnTo>
                  <a:pt x="2" y="1134"/>
                </a:lnTo>
                <a:lnTo>
                  <a:pt x="5" y="1129"/>
                </a:lnTo>
                <a:lnTo>
                  <a:pt x="10" y="1123"/>
                </a:lnTo>
                <a:lnTo>
                  <a:pt x="19" y="1112"/>
                </a:lnTo>
                <a:lnTo>
                  <a:pt x="24" y="1107"/>
                </a:lnTo>
                <a:lnTo>
                  <a:pt x="27" y="1101"/>
                </a:lnTo>
                <a:lnTo>
                  <a:pt x="27" y="1101"/>
                </a:lnTo>
                <a:lnTo>
                  <a:pt x="24" y="1101"/>
                </a:lnTo>
                <a:lnTo>
                  <a:pt x="19" y="1101"/>
                </a:lnTo>
                <a:lnTo>
                  <a:pt x="14" y="1099"/>
                </a:lnTo>
                <a:lnTo>
                  <a:pt x="12" y="1097"/>
                </a:lnTo>
                <a:lnTo>
                  <a:pt x="11" y="1095"/>
                </a:lnTo>
                <a:lnTo>
                  <a:pt x="11" y="1095"/>
                </a:lnTo>
                <a:lnTo>
                  <a:pt x="14" y="1086"/>
                </a:lnTo>
                <a:lnTo>
                  <a:pt x="17" y="1078"/>
                </a:lnTo>
                <a:lnTo>
                  <a:pt x="27" y="1064"/>
                </a:lnTo>
                <a:lnTo>
                  <a:pt x="36" y="1051"/>
                </a:lnTo>
                <a:lnTo>
                  <a:pt x="41" y="1044"/>
                </a:lnTo>
                <a:lnTo>
                  <a:pt x="45" y="1036"/>
                </a:lnTo>
                <a:lnTo>
                  <a:pt x="45" y="1036"/>
                </a:lnTo>
                <a:lnTo>
                  <a:pt x="36" y="1036"/>
                </a:lnTo>
                <a:lnTo>
                  <a:pt x="29" y="1036"/>
                </a:lnTo>
                <a:lnTo>
                  <a:pt x="25" y="1035"/>
                </a:lnTo>
                <a:lnTo>
                  <a:pt x="21" y="1034"/>
                </a:lnTo>
                <a:lnTo>
                  <a:pt x="18" y="1031"/>
                </a:lnTo>
                <a:lnTo>
                  <a:pt x="16" y="1027"/>
                </a:lnTo>
                <a:lnTo>
                  <a:pt x="16" y="1027"/>
                </a:lnTo>
                <a:lnTo>
                  <a:pt x="19" y="1020"/>
                </a:lnTo>
                <a:lnTo>
                  <a:pt x="22" y="1014"/>
                </a:lnTo>
                <a:lnTo>
                  <a:pt x="33" y="1004"/>
                </a:lnTo>
                <a:lnTo>
                  <a:pt x="37" y="999"/>
                </a:lnTo>
                <a:lnTo>
                  <a:pt x="42" y="994"/>
                </a:lnTo>
                <a:lnTo>
                  <a:pt x="46" y="987"/>
                </a:lnTo>
                <a:lnTo>
                  <a:pt x="48" y="980"/>
                </a:lnTo>
                <a:lnTo>
                  <a:pt x="48" y="980"/>
                </a:lnTo>
                <a:lnTo>
                  <a:pt x="51" y="980"/>
                </a:lnTo>
                <a:lnTo>
                  <a:pt x="54" y="979"/>
                </a:lnTo>
                <a:lnTo>
                  <a:pt x="55" y="976"/>
                </a:lnTo>
                <a:lnTo>
                  <a:pt x="57" y="975"/>
                </a:lnTo>
                <a:lnTo>
                  <a:pt x="57" y="975"/>
                </a:lnTo>
                <a:lnTo>
                  <a:pt x="72" y="953"/>
                </a:lnTo>
                <a:lnTo>
                  <a:pt x="87" y="932"/>
                </a:lnTo>
                <a:lnTo>
                  <a:pt x="119" y="891"/>
                </a:lnTo>
                <a:lnTo>
                  <a:pt x="135" y="869"/>
                </a:lnTo>
                <a:lnTo>
                  <a:pt x="151" y="849"/>
                </a:lnTo>
                <a:lnTo>
                  <a:pt x="166" y="827"/>
                </a:lnTo>
                <a:lnTo>
                  <a:pt x="180" y="803"/>
                </a:lnTo>
                <a:lnTo>
                  <a:pt x="180" y="803"/>
                </a:lnTo>
                <a:lnTo>
                  <a:pt x="182" y="802"/>
                </a:lnTo>
                <a:lnTo>
                  <a:pt x="184" y="800"/>
                </a:lnTo>
                <a:lnTo>
                  <a:pt x="186" y="799"/>
                </a:lnTo>
                <a:lnTo>
                  <a:pt x="191" y="798"/>
                </a:lnTo>
                <a:lnTo>
                  <a:pt x="191" y="798"/>
                </a:lnTo>
                <a:lnTo>
                  <a:pt x="210" y="766"/>
                </a:lnTo>
                <a:lnTo>
                  <a:pt x="215" y="757"/>
                </a:lnTo>
                <a:lnTo>
                  <a:pt x="221" y="751"/>
                </a:lnTo>
                <a:lnTo>
                  <a:pt x="227" y="743"/>
                </a:lnTo>
                <a:lnTo>
                  <a:pt x="234" y="738"/>
                </a:lnTo>
                <a:lnTo>
                  <a:pt x="234" y="738"/>
                </a:lnTo>
                <a:lnTo>
                  <a:pt x="252" y="708"/>
                </a:lnTo>
                <a:lnTo>
                  <a:pt x="269" y="681"/>
                </a:lnTo>
                <a:lnTo>
                  <a:pt x="304" y="630"/>
                </a:lnTo>
                <a:lnTo>
                  <a:pt x="321" y="603"/>
                </a:lnTo>
                <a:lnTo>
                  <a:pt x="337" y="576"/>
                </a:lnTo>
                <a:lnTo>
                  <a:pt x="353" y="546"/>
                </a:lnTo>
                <a:lnTo>
                  <a:pt x="368" y="514"/>
                </a:lnTo>
                <a:lnTo>
                  <a:pt x="368" y="514"/>
                </a:lnTo>
                <a:lnTo>
                  <a:pt x="372" y="512"/>
                </a:lnTo>
                <a:lnTo>
                  <a:pt x="374" y="511"/>
                </a:lnTo>
                <a:lnTo>
                  <a:pt x="380" y="512"/>
                </a:lnTo>
                <a:lnTo>
                  <a:pt x="380" y="512"/>
                </a:lnTo>
                <a:lnTo>
                  <a:pt x="398" y="484"/>
                </a:lnTo>
                <a:lnTo>
                  <a:pt x="417" y="456"/>
                </a:lnTo>
                <a:lnTo>
                  <a:pt x="436" y="429"/>
                </a:lnTo>
                <a:lnTo>
                  <a:pt x="453" y="402"/>
                </a:lnTo>
                <a:lnTo>
                  <a:pt x="453" y="402"/>
                </a:lnTo>
                <a:lnTo>
                  <a:pt x="456" y="402"/>
                </a:lnTo>
                <a:lnTo>
                  <a:pt x="458" y="403"/>
                </a:lnTo>
                <a:lnTo>
                  <a:pt x="460" y="406"/>
                </a:lnTo>
                <a:lnTo>
                  <a:pt x="464" y="409"/>
                </a:lnTo>
                <a:lnTo>
                  <a:pt x="465" y="410"/>
                </a:lnTo>
                <a:lnTo>
                  <a:pt x="468" y="410"/>
                </a:lnTo>
                <a:lnTo>
                  <a:pt x="468" y="410"/>
                </a:lnTo>
                <a:lnTo>
                  <a:pt x="482" y="408"/>
                </a:lnTo>
                <a:lnTo>
                  <a:pt x="497" y="406"/>
                </a:lnTo>
                <a:lnTo>
                  <a:pt x="513" y="405"/>
                </a:lnTo>
                <a:lnTo>
                  <a:pt x="529" y="405"/>
                </a:lnTo>
                <a:lnTo>
                  <a:pt x="562" y="406"/>
                </a:lnTo>
                <a:lnTo>
                  <a:pt x="595" y="409"/>
                </a:lnTo>
                <a:lnTo>
                  <a:pt x="595" y="409"/>
                </a:lnTo>
                <a:lnTo>
                  <a:pt x="647" y="412"/>
                </a:lnTo>
                <a:lnTo>
                  <a:pt x="698" y="413"/>
                </a:lnTo>
                <a:lnTo>
                  <a:pt x="748" y="415"/>
                </a:lnTo>
                <a:lnTo>
                  <a:pt x="797" y="420"/>
                </a:lnTo>
                <a:lnTo>
                  <a:pt x="797" y="420"/>
                </a:lnTo>
                <a:lnTo>
                  <a:pt x="815" y="424"/>
                </a:lnTo>
                <a:lnTo>
                  <a:pt x="834" y="428"/>
                </a:lnTo>
                <a:lnTo>
                  <a:pt x="878" y="436"/>
                </a:lnTo>
                <a:lnTo>
                  <a:pt x="902" y="440"/>
                </a:lnTo>
                <a:lnTo>
                  <a:pt x="924" y="444"/>
                </a:lnTo>
                <a:lnTo>
                  <a:pt x="948" y="450"/>
                </a:lnTo>
                <a:lnTo>
                  <a:pt x="969" y="456"/>
                </a:lnTo>
                <a:lnTo>
                  <a:pt x="969" y="456"/>
                </a:lnTo>
                <a:lnTo>
                  <a:pt x="985" y="429"/>
                </a:lnTo>
                <a:lnTo>
                  <a:pt x="993" y="414"/>
                </a:lnTo>
                <a:lnTo>
                  <a:pt x="999" y="399"/>
                </a:lnTo>
                <a:lnTo>
                  <a:pt x="999" y="399"/>
                </a:lnTo>
                <a:lnTo>
                  <a:pt x="1002" y="399"/>
                </a:lnTo>
                <a:lnTo>
                  <a:pt x="1004" y="399"/>
                </a:lnTo>
                <a:lnTo>
                  <a:pt x="1005" y="399"/>
                </a:lnTo>
                <a:lnTo>
                  <a:pt x="1008" y="398"/>
                </a:lnTo>
                <a:lnTo>
                  <a:pt x="1008" y="398"/>
                </a:lnTo>
                <a:lnTo>
                  <a:pt x="1026" y="368"/>
                </a:lnTo>
                <a:lnTo>
                  <a:pt x="1043" y="338"/>
                </a:lnTo>
                <a:lnTo>
                  <a:pt x="1061" y="308"/>
                </a:lnTo>
                <a:lnTo>
                  <a:pt x="1079" y="278"/>
                </a:lnTo>
                <a:lnTo>
                  <a:pt x="1079" y="278"/>
                </a:lnTo>
                <a:close/>
                <a:moveTo>
                  <a:pt x="1042" y="789"/>
                </a:moveTo>
                <a:lnTo>
                  <a:pt x="1042" y="789"/>
                </a:lnTo>
                <a:lnTo>
                  <a:pt x="1046" y="778"/>
                </a:lnTo>
                <a:lnTo>
                  <a:pt x="1049" y="769"/>
                </a:lnTo>
                <a:lnTo>
                  <a:pt x="1056" y="748"/>
                </a:lnTo>
                <a:lnTo>
                  <a:pt x="1056" y="748"/>
                </a:lnTo>
                <a:lnTo>
                  <a:pt x="1063" y="726"/>
                </a:lnTo>
                <a:lnTo>
                  <a:pt x="1066" y="714"/>
                </a:lnTo>
                <a:lnTo>
                  <a:pt x="1067" y="710"/>
                </a:lnTo>
                <a:lnTo>
                  <a:pt x="1066" y="709"/>
                </a:lnTo>
                <a:lnTo>
                  <a:pt x="1066" y="709"/>
                </a:lnTo>
                <a:lnTo>
                  <a:pt x="1069" y="708"/>
                </a:lnTo>
                <a:lnTo>
                  <a:pt x="1070" y="706"/>
                </a:lnTo>
                <a:lnTo>
                  <a:pt x="1073" y="700"/>
                </a:lnTo>
                <a:lnTo>
                  <a:pt x="1075" y="692"/>
                </a:lnTo>
                <a:lnTo>
                  <a:pt x="1076" y="684"/>
                </a:lnTo>
                <a:lnTo>
                  <a:pt x="1076" y="684"/>
                </a:lnTo>
                <a:lnTo>
                  <a:pt x="1114" y="609"/>
                </a:lnTo>
                <a:lnTo>
                  <a:pt x="1152" y="535"/>
                </a:lnTo>
                <a:lnTo>
                  <a:pt x="1152" y="535"/>
                </a:lnTo>
                <a:lnTo>
                  <a:pt x="1156" y="533"/>
                </a:lnTo>
                <a:lnTo>
                  <a:pt x="1160" y="532"/>
                </a:lnTo>
                <a:lnTo>
                  <a:pt x="1163" y="531"/>
                </a:lnTo>
                <a:lnTo>
                  <a:pt x="1166" y="528"/>
                </a:lnTo>
                <a:lnTo>
                  <a:pt x="1166" y="528"/>
                </a:lnTo>
                <a:lnTo>
                  <a:pt x="1176" y="511"/>
                </a:lnTo>
                <a:lnTo>
                  <a:pt x="1185" y="495"/>
                </a:lnTo>
                <a:lnTo>
                  <a:pt x="1207" y="464"/>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6" y="41"/>
                </a:lnTo>
                <a:lnTo>
                  <a:pt x="1210" y="54"/>
                </a:lnTo>
                <a:lnTo>
                  <a:pt x="1205" y="66"/>
                </a:lnTo>
                <a:lnTo>
                  <a:pt x="1196" y="92"/>
                </a:lnTo>
                <a:lnTo>
                  <a:pt x="1188" y="119"/>
                </a:lnTo>
                <a:lnTo>
                  <a:pt x="1181" y="143"/>
                </a:lnTo>
                <a:lnTo>
                  <a:pt x="1181" y="143"/>
                </a:lnTo>
                <a:lnTo>
                  <a:pt x="1176" y="154"/>
                </a:lnTo>
                <a:lnTo>
                  <a:pt x="1169" y="164"/>
                </a:lnTo>
                <a:lnTo>
                  <a:pt x="1157" y="183"/>
                </a:lnTo>
                <a:lnTo>
                  <a:pt x="1157" y="183"/>
                </a:lnTo>
                <a:lnTo>
                  <a:pt x="1155" y="187"/>
                </a:lnTo>
                <a:lnTo>
                  <a:pt x="1154" y="192"/>
                </a:lnTo>
                <a:lnTo>
                  <a:pt x="1153" y="196"/>
                </a:lnTo>
                <a:lnTo>
                  <a:pt x="1152" y="199"/>
                </a:lnTo>
                <a:lnTo>
                  <a:pt x="1152" y="199"/>
                </a:lnTo>
                <a:lnTo>
                  <a:pt x="1147" y="206"/>
                </a:lnTo>
                <a:lnTo>
                  <a:pt x="1141" y="212"/>
                </a:lnTo>
                <a:lnTo>
                  <a:pt x="1136" y="217"/>
                </a:lnTo>
                <a:lnTo>
                  <a:pt x="1131" y="224"/>
                </a:lnTo>
                <a:lnTo>
                  <a:pt x="1131" y="224"/>
                </a:lnTo>
                <a:lnTo>
                  <a:pt x="1101" y="270"/>
                </a:lnTo>
                <a:lnTo>
                  <a:pt x="1101" y="270"/>
                </a:lnTo>
                <a:lnTo>
                  <a:pt x="1091" y="285"/>
                </a:lnTo>
                <a:lnTo>
                  <a:pt x="1082" y="301"/>
                </a:lnTo>
                <a:lnTo>
                  <a:pt x="1074" y="316"/>
                </a:lnTo>
                <a:lnTo>
                  <a:pt x="1066" y="332"/>
                </a:lnTo>
                <a:lnTo>
                  <a:pt x="1066" y="332"/>
                </a:lnTo>
                <a:lnTo>
                  <a:pt x="1053" y="349"/>
                </a:lnTo>
                <a:lnTo>
                  <a:pt x="1041" y="366"/>
                </a:lnTo>
                <a:lnTo>
                  <a:pt x="1029" y="384"/>
                </a:lnTo>
                <a:lnTo>
                  <a:pt x="1017" y="404"/>
                </a:lnTo>
                <a:lnTo>
                  <a:pt x="996" y="442"/>
                </a:lnTo>
                <a:lnTo>
                  <a:pt x="984" y="461"/>
                </a:lnTo>
                <a:lnTo>
                  <a:pt x="972" y="480"/>
                </a:lnTo>
                <a:lnTo>
                  <a:pt x="972" y="480"/>
                </a:lnTo>
                <a:lnTo>
                  <a:pt x="973" y="482"/>
                </a:lnTo>
                <a:lnTo>
                  <a:pt x="973" y="484"/>
                </a:lnTo>
                <a:lnTo>
                  <a:pt x="972" y="487"/>
                </a:lnTo>
                <a:lnTo>
                  <a:pt x="971" y="490"/>
                </a:lnTo>
                <a:lnTo>
                  <a:pt x="970" y="493"/>
                </a:lnTo>
                <a:lnTo>
                  <a:pt x="971" y="496"/>
                </a:lnTo>
                <a:lnTo>
                  <a:pt x="971" y="496"/>
                </a:lnTo>
                <a:lnTo>
                  <a:pt x="947" y="533"/>
                </a:lnTo>
                <a:lnTo>
                  <a:pt x="922" y="572"/>
                </a:lnTo>
                <a:lnTo>
                  <a:pt x="910" y="591"/>
                </a:lnTo>
                <a:lnTo>
                  <a:pt x="899" y="610"/>
                </a:lnTo>
                <a:lnTo>
                  <a:pt x="889" y="631"/>
                </a:lnTo>
                <a:lnTo>
                  <a:pt x="880" y="650"/>
                </a:lnTo>
                <a:lnTo>
                  <a:pt x="880" y="650"/>
                </a:lnTo>
                <a:lnTo>
                  <a:pt x="884" y="669"/>
                </a:lnTo>
                <a:lnTo>
                  <a:pt x="890" y="686"/>
                </a:lnTo>
                <a:lnTo>
                  <a:pt x="896" y="703"/>
                </a:lnTo>
                <a:lnTo>
                  <a:pt x="902" y="720"/>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13" y="1242"/>
                </a:lnTo>
                <a:lnTo>
                  <a:pt x="936" y="1140"/>
                </a:lnTo>
                <a:lnTo>
                  <a:pt x="947" y="1091"/>
                </a:lnTo>
                <a:lnTo>
                  <a:pt x="958" y="1043"/>
                </a:lnTo>
                <a:lnTo>
                  <a:pt x="971" y="996"/>
                </a:lnTo>
                <a:lnTo>
                  <a:pt x="985" y="950"/>
                </a:lnTo>
                <a:lnTo>
                  <a:pt x="999" y="903"/>
                </a:lnTo>
                <a:lnTo>
                  <a:pt x="1015" y="857"/>
                </a:lnTo>
                <a:lnTo>
                  <a:pt x="1015" y="857"/>
                </a:lnTo>
                <a:lnTo>
                  <a:pt x="1017" y="854"/>
                </a:lnTo>
                <a:lnTo>
                  <a:pt x="1016" y="852"/>
                </a:lnTo>
                <a:lnTo>
                  <a:pt x="1014" y="850"/>
                </a:lnTo>
                <a:lnTo>
                  <a:pt x="1014" y="849"/>
                </a:lnTo>
                <a:lnTo>
                  <a:pt x="1013" y="848"/>
                </a:lnTo>
                <a:lnTo>
                  <a:pt x="1013" y="848"/>
                </a:lnTo>
                <a:lnTo>
                  <a:pt x="1018" y="849"/>
                </a:lnTo>
                <a:lnTo>
                  <a:pt x="1020" y="848"/>
                </a:lnTo>
                <a:lnTo>
                  <a:pt x="1020" y="844"/>
                </a:lnTo>
                <a:lnTo>
                  <a:pt x="1020" y="844"/>
                </a:lnTo>
                <a:lnTo>
                  <a:pt x="1030" y="821"/>
                </a:lnTo>
                <a:lnTo>
                  <a:pt x="1034" y="809"/>
                </a:lnTo>
                <a:lnTo>
                  <a:pt x="1039" y="798"/>
                </a:lnTo>
                <a:lnTo>
                  <a:pt x="1039" y="798"/>
                </a:lnTo>
                <a:lnTo>
                  <a:pt x="1038" y="797"/>
                </a:lnTo>
                <a:lnTo>
                  <a:pt x="1038" y="796"/>
                </a:lnTo>
                <a:lnTo>
                  <a:pt x="1036" y="798"/>
                </a:lnTo>
                <a:lnTo>
                  <a:pt x="1035" y="800"/>
                </a:lnTo>
                <a:lnTo>
                  <a:pt x="1035" y="800"/>
                </a:lnTo>
                <a:lnTo>
                  <a:pt x="1034" y="798"/>
                </a:lnTo>
                <a:lnTo>
                  <a:pt x="1034" y="798"/>
                </a:lnTo>
                <a:lnTo>
                  <a:pt x="1034" y="796"/>
                </a:lnTo>
                <a:lnTo>
                  <a:pt x="1035" y="794"/>
                </a:lnTo>
                <a:lnTo>
                  <a:pt x="1039" y="793"/>
                </a:lnTo>
                <a:lnTo>
                  <a:pt x="1042" y="792"/>
                </a:lnTo>
                <a:lnTo>
                  <a:pt x="1042" y="791"/>
                </a:lnTo>
                <a:lnTo>
                  <a:pt x="1042" y="789"/>
                </a:lnTo>
                <a:lnTo>
                  <a:pt x="1042" y="789"/>
                </a:lnTo>
                <a:close/>
                <a:moveTo>
                  <a:pt x="1666" y="178"/>
                </a:moveTo>
                <a:lnTo>
                  <a:pt x="1666" y="178"/>
                </a:lnTo>
                <a:lnTo>
                  <a:pt x="1650" y="190"/>
                </a:lnTo>
                <a:lnTo>
                  <a:pt x="1634" y="201"/>
                </a:lnTo>
                <a:lnTo>
                  <a:pt x="1617" y="212"/>
                </a:lnTo>
                <a:lnTo>
                  <a:pt x="1599" y="222"/>
                </a:lnTo>
                <a:lnTo>
                  <a:pt x="1599" y="222"/>
                </a:lnTo>
                <a:lnTo>
                  <a:pt x="1572" y="231"/>
                </a:lnTo>
                <a:lnTo>
                  <a:pt x="1545" y="242"/>
                </a:lnTo>
                <a:lnTo>
                  <a:pt x="1520" y="254"/>
                </a:lnTo>
                <a:lnTo>
                  <a:pt x="1496" y="264"/>
                </a:lnTo>
                <a:lnTo>
                  <a:pt x="1471" y="277"/>
                </a:lnTo>
                <a:lnTo>
                  <a:pt x="1449" y="290"/>
                </a:lnTo>
                <a:lnTo>
                  <a:pt x="1426" y="303"/>
                </a:lnTo>
                <a:lnTo>
                  <a:pt x="1405" y="316"/>
                </a:lnTo>
                <a:lnTo>
                  <a:pt x="1405" y="316"/>
                </a:lnTo>
                <a:lnTo>
                  <a:pt x="1374" y="337"/>
                </a:lnTo>
                <a:lnTo>
                  <a:pt x="1344" y="360"/>
                </a:lnTo>
                <a:lnTo>
                  <a:pt x="1287" y="407"/>
                </a:lnTo>
                <a:lnTo>
                  <a:pt x="1287" y="407"/>
                </a:lnTo>
                <a:lnTo>
                  <a:pt x="1259" y="431"/>
                </a:lnTo>
                <a:lnTo>
                  <a:pt x="1245" y="443"/>
                </a:lnTo>
                <a:lnTo>
                  <a:pt x="1232" y="457"/>
                </a:lnTo>
                <a:lnTo>
                  <a:pt x="1221" y="470"/>
                </a:lnTo>
                <a:lnTo>
                  <a:pt x="1209" y="485"/>
                </a:lnTo>
                <a:lnTo>
                  <a:pt x="1198" y="500"/>
                </a:lnTo>
                <a:lnTo>
                  <a:pt x="1187" y="515"/>
                </a:lnTo>
                <a:lnTo>
                  <a:pt x="1187" y="515"/>
                </a:lnTo>
                <a:lnTo>
                  <a:pt x="1167" y="547"/>
                </a:lnTo>
                <a:lnTo>
                  <a:pt x="1147" y="577"/>
                </a:lnTo>
                <a:lnTo>
                  <a:pt x="1147" y="577"/>
                </a:lnTo>
                <a:lnTo>
                  <a:pt x="1139" y="589"/>
                </a:lnTo>
                <a:lnTo>
                  <a:pt x="1133" y="602"/>
                </a:lnTo>
                <a:lnTo>
                  <a:pt x="1120" y="629"/>
                </a:lnTo>
                <a:lnTo>
                  <a:pt x="1099" y="681"/>
                </a:lnTo>
                <a:lnTo>
                  <a:pt x="1099" y="681"/>
                </a:lnTo>
                <a:lnTo>
                  <a:pt x="1087" y="710"/>
                </a:lnTo>
                <a:lnTo>
                  <a:pt x="1075" y="740"/>
                </a:lnTo>
                <a:lnTo>
                  <a:pt x="1055" y="799"/>
                </a:lnTo>
                <a:lnTo>
                  <a:pt x="1033" y="858"/>
                </a:lnTo>
                <a:lnTo>
                  <a:pt x="1012" y="918"/>
                </a:lnTo>
                <a:lnTo>
                  <a:pt x="1012" y="918"/>
                </a:lnTo>
                <a:lnTo>
                  <a:pt x="999" y="952"/>
                </a:lnTo>
                <a:lnTo>
                  <a:pt x="988" y="986"/>
                </a:lnTo>
                <a:lnTo>
                  <a:pt x="978" y="1021"/>
                </a:lnTo>
                <a:lnTo>
                  <a:pt x="968" y="1058"/>
                </a:lnTo>
                <a:lnTo>
                  <a:pt x="950" y="1130"/>
                </a:lnTo>
                <a:lnTo>
                  <a:pt x="932" y="1203"/>
                </a:lnTo>
                <a:lnTo>
                  <a:pt x="932" y="1203"/>
                </a:lnTo>
                <a:lnTo>
                  <a:pt x="933" y="1209"/>
                </a:lnTo>
                <a:lnTo>
                  <a:pt x="933" y="1215"/>
                </a:lnTo>
                <a:lnTo>
                  <a:pt x="930" y="1227"/>
                </a:lnTo>
                <a:lnTo>
                  <a:pt x="929" y="1233"/>
                </a:lnTo>
                <a:lnTo>
                  <a:pt x="928" y="1239"/>
                </a:lnTo>
                <a:lnTo>
                  <a:pt x="928" y="1244"/>
                </a:lnTo>
                <a:lnTo>
                  <a:pt x="929" y="1250"/>
                </a:lnTo>
                <a:lnTo>
                  <a:pt x="929" y="1250"/>
                </a:lnTo>
                <a:lnTo>
                  <a:pt x="935" y="1236"/>
                </a:lnTo>
                <a:lnTo>
                  <a:pt x="939" y="1222"/>
                </a:lnTo>
                <a:lnTo>
                  <a:pt x="942" y="1215"/>
                </a:lnTo>
                <a:lnTo>
                  <a:pt x="947" y="1210"/>
                </a:lnTo>
                <a:lnTo>
                  <a:pt x="951" y="1206"/>
                </a:lnTo>
                <a:lnTo>
                  <a:pt x="956" y="1201"/>
                </a:lnTo>
                <a:lnTo>
                  <a:pt x="956" y="1201"/>
                </a:lnTo>
                <a:lnTo>
                  <a:pt x="974" y="1172"/>
                </a:lnTo>
                <a:lnTo>
                  <a:pt x="993" y="1142"/>
                </a:lnTo>
                <a:lnTo>
                  <a:pt x="1013" y="1115"/>
                </a:lnTo>
                <a:lnTo>
                  <a:pt x="1023" y="1102"/>
                </a:lnTo>
                <a:lnTo>
                  <a:pt x="1033" y="1090"/>
                </a:lnTo>
                <a:lnTo>
                  <a:pt x="1033" y="1090"/>
                </a:lnTo>
                <a:lnTo>
                  <a:pt x="1045" y="1077"/>
                </a:lnTo>
                <a:lnTo>
                  <a:pt x="1057" y="1065"/>
                </a:lnTo>
                <a:lnTo>
                  <a:pt x="1071" y="1053"/>
                </a:lnTo>
                <a:lnTo>
                  <a:pt x="1082" y="1040"/>
                </a:lnTo>
                <a:lnTo>
                  <a:pt x="1082" y="1040"/>
                </a:lnTo>
                <a:lnTo>
                  <a:pt x="1105" y="1013"/>
                </a:lnTo>
                <a:lnTo>
                  <a:pt x="1117" y="1000"/>
                </a:lnTo>
                <a:lnTo>
                  <a:pt x="1129" y="988"/>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5" y="814"/>
                </a:lnTo>
                <a:lnTo>
                  <a:pt x="1518" y="783"/>
                </a:lnTo>
                <a:lnTo>
                  <a:pt x="1524" y="753"/>
                </a:lnTo>
                <a:lnTo>
                  <a:pt x="1529" y="723"/>
                </a:lnTo>
                <a:lnTo>
                  <a:pt x="1535" y="693"/>
                </a:lnTo>
                <a:lnTo>
                  <a:pt x="1542" y="664"/>
                </a:lnTo>
                <a:lnTo>
                  <a:pt x="1550" y="634"/>
                </a:lnTo>
                <a:lnTo>
                  <a:pt x="1568" y="572"/>
                </a:lnTo>
                <a:lnTo>
                  <a:pt x="1568" y="572"/>
                </a:lnTo>
                <a:lnTo>
                  <a:pt x="1579" y="536"/>
                </a:lnTo>
                <a:lnTo>
                  <a:pt x="1592" y="501"/>
                </a:lnTo>
                <a:lnTo>
                  <a:pt x="1618" y="43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6"/>
                </a:lnTo>
                <a:lnTo>
                  <a:pt x="1699" y="124"/>
                </a:lnTo>
                <a:lnTo>
                  <a:pt x="1698" y="124"/>
                </a:lnTo>
                <a:lnTo>
                  <a:pt x="1698" y="124"/>
                </a:lnTo>
                <a:lnTo>
                  <a:pt x="1695" y="132"/>
                </a:lnTo>
                <a:lnTo>
                  <a:pt x="1691" y="139"/>
                </a:lnTo>
                <a:lnTo>
                  <a:pt x="1682" y="151"/>
                </a:lnTo>
                <a:lnTo>
                  <a:pt x="1674" y="164"/>
                </a:lnTo>
                <a:lnTo>
                  <a:pt x="1669" y="170"/>
                </a:lnTo>
                <a:lnTo>
                  <a:pt x="1666" y="178"/>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41" y="407"/>
                </a:lnTo>
                <a:lnTo>
                  <a:pt x="1632" y="430"/>
                </a:lnTo>
                <a:lnTo>
                  <a:pt x="1623" y="454"/>
                </a:lnTo>
                <a:lnTo>
                  <a:pt x="1607" y="503"/>
                </a:lnTo>
                <a:lnTo>
                  <a:pt x="1607" y="503"/>
                </a:lnTo>
                <a:lnTo>
                  <a:pt x="1581" y="580"/>
                </a:lnTo>
                <a:lnTo>
                  <a:pt x="1570" y="620"/>
                </a:lnTo>
                <a:lnTo>
                  <a:pt x="1558" y="660"/>
                </a:lnTo>
                <a:lnTo>
                  <a:pt x="1547" y="700"/>
                </a:lnTo>
                <a:lnTo>
                  <a:pt x="1539" y="742"/>
                </a:lnTo>
                <a:lnTo>
                  <a:pt x="1531" y="785"/>
                </a:lnTo>
                <a:lnTo>
                  <a:pt x="1526" y="829"/>
                </a:lnTo>
                <a:lnTo>
                  <a:pt x="1526" y="829"/>
                </a:lnTo>
                <a:lnTo>
                  <a:pt x="1498" y="830"/>
                </a:lnTo>
                <a:lnTo>
                  <a:pt x="1470" y="831"/>
                </a:lnTo>
                <a:lnTo>
                  <a:pt x="1417" y="833"/>
                </a:lnTo>
                <a:lnTo>
                  <a:pt x="1417" y="833"/>
                </a:lnTo>
                <a:lnTo>
                  <a:pt x="1391" y="842"/>
                </a:lnTo>
                <a:lnTo>
                  <a:pt x="1365" y="851"/>
                </a:lnTo>
                <a:lnTo>
                  <a:pt x="1339" y="862"/>
                </a:lnTo>
                <a:lnTo>
                  <a:pt x="1315" y="874"/>
                </a:lnTo>
                <a:lnTo>
                  <a:pt x="1291" y="887"/>
                </a:lnTo>
                <a:lnTo>
                  <a:pt x="1268" y="899"/>
                </a:lnTo>
                <a:lnTo>
                  <a:pt x="1245" y="913"/>
                </a:lnTo>
                <a:lnTo>
                  <a:pt x="1223" y="927"/>
                </a:lnTo>
                <a:lnTo>
                  <a:pt x="1223" y="927"/>
                </a:lnTo>
                <a:lnTo>
                  <a:pt x="1207" y="940"/>
                </a:lnTo>
                <a:lnTo>
                  <a:pt x="1192" y="954"/>
                </a:lnTo>
                <a:lnTo>
                  <a:pt x="1165" y="980"/>
                </a:lnTo>
                <a:lnTo>
                  <a:pt x="1165" y="980"/>
                </a:lnTo>
                <a:lnTo>
                  <a:pt x="1154" y="987"/>
                </a:lnTo>
                <a:lnTo>
                  <a:pt x="1145" y="995"/>
                </a:lnTo>
                <a:lnTo>
                  <a:pt x="1135" y="1001"/>
                </a:lnTo>
                <a:lnTo>
                  <a:pt x="1125" y="1010"/>
                </a:lnTo>
                <a:lnTo>
                  <a:pt x="1125" y="1010"/>
                </a:lnTo>
                <a:lnTo>
                  <a:pt x="1117" y="1018"/>
                </a:lnTo>
                <a:lnTo>
                  <a:pt x="1108" y="1028"/>
                </a:lnTo>
                <a:lnTo>
                  <a:pt x="1091" y="1047"/>
                </a:lnTo>
                <a:lnTo>
                  <a:pt x="1091" y="1047"/>
                </a:lnTo>
                <a:lnTo>
                  <a:pt x="1056" y="1082"/>
                </a:lnTo>
                <a:lnTo>
                  <a:pt x="1039" y="1101"/>
                </a:lnTo>
                <a:lnTo>
                  <a:pt x="1023" y="1120"/>
                </a:lnTo>
                <a:lnTo>
                  <a:pt x="1023" y="1120"/>
                </a:lnTo>
                <a:lnTo>
                  <a:pt x="1008" y="1140"/>
                </a:lnTo>
                <a:lnTo>
                  <a:pt x="993" y="1161"/>
                </a:lnTo>
                <a:lnTo>
                  <a:pt x="979" y="1182"/>
                </a:lnTo>
                <a:lnTo>
                  <a:pt x="965" y="1205"/>
                </a:lnTo>
                <a:lnTo>
                  <a:pt x="952" y="1226"/>
                </a:lnTo>
                <a:lnTo>
                  <a:pt x="940" y="1250"/>
                </a:lnTo>
                <a:lnTo>
                  <a:pt x="928" y="1272"/>
                </a:lnTo>
                <a:lnTo>
                  <a:pt x="918" y="1296"/>
                </a:lnTo>
                <a:lnTo>
                  <a:pt x="918" y="1296"/>
                </a:lnTo>
                <a:lnTo>
                  <a:pt x="923" y="1290"/>
                </a:lnTo>
                <a:lnTo>
                  <a:pt x="928" y="1284"/>
                </a:lnTo>
                <a:lnTo>
                  <a:pt x="933" y="1275"/>
                </a:lnTo>
                <a:lnTo>
                  <a:pt x="937" y="1268"/>
                </a:lnTo>
                <a:lnTo>
                  <a:pt x="944" y="1251"/>
                </a:lnTo>
                <a:lnTo>
                  <a:pt x="953" y="1233"/>
                </a:lnTo>
                <a:lnTo>
                  <a:pt x="953" y="1233"/>
                </a:lnTo>
                <a:lnTo>
                  <a:pt x="959" y="1225"/>
                </a:lnTo>
                <a:lnTo>
                  <a:pt x="967" y="1216"/>
                </a:lnTo>
                <a:lnTo>
                  <a:pt x="975" y="1208"/>
                </a:lnTo>
                <a:lnTo>
                  <a:pt x="983" y="1200"/>
                </a:lnTo>
                <a:lnTo>
                  <a:pt x="983" y="1200"/>
                </a:lnTo>
                <a:lnTo>
                  <a:pt x="998" y="1179"/>
                </a:lnTo>
                <a:lnTo>
                  <a:pt x="1013" y="1157"/>
                </a:lnTo>
                <a:lnTo>
                  <a:pt x="1013" y="1157"/>
                </a:lnTo>
                <a:lnTo>
                  <a:pt x="1020" y="1147"/>
                </a:lnTo>
                <a:lnTo>
                  <a:pt x="1028" y="1136"/>
                </a:lnTo>
                <a:lnTo>
                  <a:pt x="1032" y="1131"/>
                </a:lnTo>
                <a:lnTo>
                  <a:pt x="1036" y="1126"/>
                </a:lnTo>
                <a:lnTo>
                  <a:pt x="1042" y="1123"/>
                </a:lnTo>
                <a:lnTo>
                  <a:pt x="1047" y="1121"/>
                </a:lnTo>
                <a:lnTo>
                  <a:pt x="1047" y="1121"/>
                </a:lnTo>
                <a:lnTo>
                  <a:pt x="1038" y="1138"/>
                </a:lnTo>
                <a:lnTo>
                  <a:pt x="1027" y="1153"/>
                </a:lnTo>
                <a:lnTo>
                  <a:pt x="1003" y="1184"/>
                </a:lnTo>
                <a:lnTo>
                  <a:pt x="980" y="1214"/>
                </a:lnTo>
                <a:lnTo>
                  <a:pt x="969" y="1230"/>
                </a:lnTo>
                <a:lnTo>
                  <a:pt x="960" y="1246"/>
                </a:lnTo>
                <a:lnTo>
                  <a:pt x="960" y="1246"/>
                </a:lnTo>
                <a:lnTo>
                  <a:pt x="954" y="1257"/>
                </a:lnTo>
                <a:lnTo>
                  <a:pt x="949" y="1270"/>
                </a:lnTo>
                <a:lnTo>
                  <a:pt x="943" y="1282"/>
                </a:lnTo>
                <a:lnTo>
                  <a:pt x="940" y="1294"/>
                </a:lnTo>
                <a:lnTo>
                  <a:pt x="940" y="1294"/>
                </a:lnTo>
                <a:lnTo>
                  <a:pt x="945" y="1293"/>
                </a:lnTo>
                <a:lnTo>
                  <a:pt x="951" y="1292"/>
                </a:lnTo>
                <a:lnTo>
                  <a:pt x="956" y="1291"/>
                </a:lnTo>
                <a:lnTo>
                  <a:pt x="961" y="1290"/>
                </a:lnTo>
                <a:lnTo>
                  <a:pt x="961" y="1290"/>
                </a:lnTo>
                <a:lnTo>
                  <a:pt x="1012" y="1221"/>
                </a:lnTo>
                <a:lnTo>
                  <a:pt x="1038" y="1186"/>
                </a:lnTo>
                <a:lnTo>
                  <a:pt x="1064" y="1152"/>
                </a:lnTo>
                <a:lnTo>
                  <a:pt x="1091" y="1118"/>
                </a:lnTo>
                <a:lnTo>
                  <a:pt x="1119" y="1086"/>
                </a:lnTo>
                <a:lnTo>
                  <a:pt x="1147" y="1055"/>
                </a:lnTo>
                <a:lnTo>
                  <a:pt x="1177" y="1024"/>
                </a:lnTo>
                <a:lnTo>
                  <a:pt x="1177" y="1024"/>
                </a:lnTo>
                <a:lnTo>
                  <a:pt x="1181" y="1024"/>
                </a:lnTo>
                <a:lnTo>
                  <a:pt x="1184" y="1023"/>
                </a:lnTo>
                <a:lnTo>
                  <a:pt x="1190" y="1020"/>
                </a:lnTo>
                <a:lnTo>
                  <a:pt x="1190" y="1020"/>
                </a:lnTo>
                <a:lnTo>
                  <a:pt x="1220" y="995"/>
                </a:lnTo>
                <a:lnTo>
                  <a:pt x="1251" y="969"/>
                </a:lnTo>
                <a:lnTo>
                  <a:pt x="1284" y="943"/>
                </a:lnTo>
                <a:lnTo>
                  <a:pt x="1317" y="919"/>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11" y="848"/>
                </a:lnTo>
                <a:lnTo>
                  <a:pt x="1524" y="848"/>
                </a:lnTo>
                <a:lnTo>
                  <a:pt x="1532" y="849"/>
                </a:lnTo>
                <a:lnTo>
                  <a:pt x="1541" y="849"/>
                </a:lnTo>
                <a:lnTo>
                  <a:pt x="1553" y="848"/>
                </a:lnTo>
                <a:lnTo>
                  <a:pt x="1553" y="848"/>
                </a:lnTo>
                <a:lnTo>
                  <a:pt x="1580" y="752"/>
                </a:lnTo>
                <a:lnTo>
                  <a:pt x="1609" y="656"/>
                </a:lnTo>
                <a:lnTo>
                  <a:pt x="1622" y="607"/>
                </a:lnTo>
                <a:lnTo>
                  <a:pt x="1635" y="559"/>
                </a:lnTo>
                <a:lnTo>
                  <a:pt x="1647" y="509"/>
                </a:lnTo>
                <a:lnTo>
                  <a:pt x="1656" y="456"/>
                </a:lnTo>
                <a:lnTo>
                  <a:pt x="1656" y="456"/>
                </a:lnTo>
                <a:lnTo>
                  <a:pt x="1659" y="453"/>
                </a:lnTo>
                <a:lnTo>
                  <a:pt x="1662" y="450"/>
                </a:lnTo>
                <a:lnTo>
                  <a:pt x="1664" y="446"/>
                </a:lnTo>
                <a:lnTo>
                  <a:pt x="1666" y="442"/>
                </a:lnTo>
                <a:lnTo>
                  <a:pt x="1666" y="442"/>
                </a:lnTo>
                <a:lnTo>
                  <a:pt x="1672" y="424"/>
                </a:lnTo>
                <a:lnTo>
                  <a:pt x="1678" y="406"/>
                </a:lnTo>
                <a:lnTo>
                  <a:pt x="1682" y="387"/>
                </a:lnTo>
                <a:lnTo>
                  <a:pt x="1685" y="368"/>
                </a:lnTo>
                <a:lnTo>
                  <a:pt x="1694" y="330"/>
                </a:lnTo>
                <a:lnTo>
                  <a:pt x="1699" y="313"/>
                </a:lnTo>
                <a:lnTo>
                  <a:pt x="1705" y="294"/>
                </a:lnTo>
                <a:lnTo>
                  <a:pt x="1705" y="294"/>
                </a:lnTo>
                <a:lnTo>
                  <a:pt x="1707" y="291"/>
                </a:lnTo>
                <a:lnTo>
                  <a:pt x="1710" y="289"/>
                </a:lnTo>
                <a:lnTo>
                  <a:pt x="1712" y="286"/>
                </a:lnTo>
                <a:lnTo>
                  <a:pt x="1714" y="283"/>
                </a:lnTo>
                <a:lnTo>
                  <a:pt x="1714" y="283"/>
                </a:lnTo>
                <a:lnTo>
                  <a:pt x="1723" y="256"/>
                </a:lnTo>
                <a:lnTo>
                  <a:pt x="1730" y="229"/>
                </a:lnTo>
                <a:lnTo>
                  <a:pt x="1737" y="202"/>
                </a:lnTo>
                <a:lnTo>
                  <a:pt x="1744" y="178"/>
                </a:lnTo>
                <a:lnTo>
                  <a:pt x="1744" y="178"/>
                </a:lnTo>
                <a:lnTo>
                  <a:pt x="1751" y="162"/>
                </a:lnTo>
                <a:lnTo>
                  <a:pt x="1753" y="154"/>
                </a:lnTo>
                <a:lnTo>
                  <a:pt x="1753" y="150"/>
                </a:lnTo>
                <a:lnTo>
                  <a:pt x="1751" y="146"/>
                </a:lnTo>
                <a:lnTo>
                  <a:pt x="1751" y="146"/>
                </a:lnTo>
                <a:lnTo>
                  <a:pt x="1742" y="148"/>
                </a:lnTo>
                <a:lnTo>
                  <a:pt x="1735" y="150"/>
                </a:lnTo>
                <a:lnTo>
                  <a:pt x="1727" y="152"/>
                </a:lnTo>
                <a:lnTo>
                  <a:pt x="1723" y="152"/>
                </a:lnTo>
                <a:lnTo>
                  <a:pt x="1717" y="151"/>
                </a:lnTo>
                <a:lnTo>
                  <a:pt x="1717" y="151"/>
                </a:lnTo>
                <a:close/>
                <a:moveTo>
                  <a:pt x="1785" y="576"/>
                </a:moveTo>
                <a:lnTo>
                  <a:pt x="1785" y="576"/>
                </a:lnTo>
                <a:lnTo>
                  <a:pt x="1783" y="575"/>
                </a:lnTo>
                <a:lnTo>
                  <a:pt x="1782" y="575"/>
                </a:lnTo>
                <a:lnTo>
                  <a:pt x="1781" y="576"/>
                </a:lnTo>
                <a:lnTo>
                  <a:pt x="1781" y="577"/>
                </a:lnTo>
                <a:lnTo>
                  <a:pt x="1778" y="581"/>
                </a:lnTo>
                <a:lnTo>
                  <a:pt x="1776" y="587"/>
                </a:lnTo>
                <a:lnTo>
                  <a:pt x="1776" y="587"/>
                </a:lnTo>
                <a:lnTo>
                  <a:pt x="1781" y="556"/>
                </a:lnTo>
                <a:lnTo>
                  <a:pt x="1785" y="526"/>
                </a:lnTo>
                <a:lnTo>
                  <a:pt x="1798" y="464"/>
                </a:lnTo>
                <a:lnTo>
                  <a:pt x="1811" y="399"/>
                </a:lnTo>
                <a:lnTo>
                  <a:pt x="1822" y="334"/>
                </a:lnTo>
                <a:lnTo>
                  <a:pt x="1822" y="334"/>
                </a:lnTo>
                <a:lnTo>
                  <a:pt x="1827" y="327"/>
                </a:lnTo>
                <a:lnTo>
                  <a:pt x="1831" y="320"/>
                </a:lnTo>
                <a:lnTo>
                  <a:pt x="1831" y="320"/>
                </a:lnTo>
                <a:lnTo>
                  <a:pt x="1831" y="312"/>
                </a:lnTo>
                <a:lnTo>
                  <a:pt x="1833" y="303"/>
                </a:lnTo>
                <a:lnTo>
                  <a:pt x="1838" y="282"/>
                </a:lnTo>
                <a:lnTo>
                  <a:pt x="1844" y="260"/>
                </a:lnTo>
                <a:lnTo>
                  <a:pt x="1849" y="240"/>
                </a:lnTo>
                <a:lnTo>
                  <a:pt x="1849" y="240"/>
                </a:lnTo>
                <a:lnTo>
                  <a:pt x="1852" y="237"/>
                </a:lnTo>
                <a:lnTo>
                  <a:pt x="1854" y="232"/>
                </a:lnTo>
                <a:lnTo>
                  <a:pt x="1857" y="227"/>
                </a:lnTo>
                <a:lnTo>
                  <a:pt x="1858" y="222"/>
                </a:lnTo>
                <a:lnTo>
                  <a:pt x="1858" y="222"/>
                </a:lnTo>
                <a:lnTo>
                  <a:pt x="1853" y="217"/>
                </a:lnTo>
                <a:lnTo>
                  <a:pt x="1849" y="213"/>
                </a:lnTo>
                <a:lnTo>
                  <a:pt x="1844" y="211"/>
                </a:lnTo>
                <a:lnTo>
                  <a:pt x="1838" y="210"/>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86"/>
                </a:lnTo>
                <a:lnTo>
                  <a:pt x="1809" y="278"/>
                </a:lnTo>
                <a:lnTo>
                  <a:pt x="1809" y="271"/>
                </a:lnTo>
                <a:lnTo>
                  <a:pt x="1813" y="253"/>
                </a:lnTo>
                <a:lnTo>
                  <a:pt x="1817" y="233"/>
                </a:lnTo>
                <a:lnTo>
                  <a:pt x="1820" y="215"/>
                </a:lnTo>
                <a:lnTo>
                  <a:pt x="1820" y="215"/>
                </a:lnTo>
                <a:lnTo>
                  <a:pt x="1818" y="212"/>
                </a:lnTo>
                <a:lnTo>
                  <a:pt x="1816" y="209"/>
                </a:lnTo>
                <a:lnTo>
                  <a:pt x="1814" y="201"/>
                </a:lnTo>
                <a:lnTo>
                  <a:pt x="1813" y="194"/>
                </a:lnTo>
                <a:lnTo>
                  <a:pt x="1809" y="186"/>
                </a:lnTo>
                <a:lnTo>
                  <a:pt x="1809" y="186"/>
                </a:lnTo>
                <a:lnTo>
                  <a:pt x="1804" y="204"/>
                </a:lnTo>
                <a:lnTo>
                  <a:pt x="1800" y="223"/>
                </a:lnTo>
                <a:lnTo>
                  <a:pt x="1794" y="241"/>
                </a:lnTo>
                <a:lnTo>
                  <a:pt x="1791" y="248"/>
                </a:lnTo>
                <a:lnTo>
                  <a:pt x="1787" y="256"/>
                </a:lnTo>
                <a:lnTo>
                  <a:pt x="1787" y="256"/>
                </a:lnTo>
                <a:lnTo>
                  <a:pt x="1787" y="246"/>
                </a:lnTo>
                <a:lnTo>
                  <a:pt x="1788" y="237"/>
                </a:lnTo>
                <a:lnTo>
                  <a:pt x="1792" y="219"/>
                </a:lnTo>
                <a:lnTo>
                  <a:pt x="1796" y="202"/>
                </a:lnTo>
                <a:lnTo>
                  <a:pt x="1797" y="194"/>
                </a:lnTo>
                <a:lnTo>
                  <a:pt x="1798" y="186"/>
                </a:lnTo>
                <a:lnTo>
                  <a:pt x="1798" y="186"/>
                </a:lnTo>
                <a:lnTo>
                  <a:pt x="1794" y="191"/>
                </a:lnTo>
                <a:lnTo>
                  <a:pt x="1791" y="196"/>
                </a:lnTo>
                <a:lnTo>
                  <a:pt x="1789" y="207"/>
                </a:lnTo>
                <a:lnTo>
                  <a:pt x="1787" y="217"/>
                </a:lnTo>
                <a:lnTo>
                  <a:pt x="1785" y="229"/>
                </a:lnTo>
                <a:lnTo>
                  <a:pt x="1785" y="229"/>
                </a:lnTo>
                <a:lnTo>
                  <a:pt x="1771" y="272"/>
                </a:lnTo>
                <a:lnTo>
                  <a:pt x="1765" y="293"/>
                </a:lnTo>
                <a:lnTo>
                  <a:pt x="1760" y="315"/>
                </a:lnTo>
                <a:lnTo>
                  <a:pt x="1760" y="315"/>
                </a:lnTo>
                <a:lnTo>
                  <a:pt x="1758" y="324"/>
                </a:lnTo>
                <a:lnTo>
                  <a:pt x="1757" y="333"/>
                </a:lnTo>
                <a:lnTo>
                  <a:pt x="1756" y="336"/>
                </a:lnTo>
                <a:lnTo>
                  <a:pt x="1754" y="339"/>
                </a:lnTo>
                <a:lnTo>
                  <a:pt x="1752" y="342"/>
                </a:lnTo>
                <a:lnTo>
                  <a:pt x="1750" y="343"/>
                </a:lnTo>
                <a:lnTo>
                  <a:pt x="1750" y="343"/>
                </a:lnTo>
                <a:lnTo>
                  <a:pt x="1752" y="321"/>
                </a:lnTo>
                <a:lnTo>
                  <a:pt x="1756" y="300"/>
                </a:lnTo>
                <a:lnTo>
                  <a:pt x="1765" y="259"/>
                </a:lnTo>
                <a:lnTo>
                  <a:pt x="1775" y="217"/>
                </a:lnTo>
                <a:lnTo>
                  <a:pt x="1780" y="196"/>
                </a:lnTo>
                <a:lnTo>
                  <a:pt x="1783" y="173"/>
                </a:lnTo>
                <a:lnTo>
                  <a:pt x="1783" y="173"/>
                </a:lnTo>
                <a:lnTo>
                  <a:pt x="1776" y="164"/>
                </a:lnTo>
                <a:lnTo>
                  <a:pt x="1772" y="160"/>
                </a:lnTo>
                <a:lnTo>
                  <a:pt x="1767" y="156"/>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4" y="841"/>
                </a:lnTo>
                <a:lnTo>
                  <a:pt x="1569" y="847"/>
                </a:lnTo>
                <a:lnTo>
                  <a:pt x="1574" y="851"/>
                </a:lnTo>
                <a:lnTo>
                  <a:pt x="1577" y="853"/>
                </a:lnTo>
                <a:lnTo>
                  <a:pt x="1581" y="854"/>
                </a:lnTo>
                <a:lnTo>
                  <a:pt x="1586" y="855"/>
                </a:lnTo>
                <a:lnTo>
                  <a:pt x="1591" y="854"/>
                </a:lnTo>
                <a:lnTo>
                  <a:pt x="1591" y="854"/>
                </a:lnTo>
                <a:lnTo>
                  <a:pt x="1592" y="842"/>
                </a:lnTo>
                <a:lnTo>
                  <a:pt x="1595" y="830"/>
                </a:lnTo>
                <a:lnTo>
                  <a:pt x="1599" y="817"/>
                </a:lnTo>
                <a:lnTo>
                  <a:pt x="1602" y="805"/>
                </a:lnTo>
                <a:lnTo>
                  <a:pt x="1610" y="782"/>
                </a:lnTo>
                <a:lnTo>
                  <a:pt x="1615" y="769"/>
                </a:lnTo>
                <a:lnTo>
                  <a:pt x="1618" y="757"/>
                </a:lnTo>
                <a:lnTo>
                  <a:pt x="1618" y="757"/>
                </a:lnTo>
                <a:lnTo>
                  <a:pt x="1620" y="744"/>
                </a:lnTo>
                <a:lnTo>
                  <a:pt x="1621" y="730"/>
                </a:lnTo>
                <a:lnTo>
                  <a:pt x="1622" y="724"/>
                </a:lnTo>
                <a:lnTo>
                  <a:pt x="1624" y="717"/>
                </a:lnTo>
                <a:lnTo>
                  <a:pt x="1626" y="711"/>
                </a:lnTo>
                <a:lnTo>
                  <a:pt x="1631" y="706"/>
                </a:lnTo>
                <a:lnTo>
                  <a:pt x="1631" y="706"/>
                </a:lnTo>
                <a:lnTo>
                  <a:pt x="1629" y="725"/>
                </a:lnTo>
                <a:lnTo>
                  <a:pt x="1625" y="743"/>
                </a:lnTo>
                <a:lnTo>
                  <a:pt x="1618" y="779"/>
                </a:lnTo>
                <a:lnTo>
                  <a:pt x="1609" y="816"/>
                </a:lnTo>
                <a:lnTo>
                  <a:pt x="1605" y="834"/>
                </a:lnTo>
                <a:lnTo>
                  <a:pt x="1602" y="853"/>
                </a:lnTo>
                <a:lnTo>
                  <a:pt x="1602" y="853"/>
                </a:lnTo>
                <a:lnTo>
                  <a:pt x="1605" y="852"/>
                </a:lnTo>
                <a:lnTo>
                  <a:pt x="1607" y="852"/>
                </a:lnTo>
                <a:lnTo>
                  <a:pt x="1611" y="852"/>
                </a:lnTo>
                <a:lnTo>
                  <a:pt x="1616" y="853"/>
                </a:lnTo>
                <a:lnTo>
                  <a:pt x="1618" y="853"/>
                </a:lnTo>
                <a:lnTo>
                  <a:pt x="1620" y="853"/>
                </a:lnTo>
                <a:lnTo>
                  <a:pt x="1620" y="853"/>
                </a:lnTo>
                <a:lnTo>
                  <a:pt x="1626" y="823"/>
                </a:lnTo>
                <a:lnTo>
                  <a:pt x="1634" y="792"/>
                </a:lnTo>
                <a:lnTo>
                  <a:pt x="1650" y="731"/>
                </a:lnTo>
                <a:lnTo>
                  <a:pt x="1665" y="669"/>
                </a:lnTo>
                <a:lnTo>
                  <a:pt x="1672" y="637"/>
                </a:lnTo>
                <a:lnTo>
                  <a:pt x="1678" y="604"/>
                </a:lnTo>
                <a:lnTo>
                  <a:pt x="1678" y="604"/>
                </a:lnTo>
                <a:lnTo>
                  <a:pt x="1681" y="600"/>
                </a:lnTo>
                <a:lnTo>
                  <a:pt x="1684" y="595"/>
                </a:lnTo>
                <a:lnTo>
                  <a:pt x="1685" y="590"/>
                </a:lnTo>
                <a:lnTo>
                  <a:pt x="1686" y="584"/>
                </a:lnTo>
                <a:lnTo>
                  <a:pt x="1687" y="571"/>
                </a:lnTo>
                <a:lnTo>
                  <a:pt x="1688" y="558"/>
                </a:lnTo>
                <a:lnTo>
                  <a:pt x="1688" y="558"/>
                </a:lnTo>
                <a:lnTo>
                  <a:pt x="1693" y="537"/>
                </a:lnTo>
                <a:lnTo>
                  <a:pt x="1698" y="517"/>
                </a:lnTo>
                <a:lnTo>
                  <a:pt x="1702" y="497"/>
                </a:lnTo>
                <a:lnTo>
                  <a:pt x="1707" y="476"/>
                </a:lnTo>
                <a:lnTo>
                  <a:pt x="1707" y="476"/>
                </a:lnTo>
                <a:lnTo>
                  <a:pt x="1709" y="466"/>
                </a:lnTo>
                <a:lnTo>
                  <a:pt x="1712" y="456"/>
                </a:lnTo>
                <a:lnTo>
                  <a:pt x="1717" y="436"/>
                </a:lnTo>
                <a:lnTo>
                  <a:pt x="1717" y="436"/>
                </a:lnTo>
                <a:lnTo>
                  <a:pt x="1720" y="425"/>
                </a:lnTo>
                <a:lnTo>
                  <a:pt x="1721" y="414"/>
                </a:lnTo>
                <a:lnTo>
                  <a:pt x="1722" y="409"/>
                </a:lnTo>
                <a:lnTo>
                  <a:pt x="1724" y="405"/>
                </a:lnTo>
                <a:lnTo>
                  <a:pt x="1727" y="402"/>
                </a:lnTo>
                <a:lnTo>
                  <a:pt x="1731" y="398"/>
                </a:lnTo>
                <a:lnTo>
                  <a:pt x="1731" y="398"/>
                </a:lnTo>
                <a:lnTo>
                  <a:pt x="1726" y="434"/>
                </a:lnTo>
                <a:lnTo>
                  <a:pt x="1720" y="471"/>
                </a:lnTo>
                <a:lnTo>
                  <a:pt x="1712" y="509"/>
                </a:lnTo>
                <a:lnTo>
                  <a:pt x="1705" y="547"/>
                </a:lnTo>
                <a:lnTo>
                  <a:pt x="1686" y="624"/>
                </a:lnTo>
                <a:lnTo>
                  <a:pt x="1667" y="700"/>
                </a:lnTo>
                <a:lnTo>
                  <a:pt x="1667" y="700"/>
                </a:lnTo>
                <a:lnTo>
                  <a:pt x="1664" y="716"/>
                </a:lnTo>
                <a:lnTo>
                  <a:pt x="1662" y="733"/>
                </a:lnTo>
                <a:lnTo>
                  <a:pt x="1659" y="749"/>
                </a:lnTo>
                <a:lnTo>
                  <a:pt x="1655" y="766"/>
                </a:lnTo>
                <a:lnTo>
                  <a:pt x="1655" y="766"/>
                </a:lnTo>
                <a:lnTo>
                  <a:pt x="1651" y="779"/>
                </a:lnTo>
                <a:lnTo>
                  <a:pt x="1646" y="794"/>
                </a:lnTo>
                <a:lnTo>
                  <a:pt x="1635" y="824"/>
                </a:lnTo>
                <a:lnTo>
                  <a:pt x="1630" y="841"/>
                </a:lnTo>
                <a:lnTo>
                  <a:pt x="1626" y="855"/>
                </a:lnTo>
                <a:lnTo>
                  <a:pt x="1623" y="869"/>
                </a:lnTo>
                <a:lnTo>
                  <a:pt x="1623" y="883"/>
                </a:lnTo>
                <a:lnTo>
                  <a:pt x="1623" y="883"/>
                </a:lnTo>
                <a:lnTo>
                  <a:pt x="1630" y="888"/>
                </a:lnTo>
                <a:lnTo>
                  <a:pt x="1635" y="891"/>
                </a:lnTo>
                <a:lnTo>
                  <a:pt x="1650" y="894"/>
                </a:lnTo>
                <a:lnTo>
                  <a:pt x="1650" y="894"/>
                </a:lnTo>
                <a:lnTo>
                  <a:pt x="1651" y="879"/>
                </a:lnTo>
                <a:lnTo>
                  <a:pt x="1654" y="865"/>
                </a:lnTo>
                <a:lnTo>
                  <a:pt x="1657" y="852"/>
                </a:lnTo>
                <a:lnTo>
                  <a:pt x="1662" y="838"/>
                </a:lnTo>
                <a:lnTo>
                  <a:pt x="1671" y="813"/>
                </a:lnTo>
                <a:lnTo>
                  <a:pt x="1680" y="787"/>
                </a:lnTo>
                <a:lnTo>
                  <a:pt x="1680" y="787"/>
                </a:lnTo>
                <a:lnTo>
                  <a:pt x="1683" y="775"/>
                </a:lnTo>
                <a:lnTo>
                  <a:pt x="1685" y="763"/>
                </a:lnTo>
                <a:lnTo>
                  <a:pt x="1688" y="741"/>
                </a:lnTo>
                <a:lnTo>
                  <a:pt x="1691" y="729"/>
                </a:lnTo>
                <a:lnTo>
                  <a:pt x="1693" y="717"/>
                </a:lnTo>
                <a:lnTo>
                  <a:pt x="1697" y="707"/>
                </a:lnTo>
                <a:lnTo>
                  <a:pt x="1703" y="697"/>
                </a:lnTo>
                <a:lnTo>
                  <a:pt x="1703" y="697"/>
                </a:lnTo>
                <a:lnTo>
                  <a:pt x="1699" y="727"/>
                </a:lnTo>
                <a:lnTo>
                  <a:pt x="1694" y="761"/>
                </a:lnTo>
                <a:lnTo>
                  <a:pt x="1691" y="778"/>
                </a:lnTo>
                <a:lnTo>
                  <a:pt x="1686" y="794"/>
                </a:lnTo>
                <a:lnTo>
                  <a:pt x="1680" y="808"/>
                </a:lnTo>
                <a:lnTo>
                  <a:pt x="1677" y="815"/>
                </a:lnTo>
                <a:lnTo>
                  <a:pt x="1672" y="821"/>
                </a:lnTo>
                <a:lnTo>
                  <a:pt x="1672" y="821"/>
                </a:lnTo>
                <a:lnTo>
                  <a:pt x="1665" y="857"/>
                </a:lnTo>
                <a:lnTo>
                  <a:pt x="1656" y="894"/>
                </a:lnTo>
                <a:lnTo>
                  <a:pt x="1656" y="894"/>
                </a:lnTo>
                <a:lnTo>
                  <a:pt x="1660" y="893"/>
                </a:lnTo>
                <a:lnTo>
                  <a:pt x="1663" y="894"/>
                </a:lnTo>
                <a:lnTo>
                  <a:pt x="1665" y="897"/>
                </a:lnTo>
                <a:lnTo>
                  <a:pt x="1666" y="902"/>
                </a:lnTo>
                <a:lnTo>
                  <a:pt x="1670" y="911"/>
                </a:lnTo>
                <a:lnTo>
                  <a:pt x="1672" y="915"/>
                </a:lnTo>
                <a:lnTo>
                  <a:pt x="1675" y="919"/>
                </a:lnTo>
                <a:lnTo>
                  <a:pt x="1675" y="919"/>
                </a:lnTo>
                <a:lnTo>
                  <a:pt x="1681" y="888"/>
                </a:lnTo>
                <a:lnTo>
                  <a:pt x="1688" y="857"/>
                </a:lnTo>
                <a:lnTo>
                  <a:pt x="1697" y="827"/>
                </a:lnTo>
                <a:lnTo>
                  <a:pt x="1707" y="796"/>
                </a:lnTo>
                <a:lnTo>
                  <a:pt x="1726" y="735"/>
                </a:lnTo>
                <a:lnTo>
                  <a:pt x="1736" y="703"/>
                </a:lnTo>
                <a:lnTo>
                  <a:pt x="1742" y="671"/>
                </a:lnTo>
                <a:lnTo>
                  <a:pt x="1742" y="671"/>
                </a:lnTo>
                <a:lnTo>
                  <a:pt x="1742" y="665"/>
                </a:lnTo>
                <a:lnTo>
                  <a:pt x="1742" y="658"/>
                </a:lnTo>
                <a:lnTo>
                  <a:pt x="1743" y="655"/>
                </a:lnTo>
                <a:lnTo>
                  <a:pt x="1744" y="652"/>
                </a:lnTo>
                <a:lnTo>
                  <a:pt x="1746" y="650"/>
                </a:lnTo>
                <a:lnTo>
                  <a:pt x="1750" y="649"/>
                </a:lnTo>
                <a:lnTo>
                  <a:pt x="1750" y="649"/>
                </a:lnTo>
                <a:lnTo>
                  <a:pt x="1750" y="660"/>
                </a:lnTo>
                <a:lnTo>
                  <a:pt x="1750" y="671"/>
                </a:lnTo>
                <a:lnTo>
                  <a:pt x="1747" y="695"/>
                </a:lnTo>
                <a:lnTo>
                  <a:pt x="1743" y="718"/>
                </a:lnTo>
                <a:lnTo>
                  <a:pt x="1737" y="743"/>
                </a:lnTo>
                <a:lnTo>
                  <a:pt x="1737" y="743"/>
                </a:lnTo>
                <a:lnTo>
                  <a:pt x="1730" y="766"/>
                </a:lnTo>
                <a:lnTo>
                  <a:pt x="1724" y="789"/>
                </a:lnTo>
                <a:lnTo>
                  <a:pt x="1708" y="837"/>
                </a:lnTo>
                <a:lnTo>
                  <a:pt x="1693" y="887"/>
                </a:lnTo>
                <a:lnTo>
                  <a:pt x="1686" y="911"/>
                </a:lnTo>
                <a:lnTo>
                  <a:pt x="1682" y="935"/>
                </a:lnTo>
                <a:lnTo>
                  <a:pt x="1682" y="935"/>
                </a:lnTo>
                <a:lnTo>
                  <a:pt x="1678" y="937"/>
                </a:lnTo>
                <a:lnTo>
                  <a:pt x="1675" y="940"/>
                </a:lnTo>
                <a:lnTo>
                  <a:pt x="1667" y="945"/>
                </a:lnTo>
                <a:lnTo>
                  <a:pt x="1667" y="945"/>
                </a:lnTo>
                <a:lnTo>
                  <a:pt x="1660" y="945"/>
                </a:lnTo>
                <a:lnTo>
                  <a:pt x="1651" y="945"/>
                </a:lnTo>
                <a:lnTo>
                  <a:pt x="1634" y="944"/>
                </a:lnTo>
                <a:lnTo>
                  <a:pt x="1616" y="943"/>
                </a:lnTo>
                <a:lnTo>
                  <a:pt x="1606" y="944"/>
                </a:lnTo>
                <a:lnTo>
                  <a:pt x="1596" y="945"/>
                </a:lnTo>
                <a:lnTo>
                  <a:pt x="1596" y="945"/>
                </a:lnTo>
                <a:lnTo>
                  <a:pt x="1562" y="954"/>
                </a:lnTo>
                <a:lnTo>
                  <a:pt x="1527" y="963"/>
                </a:lnTo>
                <a:lnTo>
                  <a:pt x="1490" y="972"/>
                </a:lnTo>
                <a:lnTo>
                  <a:pt x="1456" y="981"/>
                </a:lnTo>
                <a:lnTo>
                  <a:pt x="1456" y="981"/>
                </a:lnTo>
                <a:lnTo>
                  <a:pt x="1438" y="986"/>
                </a:lnTo>
                <a:lnTo>
                  <a:pt x="1420" y="993"/>
                </a:lnTo>
                <a:lnTo>
                  <a:pt x="1403" y="1000"/>
                </a:lnTo>
                <a:lnTo>
                  <a:pt x="1387" y="1008"/>
                </a:lnTo>
                <a:lnTo>
                  <a:pt x="1354" y="1025"/>
                </a:lnTo>
                <a:lnTo>
                  <a:pt x="1322" y="1040"/>
                </a:lnTo>
                <a:lnTo>
                  <a:pt x="1322" y="1040"/>
                </a:lnTo>
                <a:lnTo>
                  <a:pt x="1308" y="1047"/>
                </a:lnTo>
                <a:lnTo>
                  <a:pt x="1296" y="1055"/>
                </a:lnTo>
                <a:lnTo>
                  <a:pt x="1273" y="1069"/>
                </a:lnTo>
                <a:lnTo>
                  <a:pt x="1273" y="1069"/>
                </a:lnTo>
                <a:lnTo>
                  <a:pt x="1267" y="1072"/>
                </a:lnTo>
                <a:lnTo>
                  <a:pt x="1259" y="1074"/>
                </a:lnTo>
                <a:lnTo>
                  <a:pt x="1253" y="1077"/>
                </a:lnTo>
                <a:lnTo>
                  <a:pt x="1246" y="1080"/>
                </a:lnTo>
                <a:lnTo>
                  <a:pt x="1246" y="1080"/>
                </a:lnTo>
                <a:lnTo>
                  <a:pt x="1221" y="1099"/>
                </a:lnTo>
                <a:lnTo>
                  <a:pt x="1195" y="1117"/>
                </a:lnTo>
                <a:lnTo>
                  <a:pt x="1144" y="1154"/>
                </a:lnTo>
                <a:lnTo>
                  <a:pt x="1118" y="1174"/>
                </a:lnTo>
                <a:lnTo>
                  <a:pt x="1093" y="1194"/>
                </a:lnTo>
                <a:lnTo>
                  <a:pt x="1071" y="1215"/>
                </a:lnTo>
                <a:lnTo>
                  <a:pt x="1060" y="1227"/>
                </a:lnTo>
                <a:lnTo>
                  <a:pt x="1049" y="1239"/>
                </a:lnTo>
                <a:lnTo>
                  <a:pt x="1049" y="1239"/>
                </a:lnTo>
                <a:lnTo>
                  <a:pt x="1099" y="1210"/>
                </a:lnTo>
                <a:lnTo>
                  <a:pt x="1149" y="1182"/>
                </a:lnTo>
                <a:lnTo>
                  <a:pt x="1201" y="1155"/>
                </a:lnTo>
                <a:lnTo>
                  <a:pt x="1254" y="1129"/>
                </a:lnTo>
                <a:lnTo>
                  <a:pt x="1254" y="1129"/>
                </a:lnTo>
                <a:lnTo>
                  <a:pt x="1258" y="1125"/>
                </a:lnTo>
                <a:lnTo>
                  <a:pt x="1262" y="1122"/>
                </a:lnTo>
                <a:lnTo>
                  <a:pt x="1267" y="1119"/>
                </a:lnTo>
                <a:lnTo>
                  <a:pt x="1271" y="1116"/>
                </a:lnTo>
                <a:lnTo>
                  <a:pt x="1271" y="1116"/>
                </a:lnTo>
                <a:lnTo>
                  <a:pt x="1304" y="1102"/>
                </a:lnTo>
                <a:lnTo>
                  <a:pt x="1339" y="1090"/>
                </a:lnTo>
                <a:lnTo>
                  <a:pt x="1375" y="1079"/>
                </a:lnTo>
                <a:lnTo>
                  <a:pt x="1411" y="1070"/>
                </a:lnTo>
                <a:lnTo>
                  <a:pt x="1449" y="1061"/>
                </a:lnTo>
                <a:lnTo>
                  <a:pt x="1486" y="1054"/>
                </a:lnTo>
                <a:lnTo>
                  <a:pt x="1562" y="1040"/>
                </a:lnTo>
                <a:lnTo>
                  <a:pt x="1562" y="1040"/>
                </a:lnTo>
                <a:lnTo>
                  <a:pt x="1581" y="1035"/>
                </a:lnTo>
                <a:lnTo>
                  <a:pt x="1599" y="1031"/>
                </a:lnTo>
                <a:lnTo>
                  <a:pt x="1617" y="1029"/>
                </a:lnTo>
                <a:lnTo>
                  <a:pt x="1635" y="1027"/>
                </a:lnTo>
                <a:lnTo>
                  <a:pt x="1671" y="1024"/>
                </a:lnTo>
                <a:lnTo>
                  <a:pt x="1710" y="1020"/>
                </a:lnTo>
                <a:lnTo>
                  <a:pt x="1710" y="1020"/>
                </a:lnTo>
                <a:lnTo>
                  <a:pt x="1722" y="982"/>
                </a:lnTo>
                <a:lnTo>
                  <a:pt x="1733" y="945"/>
                </a:lnTo>
                <a:lnTo>
                  <a:pt x="1743" y="908"/>
                </a:lnTo>
                <a:lnTo>
                  <a:pt x="1752" y="872"/>
                </a:lnTo>
                <a:lnTo>
                  <a:pt x="1769" y="797"/>
                </a:lnTo>
                <a:lnTo>
                  <a:pt x="1787" y="720"/>
                </a:lnTo>
                <a:lnTo>
                  <a:pt x="1787" y="720"/>
                </a:lnTo>
                <a:lnTo>
                  <a:pt x="1797" y="683"/>
                </a:lnTo>
                <a:lnTo>
                  <a:pt x="1808" y="645"/>
                </a:lnTo>
                <a:lnTo>
                  <a:pt x="1819" y="607"/>
                </a:lnTo>
                <a:lnTo>
                  <a:pt x="1830" y="571"/>
                </a:lnTo>
                <a:lnTo>
                  <a:pt x="1830" y="571"/>
                </a:lnTo>
                <a:lnTo>
                  <a:pt x="1838" y="530"/>
                </a:lnTo>
                <a:lnTo>
                  <a:pt x="1847" y="488"/>
                </a:lnTo>
                <a:lnTo>
                  <a:pt x="1847" y="488"/>
                </a:lnTo>
                <a:lnTo>
                  <a:pt x="1850" y="479"/>
                </a:lnTo>
                <a:lnTo>
                  <a:pt x="1853" y="469"/>
                </a:lnTo>
                <a:lnTo>
                  <a:pt x="1860" y="451"/>
                </a:lnTo>
                <a:lnTo>
                  <a:pt x="1866" y="431"/>
                </a:lnTo>
                <a:lnTo>
                  <a:pt x="1868" y="422"/>
                </a:lnTo>
                <a:lnTo>
                  <a:pt x="1871" y="412"/>
                </a:lnTo>
                <a:lnTo>
                  <a:pt x="1871" y="412"/>
                </a:lnTo>
                <a:lnTo>
                  <a:pt x="1876" y="403"/>
                </a:lnTo>
                <a:lnTo>
                  <a:pt x="1880" y="391"/>
                </a:lnTo>
                <a:lnTo>
                  <a:pt x="1883" y="378"/>
                </a:lnTo>
                <a:lnTo>
                  <a:pt x="1887" y="364"/>
                </a:lnTo>
                <a:lnTo>
                  <a:pt x="1893" y="337"/>
                </a:lnTo>
                <a:lnTo>
                  <a:pt x="1898" y="313"/>
                </a:lnTo>
                <a:lnTo>
                  <a:pt x="1898" y="313"/>
                </a:lnTo>
                <a:lnTo>
                  <a:pt x="1886" y="315"/>
                </a:lnTo>
                <a:lnTo>
                  <a:pt x="1873" y="317"/>
                </a:lnTo>
                <a:lnTo>
                  <a:pt x="1850" y="321"/>
                </a:lnTo>
                <a:lnTo>
                  <a:pt x="1850" y="321"/>
                </a:lnTo>
                <a:lnTo>
                  <a:pt x="1845" y="338"/>
                </a:lnTo>
                <a:lnTo>
                  <a:pt x="1839" y="357"/>
                </a:lnTo>
                <a:lnTo>
                  <a:pt x="1831" y="394"/>
                </a:lnTo>
                <a:lnTo>
                  <a:pt x="1822" y="431"/>
                </a:lnTo>
                <a:lnTo>
                  <a:pt x="1817" y="450"/>
                </a:lnTo>
                <a:lnTo>
                  <a:pt x="1812" y="467"/>
                </a:lnTo>
                <a:lnTo>
                  <a:pt x="1812" y="467"/>
                </a:lnTo>
                <a:lnTo>
                  <a:pt x="1811" y="465"/>
                </a:lnTo>
                <a:lnTo>
                  <a:pt x="1811" y="465"/>
                </a:lnTo>
                <a:lnTo>
                  <a:pt x="1809" y="466"/>
                </a:lnTo>
                <a:lnTo>
                  <a:pt x="1809" y="466"/>
                </a:lnTo>
                <a:lnTo>
                  <a:pt x="1808" y="480"/>
                </a:lnTo>
                <a:lnTo>
                  <a:pt x="1806" y="494"/>
                </a:lnTo>
                <a:lnTo>
                  <a:pt x="1799" y="520"/>
                </a:lnTo>
                <a:lnTo>
                  <a:pt x="1791" y="547"/>
                </a:lnTo>
                <a:lnTo>
                  <a:pt x="1788" y="561"/>
                </a:lnTo>
                <a:lnTo>
                  <a:pt x="1785" y="576"/>
                </a:lnTo>
                <a:lnTo>
                  <a:pt x="1785" y="576"/>
                </a:lnTo>
                <a:close/>
                <a:moveTo>
                  <a:pt x="794" y="441"/>
                </a:moveTo>
                <a:lnTo>
                  <a:pt x="794" y="441"/>
                </a:lnTo>
                <a:lnTo>
                  <a:pt x="787" y="437"/>
                </a:lnTo>
                <a:lnTo>
                  <a:pt x="779" y="435"/>
                </a:lnTo>
                <a:lnTo>
                  <a:pt x="771" y="434"/>
                </a:lnTo>
                <a:lnTo>
                  <a:pt x="763" y="434"/>
                </a:lnTo>
                <a:lnTo>
                  <a:pt x="746" y="434"/>
                </a:lnTo>
                <a:lnTo>
                  <a:pt x="729" y="434"/>
                </a:lnTo>
                <a:lnTo>
                  <a:pt x="729" y="434"/>
                </a:lnTo>
                <a:lnTo>
                  <a:pt x="717" y="433"/>
                </a:lnTo>
                <a:lnTo>
                  <a:pt x="706" y="430"/>
                </a:lnTo>
                <a:lnTo>
                  <a:pt x="683" y="426"/>
                </a:lnTo>
                <a:lnTo>
                  <a:pt x="673" y="424"/>
                </a:lnTo>
                <a:lnTo>
                  <a:pt x="664" y="423"/>
                </a:lnTo>
                <a:lnTo>
                  <a:pt x="654" y="423"/>
                </a:lnTo>
                <a:lnTo>
                  <a:pt x="646" y="425"/>
                </a:lnTo>
                <a:lnTo>
                  <a:pt x="646" y="425"/>
                </a:lnTo>
                <a:lnTo>
                  <a:pt x="647" y="425"/>
                </a:lnTo>
                <a:lnTo>
                  <a:pt x="647" y="426"/>
                </a:lnTo>
                <a:lnTo>
                  <a:pt x="646" y="426"/>
                </a:lnTo>
                <a:lnTo>
                  <a:pt x="646" y="426"/>
                </a:lnTo>
                <a:lnTo>
                  <a:pt x="624" y="424"/>
                </a:lnTo>
                <a:lnTo>
                  <a:pt x="603" y="422"/>
                </a:lnTo>
                <a:lnTo>
                  <a:pt x="581" y="419"/>
                </a:lnTo>
                <a:lnTo>
                  <a:pt x="560" y="418"/>
                </a:lnTo>
                <a:lnTo>
                  <a:pt x="560" y="418"/>
                </a:lnTo>
                <a:lnTo>
                  <a:pt x="471" y="418"/>
                </a:lnTo>
                <a:lnTo>
                  <a:pt x="471" y="418"/>
                </a:lnTo>
                <a:lnTo>
                  <a:pt x="464" y="423"/>
                </a:lnTo>
                <a:lnTo>
                  <a:pt x="457" y="429"/>
                </a:lnTo>
                <a:lnTo>
                  <a:pt x="445" y="444"/>
                </a:lnTo>
                <a:lnTo>
                  <a:pt x="435" y="459"/>
                </a:lnTo>
                <a:lnTo>
                  <a:pt x="425" y="476"/>
                </a:lnTo>
                <a:lnTo>
                  <a:pt x="425" y="476"/>
                </a:lnTo>
                <a:lnTo>
                  <a:pt x="411" y="497"/>
                </a:lnTo>
                <a:lnTo>
                  <a:pt x="398" y="516"/>
                </a:lnTo>
                <a:lnTo>
                  <a:pt x="369" y="556"/>
                </a:lnTo>
                <a:lnTo>
                  <a:pt x="355" y="575"/>
                </a:lnTo>
                <a:lnTo>
                  <a:pt x="342" y="594"/>
                </a:lnTo>
                <a:lnTo>
                  <a:pt x="330" y="615"/>
                </a:lnTo>
                <a:lnTo>
                  <a:pt x="318" y="635"/>
                </a:lnTo>
                <a:lnTo>
                  <a:pt x="318" y="635"/>
                </a:lnTo>
                <a:lnTo>
                  <a:pt x="317" y="636"/>
                </a:lnTo>
                <a:lnTo>
                  <a:pt x="316" y="636"/>
                </a:lnTo>
                <a:lnTo>
                  <a:pt x="315" y="635"/>
                </a:lnTo>
                <a:lnTo>
                  <a:pt x="314" y="633"/>
                </a:lnTo>
                <a:lnTo>
                  <a:pt x="313" y="633"/>
                </a:lnTo>
                <a:lnTo>
                  <a:pt x="312" y="635"/>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201" y="813"/>
                </a:lnTo>
                <a:lnTo>
                  <a:pt x="163" y="861"/>
                </a:lnTo>
                <a:lnTo>
                  <a:pt x="124" y="911"/>
                </a:lnTo>
                <a:lnTo>
                  <a:pt x="87" y="961"/>
                </a:lnTo>
                <a:lnTo>
                  <a:pt x="70" y="987"/>
                </a:lnTo>
                <a:lnTo>
                  <a:pt x="51" y="1013"/>
                </a:lnTo>
                <a:lnTo>
                  <a:pt x="51" y="1013"/>
                </a:lnTo>
                <a:lnTo>
                  <a:pt x="78" y="1015"/>
                </a:lnTo>
                <a:lnTo>
                  <a:pt x="105" y="1018"/>
                </a:lnTo>
                <a:lnTo>
                  <a:pt x="132" y="1024"/>
                </a:lnTo>
                <a:lnTo>
                  <a:pt x="157" y="1028"/>
                </a:lnTo>
                <a:lnTo>
                  <a:pt x="210" y="1041"/>
                </a:lnTo>
                <a:lnTo>
                  <a:pt x="263" y="1054"/>
                </a:lnTo>
                <a:lnTo>
                  <a:pt x="263" y="1054"/>
                </a:lnTo>
                <a:lnTo>
                  <a:pt x="285" y="1060"/>
                </a:lnTo>
                <a:lnTo>
                  <a:pt x="306" y="1067"/>
                </a:lnTo>
                <a:lnTo>
                  <a:pt x="328" y="1074"/>
                </a:lnTo>
                <a:lnTo>
                  <a:pt x="348" y="1080"/>
                </a:lnTo>
                <a:lnTo>
                  <a:pt x="348" y="1080"/>
                </a:lnTo>
                <a:lnTo>
                  <a:pt x="376" y="1088"/>
                </a:lnTo>
                <a:lnTo>
                  <a:pt x="403" y="1094"/>
                </a:lnTo>
                <a:lnTo>
                  <a:pt x="427" y="1100"/>
                </a:lnTo>
                <a:lnTo>
                  <a:pt x="450" y="1102"/>
                </a:lnTo>
                <a:lnTo>
                  <a:pt x="450" y="1102"/>
                </a:lnTo>
                <a:lnTo>
                  <a:pt x="501" y="1118"/>
                </a:lnTo>
                <a:lnTo>
                  <a:pt x="557" y="1135"/>
                </a:lnTo>
                <a:lnTo>
                  <a:pt x="615" y="1155"/>
                </a:lnTo>
                <a:lnTo>
                  <a:pt x="670" y="1175"/>
                </a:lnTo>
                <a:lnTo>
                  <a:pt x="670" y="1175"/>
                </a:lnTo>
                <a:lnTo>
                  <a:pt x="678" y="1179"/>
                </a:lnTo>
                <a:lnTo>
                  <a:pt x="684" y="1183"/>
                </a:lnTo>
                <a:lnTo>
                  <a:pt x="692" y="1187"/>
                </a:lnTo>
                <a:lnTo>
                  <a:pt x="699" y="1191"/>
                </a:lnTo>
                <a:lnTo>
                  <a:pt x="699" y="1191"/>
                </a:lnTo>
                <a:lnTo>
                  <a:pt x="713" y="1196"/>
                </a:lnTo>
                <a:lnTo>
                  <a:pt x="727" y="1200"/>
                </a:lnTo>
                <a:lnTo>
                  <a:pt x="755" y="1208"/>
                </a:lnTo>
                <a:lnTo>
                  <a:pt x="769" y="1211"/>
                </a:lnTo>
                <a:lnTo>
                  <a:pt x="782" y="1216"/>
                </a:lnTo>
                <a:lnTo>
                  <a:pt x="793" y="1223"/>
                </a:lnTo>
                <a:lnTo>
                  <a:pt x="799" y="1227"/>
                </a:lnTo>
                <a:lnTo>
                  <a:pt x="804" y="1231"/>
                </a:lnTo>
                <a:lnTo>
                  <a:pt x="804" y="1231"/>
                </a:lnTo>
                <a:lnTo>
                  <a:pt x="819" y="1236"/>
                </a:lnTo>
                <a:lnTo>
                  <a:pt x="833" y="1241"/>
                </a:lnTo>
                <a:lnTo>
                  <a:pt x="846" y="1247"/>
                </a:lnTo>
                <a:lnTo>
                  <a:pt x="858" y="1254"/>
                </a:lnTo>
                <a:lnTo>
                  <a:pt x="881" y="1269"/>
                </a:lnTo>
                <a:lnTo>
                  <a:pt x="893" y="1276"/>
                </a:lnTo>
                <a:lnTo>
                  <a:pt x="905" y="1284"/>
                </a:lnTo>
                <a:lnTo>
                  <a:pt x="905" y="1284"/>
                </a:lnTo>
                <a:lnTo>
                  <a:pt x="900" y="1261"/>
                </a:lnTo>
                <a:lnTo>
                  <a:pt x="897" y="1239"/>
                </a:lnTo>
                <a:lnTo>
                  <a:pt x="895" y="1217"/>
                </a:lnTo>
                <a:lnTo>
                  <a:pt x="893" y="1196"/>
                </a:lnTo>
                <a:lnTo>
                  <a:pt x="889" y="1115"/>
                </a:lnTo>
                <a:lnTo>
                  <a:pt x="889" y="1115"/>
                </a:lnTo>
                <a:lnTo>
                  <a:pt x="895" y="1033"/>
                </a:lnTo>
                <a:lnTo>
                  <a:pt x="899" y="955"/>
                </a:lnTo>
                <a:lnTo>
                  <a:pt x="900" y="879"/>
                </a:lnTo>
                <a:lnTo>
                  <a:pt x="899" y="803"/>
                </a:lnTo>
                <a:lnTo>
                  <a:pt x="899" y="803"/>
                </a:lnTo>
                <a:lnTo>
                  <a:pt x="898" y="785"/>
                </a:lnTo>
                <a:lnTo>
                  <a:pt x="895" y="768"/>
                </a:lnTo>
                <a:lnTo>
                  <a:pt x="891" y="751"/>
                </a:lnTo>
                <a:lnTo>
                  <a:pt x="885" y="735"/>
                </a:lnTo>
                <a:lnTo>
                  <a:pt x="880" y="717"/>
                </a:lnTo>
                <a:lnTo>
                  <a:pt x="876" y="701"/>
                </a:lnTo>
                <a:lnTo>
                  <a:pt x="873" y="684"/>
                </a:lnTo>
                <a:lnTo>
                  <a:pt x="872" y="666"/>
                </a:lnTo>
                <a:lnTo>
                  <a:pt x="872" y="666"/>
                </a:lnTo>
                <a:lnTo>
                  <a:pt x="867" y="660"/>
                </a:lnTo>
                <a:lnTo>
                  <a:pt x="864" y="653"/>
                </a:lnTo>
                <a:lnTo>
                  <a:pt x="862" y="647"/>
                </a:lnTo>
                <a:lnTo>
                  <a:pt x="861" y="640"/>
                </a:lnTo>
                <a:lnTo>
                  <a:pt x="861" y="640"/>
                </a:lnTo>
                <a:lnTo>
                  <a:pt x="875" y="622"/>
                </a:lnTo>
                <a:lnTo>
                  <a:pt x="889" y="602"/>
                </a:lnTo>
                <a:lnTo>
                  <a:pt x="902" y="580"/>
                </a:lnTo>
                <a:lnTo>
                  <a:pt x="914" y="559"/>
                </a:lnTo>
                <a:lnTo>
                  <a:pt x="939" y="514"/>
                </a:lnTo>
                <a:lnTo>
                  <a:pt x="964" y="469"/>
                </a:lnTo>
                <a:lnTo>
                  <a:pt x="964" y="469"/>
                </a:lnTo>
                <a:lnTo>
                  <a:pt x="920" y="459"/>
                </a:lnTo>
                <a:lnTo>
                  <a:pt x="876" y="449"/>
                </a:lnTo>
                <a:lnTo>
                  <a:pt x="854" y="444"/>
                </a:lnTo>
                <a:lnTo>
                  <a:pt x="833" y="441"/>
                </a:lnTo>
                <a:lnTo>
                  <a:pt x="814" y="440"/>
                </a:lnTo>
                <a:lnTo>
                  <a:pt x="794" y="441"/>
                </a:lnTo>
                <a:lnTo>
                  <a:pt x="794" y="441"/>
                </a:lnTo>
                <a:close/>
                <a:moveTo>
                  <a:pt x="1957" y="430"/>
                </a:moveTo>
                <a:lnTo>
                  <a:pt x="1957" y="430"/>
                </a:lnTo>
                <a:lnTo>
                  <a:pt x="1927" y="430"/>
                </a:lnTo>
                <a:lnTo>
                  <a:pt x="1913" y="433"/>
                </a:lnTo>
                <a:lnTo>
                  <a:pt x="1898" y="436"/>
                </a:lnTo>
                <a:lnTo>
                  <a:pt x="1898" y="436"/>
                </a:lnTo>
                <a:lnTo>
                  <a:pt x="1892" y="437"/>
                </a:lnTo>
                <a:lnTo>
                  <a:pt x="1886" y="439"/>
                </a:lnTo>
                <a:lnTo>
                  <a:pt x="1882" y="441"/>
                </a:lnTo>
                <a:lnTo>
                  <a:pt x="1881" y="443"/>
                </a:lnTo>
                <a:lnTo>
                  <a:pt x="1880" y="446"/>
                </a:lnTo>
                <a:lnTo>
                  <a:pt x="1881" y="451"/>
                </a:lnTo>
                <a:lnTo>
                  <a:pt x="1881" y="451"/>
                </a:lnTo>
                <a:lnTo>
                  <a:pt x="1895" y="454"/>
                </a:lnTo>
                <a:lnTo>
                  <a:pt x="1911" y="455"/>
                </a:lnTo>
                <a:lnTo>
                  <a:pt x="1928" y="455"/>
                </a:lnTo>
                <a:lnTo>
                  <a:pt x="1938" y="453"/>
                </a:lnTo>
                <a:lnTo>
                  <a:pt x="1947" y="451"/>
                </a:lnTo>
                <a:lnTo>
                  <a:pt x="1947" y="451"/>
                </a:lnTo>
                <a:lnTo>
                  <a:pt x="1947" y="454"/>
                </a:lnTo>
                <a:lnTo>
                  <a:pt x="1948" y="455"/>
                </a:lnTo>
                <a:lnTo>
                  <a:pt x="1950" y="456"/>
                </a:lnTo>
                <a:lnTo>
                  <a:pt x="1952"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92" y="682"/>
                </a:lnTo>
                <a:lnTo>
                  <a:pt x="1879" y="736"/>
                </a:lnTo>
                <a:lnTo>
                  <a:pt x="1874" y="762"/>
                </a:lnTo>
                <a:lnTo>
                  <a:pt x="1866" y="789"/>
                </a:lnTo>
                <a:lnTo>
                  <a:pt x="1866" y="789"/>
                </a:lnTo>
                <a:lnTo>
                  <a:pt x="1859" y="818"/>
                </a:lnTo>
                <a:lnTo>
                  <a:pt x="1850" y="847"/>
                </a:lnTo>
                <a:lnTo>
                  <a:pt x="1842" y="876"/>
                </a:lnTo>
                <a:lnTo>
                  <a:pt x="1833" y="905"/>
                </a:lnTo>
                <a:lnTo>
                  <a:pt x="1833" y="905"/>
                </a:lnTo>
                <a:lnTo>
                  <a:pt x="1824" y="933"/>
                </a:lnTo>
                <a:lnTo>
                  <a:pt x="1815" y="960"/>
                </a:lnTo>
                <a:lnTo>
                  <a:pt x="1806" y="987"/>
                </a:lnTo>
                <a:lnTo>
                  <a:pt x="1802" y="1001"/>
                </a:lnTo>
                <a:lnTo>
                  <a:pt x="1799" y="1015"/>
                </a:lnTo>
                <a:lnTo>
                  <a:pt x="1799" y="1015"/>
                </a:lnTo>
                <a:lnTo>
                  <a:pt x="1790" y="1061"/>
                </a:lnTo>
                <a:lnTo>
                  <a:pt x="1786" y="1085"/>
                </a:lnTo>
                <a:lnTo>
                  <a:pt x="1782" y="1107"/>
                </a:lnTo>
                <a:lnTo>
                  <a:pt x="1782" y="1107"/>
                </a:lnTo>
                <a:lnTo>
                  <a:pt x="1776" y="1127"/>
                </a:lnTo>
                <a:lnTo>
                  <a:pt x="1770" y="1149"/>
                </a:lnTo>
                <a:lnTo>
                  <a:pt x="1767" y="1159"/>
                </a:lnTo>
                <a:lnTo>
                  <a:pt x="1761" y="1168"/>
                </a:lnTo>
                <a:lnTo>
                  <a:pt x="1756" y="1177"/>
                </a:lnTo>
                <a:lnTo>
                  <a:pt x="1750" y="1185"/>
                </a:lnTo>
                <a:lnTo>
                  <a:pt x="1750" y="1185"/>
                </a:lnTo>
                <a:lnTo>
                  <a:pt x="1739" y="1181"/>
                </a:lnTo>
                <a:lnTo>
                  <a:pt x="1735" y="1179"/>
                </a:lnTo>
                <a:lnTo>
                  <a:pt x="1730" y="1177"/>
                </a:lnTo>
                <a:lnTo>
                  <a:pt x="1730" y="1177"/>
                </a:lnTo>
                <a:lnTo>
                  <a:pt x="1710" y="1177"/>
                </a:lnTo>
                <a:lnTo>
                  <a:pt x="1690" y="1177"/>
                </a:lnTo>
                <a:lnTo>
                  <a:pt x="1647" y="1175"/>
                </a:lnTo>
                <a:lnTo>
                  <a:pt x="1626" y="1174"/>
                </a:lnTo>
                <a:lnTo>
                  <a:pt x="1606" y="1175"/>
                </a:lnTo>
                <a:lnTo>
                  <a:pt x="1586" y="1176"/>
                </a:lnTo>
                <a:lnTo>
                  <a:pt x="1568" y="1179"/>
                </a:lnTo>
                <a:lnTo>
                  <a:pt x="1568" y="1179"/>
                </a:lnTo>
                <a:lnTo>
                  <a:pt x="1562" y="1175"/>
                </a:lnTo>
                <a:lnTo>
                  <a:pt x="1558" y="1174"/>
                </a:lnTo>
                <a:lnTo>
                  <a:pt x="1553" y="1174"/>
                </a:lnTo>
                <a:lnTo>
                  <a:pt x="1549" y="1175"/>
                </a:lnTo>
                <a:lnTo>
                  <a:pt x="1541" y="1179"/>
                </a:lnTo>
                <a:lnTo>
                  <a:pt x="1536" y="1181"/>
                </a:lnTo>
                <a:lnTo>
                  <a:pt x="1532" y="1182"/>
                </a:lnTo>
                <a:lnTo>
                  <a:pt x="1532" y="1182"/>
                </a:lnTo>
                <a:lnTo>
                  <a:pt x="1515" y="1184"/>
                </a:lnTo>
                <a:lnTo>
                  <a:pt x="1497" y="1185"/>
                </a:lnTo>
                <a:lnTo>
                  <a:pt x="1478" y="1186"/>
                </a:lnTo>
                <a:lnTo>
                  <a:pt x="1459" y="1187"/>
                </a:lnTo>
                <a:lnTo>
                  <a:pt x="1459" y="1187"/>
                </a:lnTo>
                <a:lnTo>
                  <a:pt x="1399" y="1195"/>
                </a:lnTo>
                <a:lnTo>
                  <a:pt x="1399" y="1195"/>
                </a:lnTo>
                <a:lnTo>
                  <a:pt x="1326" y="1202"/>
                </a:lnTo>
                <a:lnTo>
                  <a:pt x="1288" y="1207"/>
                </a:lnTo>
                <a:lnTo>
                  <a:pt x="1252" y="1212"/>
                </a:lnTo>
                <a:lnTo>
                  <a:pt x="1252" y="1212"/>
                </a:lnTo>
                <a:lnTo>
                  <a:pt x="1245" y="1214"/>
                </a:lnTo>
                <a:lnTo>
                  <a:pt x="1239" y="1216"/>
                </a:lnTo>
                <a:lnTo>
                  <a:pt x="1233" y="1220"/>
                </a:lnTo>
                <a:lnTo>
                  <a:pt x="1227" y="1221"/>
                </a:lnTo>
                <a:lnTo>
                  <a:pt x="1227" y="1221"/>
                </a:lnTo>
                <a:lnTo>
                  <a:pt x="1184" y="1231"/>
                </a:lnTo>
                <a:lnTo>
                  <a:pt x="1164" y="1237"/>
                </a:lnTo>
                <a:lnTo>
                  <a:pt x="1144" y="1243"/>
                </a:lnTo>
                <a:lnTo>
                  <a:pt x="1123" y="1250"/>
                </a:lnTo>
                <a:lnTo>
                  <a:pt x="1105" y="1258"/>
                </a:lnTo>
                <a:lnTo>
                  <a:pt x="1086" y="1267"/>
                </a:lnTo>
                <a:lnTo>
                  <a:pt x="1069" y="1278"/>
                </a:lnTo>
                <a:lnTo>
                  <a:pt x="1069" y="1278"/>
                </a:lnTo>
                <a:lnTo>
                  <a:pt x="1141" y="1268"/>
                </a:lnTo>
                <a:lnTo>
                  <a:pt x="1214" y="1259"/>
                </a:lnTo>
                <a:lnTo>
                  <a:pt x="1362" y="1241"/>
                </a:lnTo>
                <a:lnTo>
                  <a:pt x="1362" y="1241"/>
                </a:lnTo>
                <a:lnTo>
                  <a:pt x="1394" y="1236"/>
                </a:lnTo>
                <a:lnTo>
                  <a:pt x="1426" y="1230"/>
                </a:lnTo>
                <a:lnTo>
                  <a:pt x="1458" y="1226"/>
                </a:lnTo>
                <a:lnTo>
                  <a:pt x="1475" y="1225"/>
                </a:lnTo>
                <a:lnTo>
                  <a:pt x="1491" y="1225"/>
                </a:lnTo>
                <a:lnTo>
                  <a:pt x="1491" y="1225"/>
                </a:lnTo>
                <a:lnTo>
                  <a:pt x="1531" y="1226"/>
                </a:lnTo>
                <a:lnTo>
                  <a:pt x="1550" y="1226"/>
                </a:lnTo>
                <a:lnTo>
                  <a:pt x="1568" y="1226"/>
                </a:lnTo>
                <a:lnTo>
                  <a:pt x="1568" y="1226"/>
                </a:lnTo>
                <a:lnTo>
                  <a:pt x="1578" y="1225"/>
                </a:lnTo>
                <a:lnTo>
                  <a:pt x="1589" y="1224"/>
                </a:lnTo>
                <a:lnTo>
                  <a:pt x="1593" y="1224"/>
                </a:lnTo>
                <a:lnTo>
                  <a:pt x="1597" y="1226"/>
                </a:lnTo>
                <a:lnTo>
                  <a:pt x="1601" y="1229"/>
                </a:lnTo>
                <a:lnTo>
                  <a:pt x="1602" y="1236"/>
                </a:lnTo>
                <a:lnTo>
                  <a:pt x="1602" y="1236"/>
                </a:lnTo>
                <a:lnTo>
                  <a:pt x="1594" y="1239"/>
                </a:lnTo>
                <a:lnTo>
                  <a:pt x="1586" y="1241"/>
                </a:lnTo>
                <a:lnTo>
                  <a:pt x="1577" y="1241"/>
                </a:lnTo>
                <a:lnTo>
                  <a:pt x="1569" y="1241"/>
                </a:lnTo>
                <a:lnTo>
                  <a:pt x="1551" y="1239"/>
                </a:lnTo>
                <a:lnTo>
                  <a:pt x="1534" y="1237"/>
                </a:lnTo>
                <a:lnTo>
                  <a:pt x="1534" y="1237"/>
                </a:lnTo>
                <a:lnTo>
                  <a:pt x="1511" y="1238"/>
                </a:lnTo>
                <a:lnTo>
                  <a:pt x="1487" y="1239"/>
                </a:lnTo>
                <a:lnTo>
                  <a:pt x="1440" y="1244"/>
                </a:lnTo>
                <a:lnTo>
                  <a:pt x="1396" y="1251"/>
                </a:lnTo>
                <a:lnTo>
                  <a:pt x="1357" y="1255"/>
                </a:lnTo>
                <a:lnTo>
                  <a:pt x="1357" y="1255"/>
                </a:lnTo>
                <a:lnTo>
                  <a:pt x="1290" y="1261"/>
                </a:lnTo>
                <a:lnTo>
                  <a:pt x="1232" y="1268"/>
                </a:lnTo>
                <a:lnTo>
                  <a:pt x="1232" y="1268"/>
                </a:lnTo>
                <a:lnTo>
                  <a:pt x="1211" y="1271"/>
                </a:lnTo>
                <a:lnTo>
                  <a:pt x="1190" y="1275"/>
                </a:lnTo>
                <a:lnTo>
                  <a:pt x="1169" y="1281"/>
                </a:lnTo>
                <a:lnTo>
                  <a:pt x="1149" y="1284"/>
                </a:lnTo>
                <a:lnTo>
                  <a:pt x="1149" y="1284"/>
                </a:lnTo>
                <a:lnTo>
                  <a:pt x="1106" y="1288"/>
                </a:lnTo>
                <a:lnTo>
                  <a:pt x="1087" y="1290"/>
                </a:lnTo>
                <a:lnTo>
                  <a:pt x="1067" y="1293"/>
                </a:lnTo>
                <a:lnTo>
                  <a:pt x="1049" y="1298"/>
                </a:lnTo>
                <a:lnTo>
                  <a:pt x="1032" y="1303"/>
                </a:lnTo>
                <a:lnTo>
                  <a:pt x="1015" y="1311"/>
                </a:lnTo>
                <a:lnTo>
                  <a:pt x="999" y="1320"/>
                </a:lnTo>
                <a:lnTo>
                  <a:pt x="999" y="1320"/>
                </a:lnTo>
                <a:lnTo>
                  <a:pt x="1002" y="1322"/>
                </a:lnTo>
                <a:lnTo>
                  <a:pt x="1003" y="1326"/>
                </a:lnTo>
                <a:lnTo>
                  <a:pt x="1004" y="1330"/>
                </a:lnTo>
                <a:lnTo>
                  <a:pt x="1004" y="1335"/>
                </a:lnTo>
                <a:lnTo>
                  <a:pt x="1004" y="1335"/>
                </a:lnTo>
                <a:lnTo>
                  <a:pt x="1026" y="1326"/>
                </a:lnTo>
                <a:lnTo>
                  <a:pt x="1047" y="1317"/>
                </a:lnTo>
                <a:lnTo>
                  <a:pt x="1071" y="1311"/>
                </a:lnTo>
                <a:lnTo>
                  <a:pt x="1095" y="1306"/>
                </a:lnTo>
                <a:lnTo>
                  <a:pt x="1095" y="1306"/>
                </a:lnTo>
                <a:lnTo>
                  <a:pt x="1167" y="1298"/>
                </a:lnTo>
                <a:lnTo>
                  <a:pt x="1242" y="1290"/>
                </a:lnTo>
                <a:lnTo>
                  <a:pt x="1318" y="1285"/>
                </a:lnTo>
                <a:lnTo>
                  <a:pt x="1396" y="1278"/>
                </a:lnTo>
                <a:lnTo>
                  <a:pt x="1474" y="1272"/>
                </a:lnTo>
                <a:lnTo>
                  <a:pt x="1554" y="1266"/>
                </a:lnTo>
                <a:lnTo>
                  <a:pt x="1631" y="1258"/>
                </a:lnTo>
                <a:lnTo>
                  <a:pt x="1707" y="1250"/>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44" y="1231"/>
                </a:lnTo>
                <a:lnTo>
                  <a:pt x="1853" y="1203"/>
                </a:lnTo>
                <a:lnTo>
                  <a:pt x="1861" y="1176"/>
                </a:lnTo>
                <a:lnTo>
                  <a:pt x="1867" y="1147"/>
                </a:lnTo>
                <a:lnTo>
                  <a:pt x="1873" y="1118"/>
                </a:lnTo>
                <a:lnTo>
                  <a:pt x="1884" y="1059"/>
                </a:lnTo>
                <a:lnTo>
                  <a:pt x="1890" y="1030"/>
                </a:lnTo>
                <a:lnTo>
                  <a:pt x="1897" y="1001"/>
                </a:lnTo>
                <a:lnTo>
                  <a:pt x="1897" y="1001"/>
                </a:lnTo>
                <a:lnTo>
                  <a:pt x="1903" y="982"/>
                </a:lnTo>
                <a:lnTo>
                  <a:pt x="1909" y="964"/>
                </a:lnTo>
                <a:lnTo>
                  <a:pt x="1915" y="944"/>
                </a:lnTo>
                <a:lnTo>
                  <a:pt x="1922" y="926"/>
                </a:lnTo>
                <a:lnTo>
                  <a:pt x="1922" y="926"/>
                </a:lnTo>
                <a:lnTo>
                  <a:pt x="1933" y="884"/>
                </a:lnTo>
                <a:lnTo>
                  <a:pt x="1938" y="863"/>
                </a:lnTo>
                <a:lnTo>
                  <a:pt x="1943" y="843"/>
                </a:lnTo>
                <a:lnTo>
                  <a:pt x="1943" y="843"/>
                </a:lnTo>
                <a:lnTo>
                  <a:pt x="1948" y="822"/>
                </a:lnTo>
                <a:lnTo>
                  <a:pt x="1953" y="802"/>
                </a:lnTo>
                <a:lnTo>
                  <a:pt x="1958" y="782"/>
                </a:lnTo>
                <a:lnTo>
                  <a:pt x="1963" y="760"/>
                </a:lnTo>
                <a:lnTo>
                  <a:pt x="1963" y="760"/>
                </a:lnTo>
                <a:lnTo>
                  <a:pt x="1972" y="717"/>
                </a:lnTo>
                <a:lnTo>
                  <a:pt x="1977" y="696"/>
                </a:lnTo>
                <a:lnTo>
                  <a:pt x="1982" y="676"/>
                </a:lnTo>
                <a:lnTo>
                  <a:pt x="1982" y="676"/>
                </a:lnTo>
                <a:lnTo>
                  <a:pt x="1985" y="667"/>
                </a:lnTo>
                <a:lnTo>
                  <a:pt x="1988" y="661"/>
                </a:lnTo>
                <a:lnTo>
                  <a:pt x="1993" y="653"/>
                </a:lnTo>
                <a:lnTo>
                  <a:pt x="1995" y="645"/>
                </a:lnTo>
                <a:lnTo>
                  <a:pt x="1995" y="645"/>
                </a:lnTo>
                <a:lnTo>
                  <a:pt x="2000" y="617"/>
                </a:lnTo>
                <a:lnTo>
                  <a:pt x="2004" y="588"/>
                </a:lnTo>
                <a:lnTo>
                  <a:pt x="2009" y="560"/>
                </a:lnTo>
                <a:lnTo>
                  <a:pt x="2011" y="546"/>
                </a:lnTo>
                <a:lnTo>
                  <a:pt x="2014" y="533"/>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6" y="431"/>
                </a:lnTo>
                <a:lnTo>
                  <a:pt x="2010" y="429"/>
                </a:lnTo>
                <a:lnTo>
                  <a:pt x="2002" y="428"/>
                </a:lnTo>
                <a:lnTo>
                  <a:pt x="1995" y="427"/>
                </a:lnTo>
                <a:lnTo>
                  <a:pt x="1987" y="427"/>
                </a:lnTo>
                <a:lnTo>
                  <a:pt x="1972" y="429"/>
                </a:lnTo>
                <a:lnTo>
                  <a:pt x="1957" y="430"/>
                </a:lnTo>
                <a:lnTo>
                  <a:pt x="1957" y="430"/>
                </a:lnTo>
                <a:close/>
                <a:moveTo>
                  <a:pt x="1876" y="466"/>
                </a:moveTo>
                <a:lnTo>
                  <a:pt x="1876" y="466"/>
                </a:lnTo>
                <a:lnTo>
                  <a:pt x="1867" y="496"/>
                </a:lnTo>
                <a:lnTo>
                  <a:pt x="1859" y="525"/>
                </a:lnTo>
                <a:lnTo>
                  <a:pt x="1845" y="585"/>
                </a:lnTo>
                <a:lnTo>
                  <a:pt x="1831" y="645"/>
                </a:lnTo>
                <a:lnTo>
                  <a:pt x="1823" y="673"/>
                </a:lnTo>
                <a:lnTo>
                  <a:pt x="1815" y="703"/>
                </a:lnTo>
                <a:lnTo>
                  <a:pt x="1815" y="703"/>
                </a:lnTo>
                <a:lnTo>
                  <a:pt x="1796" y="771"/>
                </a:lnTo>
                <a:lnTo>
                  <a:pt x="1796" y="771"/>
                </a:lnTo>
                <a:lnTo>
                  <a:pt x="1791" y="789"/>
                </a:lnTo>
                <a:lnTo>
                  <a:pt x="1787" y="807"/>
                </a:lnTo>
                <a:lnTo>
                  <a:pt x="1780" y="844"/>
                </a:lnTo>
                <a:lnTo>
                  <a:pt x="1780" y="844"/>
                </a:lnTo>
                <a:lnTo>
                  <a:pt x="1770" y="881"/>
                </a:lnTo>
                <a:lnTo>
                  <a:pt x="1759" y="919"/>
                </a:lnTo>
                <a:lnTo>
                  <a:pt x="1747" y="955"/>
                </a:lnTo>
                <a:lnTo>
                  <a:pt x="1737" y="991"/>
                </a:lnTo>
                <a:lnTo>
                  <a:pt x="1737" y="991"/>
                </a:lnTo>
                <a:lnTo>
                  <a:pt x="1736" y="999"/>
                </a:lnTo>
                <a:lnTo>
                  <a:pt x="1736" y="1008"/>
                </a:lnTo>
                <a:lnTo>
                  <a:pt x="1735" y="1011"/>
                </a:lnTo>
                <a:lnTo>
                  <a:pt x="1733" y="1015"/>
                </a:lnTo>
                <a:lnTo>
                  <a:pt x="1730" y="1017"/>
                </a:lnTo>
                <a:lnTo>
                  <a:pt x="1726" y="1020"/>
                </a:lnTo>
                <a:lnTo>
                  <a:pt x="1726" y="1020"/>
                </a:lnTo>
                <a:lnTo>
                  <a:pt x="1728" y="1025"/>
                </a:lnTo>
                <a:lnTo>
                  <a:pt x="1729" y="1029"/>
                </a:lnTo>
                <a:lnTo>
                  <a:pt x="1729" y="1032"/>
                </a:lnTo>
                <a:lnTo>
                  <a:pt x="1726" y="1036"/>
                </a:lnTo>
                <a:lnTo>
                  <a:pt x="1726" y="1036"/>
                </a:lnTo>
                <a:lnTo>
                  <a:pt x="1683" y="1038"/>
                </a:lnTo>
                <a:lnTo>
                  <a:pt x="1639" y="1042"/>
                </a:lnTo>
                <a:lnTo>
                  <a:pt x="1593" y="1046"/>
                </a:lnTo>
                <a:lnTo>
                  <a:pt x="1547" y="1054"/>
                </a:lnTo>
                <a:lnTo>
                  <a:pt x="1547" y="1054"/>
                </a:lnTo>
                <a:lnTo>
                  <a:pt x="1512" y="1061"/>
                </a:lnTo>
                <a:lnTo>
                  <a:pt x="1478" y="1069"/>
                </a:lnTo>
                <a:lnTo>
                  <a:pt x="1442" y="1076"/>
                </a:lnTo>
                <a:lnTo>
                  <a:pt x="1409" y="1085"/>
                </a:lnTo>
                <a:lnTo>
                  <a:pt x="1376" y="1095"/>
                </a:lnTo>
                <a:lnTo>
                  <a:pt x="1343" y="1106"/>
                </a:lnTo>
                <a:lnTo>
                  <a:pt x="1311" y="1118"/>
                </a:lnTo>
                <a:lnTo>
                  <a:pt x="1279" y="1131"/>
                </a:lnTo>
                <a:lnTo>
                  <a:pt x="1279" y="1131"/>
                </a:lnTo>
                <a:lnTo>
                  <a:pt x="1260" y="1139"/>
                </a:lnTo>
                <a:lnTo>
                  <a:pt x="1241" y="1149"/>
                </a:lnTo>
                <a:lnTo>
                  <a:pt x="1203" y="1170"/>
                </a:lnTo>
                <a:lnTo>
                  <a:pt x="1129" y="1212"/>
                </a:lnTo>
                <a:lnTo>
                  <a:pt x="1129" y="1212"/>
                </a:lnTo>
                <a:lnTo>
                  <a:pt x="1091" y="1233"/>
                </a:lnTo>
                <a:lnTo>
                  <a:pt x="1073" y="1244"/>
                </a:lnTo>
                <a:lnTo>
                  <a:pt x="1055" y="1255"/>
                </a:lnTo>
                <a:lnTo>
                  <a:pt x="1055" y="1255"/>
                </a:lnTo>
                <a:lnTo>
                  <a:pt x="1027" y="1271"/>
                </a:lnTo>
                <a:lnTo>
                  <a:pt x="1013" y="1280"/>
                </a:lnTo>
                <a:lnTo>
                  <a:pt x="1001" y="1289"/>
                </a:lnTo>
                <a:lnTo>
                  <a:pt x="1001" y="1289"/>
                </a:lnTo>
                <a:lnTo>
                  <a:pt x="995" y="1294"/>
                </a:lnTo>
                <a:lnTo>
                  <a:pt x="993" y="1299"/>
                </a:lnTo>
                <a:lnTo>
                  <a:pt x="991" y="1301"/>
                </a:lnTo>
                <a:lnTo>
                  <a:pt x="993" y="1303"/>
                </a:lnTo>
                <a:lnTo>
                  <a:pt x="993" y="1303"/>
                </a:lnTo>
                <a:lnTo>
                  <a:pt x="995" y="1303"/>
                </a:lnTo>
                <a:lnTo>
                  <a:pt x="998" y="1302"/>
                </a:lnTo>
                <a:lnTo>
                  <a:pt x="1003" y="1299"/>
                </a:lnTo>
                <a:lnTo>
                  <a:pt x="1009" y="1293"/>
                </a:lnTo>
                <a:lnTo>
                  <a:pt x="1013" y="1289"/>
                </a:lnTo>
                <a:lnTo>
                  <a:pt x="1013" y="1289"/>
                </a:lnTo>
                <a:lnTo>
                  <a:pt x="1025" y="1283"/>
                </a:lnTo>
                <a:lnTo>
                  <a:pt x="1036" y="1276"/>
                </a:lnTo>
                <a:lnTo>
                  <a:pt x="1061" y="1263"/>
                </a:lnTo>
                <a:lnTo>
                  <a:pt x="1061" y="1263"/>
                </a:lnTo>
                <a:lnTo>
                  <a:pt x="1087" y="1252"/>
                </a:lnTo>
                <a:lnTo>
                  <a:pt x="1111" y="1241"/>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456" y="1174"/>
                </a:lnTo>
                <a:lnTo>
                  <a:pt x="1529" y="1166"/>
                </a:lnTo>
                <a:lnTo>
                  <a:pt x="1565" y="1162"/>
                </a:lnTo>
                <a:lnTo>
                  <a:pt x="1603" y="1160"/>
                </a:lnTo>
                <a:lnTo>
                  <a:pt x="1639" y="1157"/>
                </a:lnTo>
                <a:lnTo>
                  <a:pt x="1677" y="1159"/>
                </a:lnTo>
                <a:lnTo>
                  <a:pt x="1714" y="1161"/>
                </a:lnTo>
                <a:lnTo>
                  <a:pt x="1732" y="1163"/>
                </a:lnTo>
                <a:lnTo>
                  <a:pt x="1751" y="1166"/>
                </a:lnTo>
                <a:lnTo>
                  <a:pt x="1751" y="1166"/>
                </a:lnTo>
                <a:lnTo>
                  <a:pt x="1775" y="1067"/>
                </a:lnTo>
                <a:lnTo>
                  <a:pt x="1801" y="967"/>
                </a:lnTo>
                <a:lnTo>
                  <a:pt x="1829" y="867"/>
                </a:lnTo>
                <a:lnTo>
                  <a:pt x="1856" y="773"/>
                </a:lnTo>
                <a:lnTo>
                  <a:pt x="1856" y="773"/>
                </a:lnTo>
                <a:lnTo>
                  <a:pt x="1858" y="766"/>
                </a:lnTo>
                <a:lnTo>
                  <a:pt x="1859" y="758"/>
                </a:lnTo>
                <a:lnTo>
                  <a:pt x="1861" y="743"/>
                </a:lnTo>
                <a:lnTo>
                  <a:pt x="1861" y="743"/>
                </a:lnTo>
                <a:lnTo>
                  <a:pt x="1865" y="733"/>
                </a:lnTo>
                <a:lnTo>
                  <a:pt x="1869" y="723"/>
                </a:lnTo>
                <a:lnTo>
                  <a:pt x="1874" y="713"/>
                </a:lnTo>
                <a:lnTo>
                  <a:pt x="1877" y="703"/>
                </a:lnTo>
                <a:lnTo>
                  <a:pt x="1877" y="703"/>
                </a:lnTo>
                <a:lnTo>
                  <a:pt x="1880" y="692"/>
                </a:lnTo>
                <a:lnTo>
                  <a:pt x="1882" y="680"/>
                </a:lnTo>
                <a:lnTo>
                  <a:pt x="1884" y="668"/>
                </a:lnTo>
                <a:lnTo>
                  <a:pt x="1888" y="655"/>
                </a:lnTo>
                <a:lnTo>
                  <a:pt x="1888" y="655"/>
                </a:lnTo>
                <a:lnTo>
                  <a:pt x="1903" y="609"/>
                </a:lnTo>
                <a:lnTo>
                  <a:pt x="1917" y="563"/>
                </a:lnTo>
                <a:lnTo>
                  <a:pt x="1923" y="541"/>
                </a:lnTo>
                <a:lnTo>
                  <a:pt x="1928" y="518"/>
                </a:lnTo>
                <a:lnTo>
                  <a:pt x="1933" y="497"/>
                </a:lnTo>
                <a:lnTo>
                  <a:pt x="1936" y="476"/>
                </a:lnTo>
                <a:lnTo>
                  <a:pt x="1936" y="476"/>
                </a:lnTo>
                <a:lnTo>
                  <a:pt x="1922" y="473"/>
                </a:lnTo>
                <a:lnTo>
                  <a:pt x="1906" y="470"/>
                </a:lnTo>
                <a:lnTo>
                  <a:pt x="1891" y="468"/>
                </a:lnTo>
                <a:lnTo>
                  <a:pt x="1876" y="466"/>
                </a:lnTo>
                <a:lnTo>
                  <a:pt x="1876" y="466"/>
                </a:lnTo>
                <a:close/>
                <a:moveTo>
                  <a:pt x="1783" y="572"/>
                </a:moveTo>
                <a:lnTo>
                  <a:pt x="1783" y="572"/>
                </a:lnTo>
                <a:lnTo>
                  <a:pt x="1785" y="566"/>
                </a:lnTo>
                <a:lnTo>
                  <a:pt x="1786" y="560"/>
                </a:lnTo>
                <a:lnTo>
                  <a:pt x="1788" y="554"/>
                </a:lnTo>
                <a:lnTo>
                  <a:pt x="1788" y="551"/>
                </a:lnTo>
                <a:lnTo>
                  <a:pt x="1787" y="549"/>
                </a:lnTo>
                <a:lnTo>
                  <a:pt x="1787" y="549"/>
                </a:lnTo>
                <a:lnTo>
                  <a:pt x="1783" y="561"/>
                </a:lnTo>
                <a:lnTo>
                  <a:pt x="1782" y="567"/>
                </a:lnTo>
                <a:lnTo>
                  <a:pt x="1782" y="570"/>
                </a:lnTo>
                <a:lnTo>
                  <a:pt x="1783" y="572"/>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311" y="937"/>
                </a:lnTo>
                <a:lnTo>
                  <a:pt x="1282" y="960"/>
                </a:lnTo>
                <a:lnTo>
                  <a:pt x="1252" y="983"/>
                </a:lnTo>
                <a:lnTo>
                  <a:pt x="1222" y="1005"/>
                </a:lnTo>
                <a:lnTo>
                  <a:pt x="1193" y="1029"/>
                </a:lnTo>
                <a:lnTo>
                  <a:pt x="1193" y="1029"/>
                </a:lnTo>
                <a:lnTo>
                  <a:pt x="1164" y="1059"/>
                </a:lnTo>
                <a:lnTo>
                  <a:pt x="1136" y="1089"/>
                </a:lnTo>
                <a:lnTo>
                  <a:pt x="1108" y="1121"/>
                </a:lnTo>
                <a:lnTo>
                  <a:pt x="1080" y="1152"/>
                </a:lnTo>
                <a:lnTo>
                  <a:pt x="1054" y="1185"/>
                </a:lnTo>
                <a:lnTo>
                  <a:pt x="1028" y="1218"/>
                </a:lnTo>
                <a:lnTo>
                  <a:pt x="1004" y="1252"/>
                </a:lnTo>
                <a:lnTo>
                  <a:pt x="982" y="1285"/>
                </a:lnTo>
                <a:lnTo>
                  <a:pt x="982" y="1285"/>
                </a:lnTo>
                <a:lnTo>
                  <a:pt x="1017" y="1246"/>
                </a:lnTo>
                <a:lnTo>
                  <a:pt x="1055" y="1209"/>
                </a:lnTo>
                <a:lnTo>
                  <a:pt x="1075" y="1191"/>
                </a:lnTo>
                <a:lnTo>
                  <a:pt x="1094" y="1174"/>
                </a:lnTo>
                <a:lnTo>
                  <a:pt x="1115" y="1156"/>
                </a:lnTo>
                <a:lnTo>
                  <a:pt x="1136" y="1139"/>
                </a:lnTo>
                <a:lnTo>
                  <a:pt x="1136" y="1139"/>
                </a:lnTo>
                <a:lnTo>
                  <a:pt x="1142" y="1137"/>
                </a:lnTo>
                <a:lnTo>
                  <a:pt x="1149" y="1134"/>
                </a:lnTo>
                <a:lnTo>
                  <a:pt x="1162" y="1124"/>
                </a:lnTo>
                <a:lnTo>
                  <a:pt x="1185" y="1104"/>
                </a:lnTo>
                <a:lnTo>
                  <a:pt x="1185" y="1104"/>
                </a:lnTo>
                <a:lnTo>
                  <a:pt x="1200" y="1096"/>
                </a:lnTo>
                <a:lnTo>
                  <a:pt x="1215" y="1087"/>
                </a:lnTo>
                <a:lnTo>
                  <a:pt x="1243" y="1069"/>
                </a:lnTo>
                <a:lnTo>
                  <a:pt x="1271" y="1048"/>
                </a:lnTo>
                <a:lnTo>
                  <a:pt x="1285" y="1040"/>
                </a:lnTo>
                <a:lnTo>
                  <a:pt x="1300" y="1031"/>
                </a:lnTo>
                <a:lnTo>
                  <a:pt x="1300" y="1031"/>
                </a:lnTo>
                <a:lnTo>
                  <a:pt x="1329" y="1015"/>
                </a:lnTo>
                <a:lnTo>
                  <a:pt x="1359" y="999"/>
                </a:lnTo>
                <a:lnTo>
                  <a:pt x="1375" y="991"/>
                </a:lnTo>
                <a:lnTo>
                  <a:pt x="1391" y="984"/>
                </a:lnTo>
                <a:lnTo>
                  <a:pt x="1407" y="978"/>
                </a:lnTo>
                <a:lnTo>
                  <a:pt x="1424" y="972"/>
                </a:lnTo>
                <a:lnTo>
                  <a:pt x="1424" y="972"/>
                </a:lnTo>
                <a:lnTo>
                  <a:pt x="1426" y="969"/>
                </a:lnTo>
                <a:lnTo>
                  <a:pt x="1429" y="968"/>
                </a:lnTo>
                <a:lnTo>
                  <a:pt x="1433" y="966"/>
                </a:lnTo>
                <a:lnTo>
                  <a:pt x="1435" y="964"/>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9"/>
                </a:lnTo>
                <a:lnTo>
                  <a:pt x="1661" y="926"/>
                </a:lnTo>
                <a:lnTo>
                  <a:pt x="1661" y="923"/>
                </a:lnTo>
                <a:lnTo>
                  <a:pt x="1659" y="919"/>
                </a:lnTo>
                <a:lnTo>
                  <a:pt x="1656" y="914"/>
                </a:lnTo>
                <a:lnTo>
                  <a:pt x="1655" y="910"/>
                </a:lnTo>
                <a:lnTo>
                  <a:pt x="1655" y="910"/>
                </a:lnTo>
                <a:lnTo>
                  <a:pt x="1626" y="908"/>
                </a:lnTo>
                <a:lnTo>
                  <a:pt x="1626" y="908"/>
                </a:lnTo>
                <a:lnTo>
                  <a:pt x="1617" y="904"/>
                </a:lnTo>
                <a:lnTo>
                  <a:pt x="1607" y="900"/>
                </a:lnTo>
                <a:lnTo>
                  <a:pt x="1596" y="899"/>
                </a:lnTo>
                <a:lnTo>
                  <a:pt x="1585" y="898"/>
                </a:lnTo>
                <a:lnTo>
                  <a:pt x="1573" y="899"/>
                </a:lnTo>
                <a:lnTo>
                  <a:pt x="1561" y="899"/>
                </a:lnTo>
                <a:lnTo>
                  <a:pt x="1538" y="903"/>
                </a:lnTo>
                <a:lnTo>
                  <a:pt x="1538" y="903"/>
                </a:lnTo>
                <a:lnTo>
                  <a:pt x="1505" y="909"/>
                </a:lnTo>
                <a:lnTo>
                  <a:pt x="1489" y="913"/>
                </a:lnTo>
                <a:lnTo>
                  <a:pt x="1473" y="918"/>
                </a:lnTo>
                <a:lnTo>
                  <a:pt x="1458" y="923"/>
                </a:lnTo>
                <a:lnTo>
                  <a:pt x="1443" y="928"/>
                </a:lnTo>
                <a:lnTo>
                  <a:pt x="1429" y="935"/>
                </a:lnTo>
                <a:lnTo>
                  <a:pt x="1417" y="942"/>
                </a:lnTo>
                <a:lnTo>
                  <a:pt x="1417" y="942"/>
                </a:lnTo>
                <a:lnTo>
                  <a:pt x="1407" y="950"/>
                </a:lnTo>
                <a:lnTo>
                  <a:pt x="1397" y="957"/>
                </a:lnTo>
                <a:lnTo>
                  <a:pt x="1392" y="960"/>
                </a:lnTo>
                <a:lnTo>
                  <a:pt x="1388" y="963"/>
                </a:lnTo>
                <a:lnTo>
                  <a:pt x="1382" y="965"/>
                </a:lnTo>
                <a:lnTo>
                  <a:pt x="1376" y="965"/>
                </a:lnTo>
                <a:lnTo>
                  <a:pt x="1376" y="965"/>
                </a:lnTo>
                <a:lnTo>
                  <a:pt x="1380" y="960"/>
                </a:lnTo>
                <a:lnTo>
                  <a:pt x="1387" y="957"/>
                </a:lnTo>
                <a:lnTo>
                  <a:pt x="1399" y="951"/>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5"/>
                </a:lnTo>
                <a:lnTo>
                  <a:pt x="1612" y="880"/>
                </a:lnTo>
                <a:lnTo>
                  <a:pt x="1612" y="876"/>
                </a:lnTo>
                <a:lnTo>
                  <a:pt x="1611" y="872"/>
                </a:lnTo>
                <a:lnTo>
                  <a:pt x="1609" y="869"/>
                </a:lnTo>
                <a:lnTo>
                  <a:pt x="1609" y="869"/>
                </a:lnTo>
                <a:lnTo>
                  <a:pt x="1585" y="869"/>
                </a:lnTo>
                <a:lnTo>
                  <a:pt x="1560" y="873"/>
                </a:lnTo>
                <a:lnTo>
                  <a:pt x="1535" y="877"/>
                </a:lnTo>
                <a:lnTo>
                  <a:pt x="1511" y="882"/>
                </a:lnTo>
                <a:lnTo>
                  <a:pt x="1486" y="889"/>
                </a:lnTo>
                <a:lnTo>
                  <a:pt x="1464" y="896"/>
                </a:lnTo>
                <a:lnTo>
                  <a:pt x="1422" y="910"/>
                </a:lnTo>
                <a:lnTo>
                  <a:pt x="1422" y="910"/>
                </a:lnTo>
                <a:lnTo>
                  <a:pt x="1436" y="900"/>
                </a:lnTo>
                <a:lnTo>
                  <a:pt x="1451" y="892"/>
                </a:lnTo>
                <a:lnTo>
                  <a:pt x="1467" y="885"/>
                </a:lnTo>
                <a:lnTo>
                  <a:pt x="1484" y="879"/>
                </a:lnTo>
                <a:lnTo>
                  <a:pt x="1502" y="874"/>
                </a:lnTo>
                <a:lnTo>
                  <a:pt x="1519" y="868"/>
                </a:lnTo>
                <a:lnTo>
                  <a:pt x="1554" y="860"/>
                </a:lnTo>
                <a:lnTo>
                  <a:pt x="1554" y="860"/>
                </a:lnTo>
                <a:lnTo>
                  <a:pt x="1511" y="860"/>
                </a:lnTo>
                <a:lnTo>
                  <a:pt x="1490" y="860"/>
                </a:lnTo>
                <a:lnTo>
                  <a:pt x="1470" y="862"/>
                </a:lnTo>
                <a:lnTo>
                  <a:pt x="1470" y="862"/>
                </a:lnTo>
                <a:close/>
                <a:moveTo>
                  <a:pt x="437" y="1121"/>
                </a:moveTo>
                <a:lnTo>
                  <a:pt x="437" y="1121"/>
                </a:lnTo>
                <a:lnTo>
                  <a:pt x="430" y="1120"/>
                </a:lnTo>
                <a:lnTo>
                  <a:pt x="423" y="1118"/>
                </a:lnTo>
                <a:lnTo>
                  <a:pt x="423" y="1118"/>
                </a:lnTo>
                <a:lnTo>
                  <a:pt x="336" y="1093"/>
                </a:lnTo>
                <a:lnTo>
                  <a:pt x="294" y="1081"/>
                </a:lnTo>
                <a:lnTo>
                  <a:pt x="254" y="1072"/>
                </a:lnTo>
                <a:lnTo>
                  <a:pt x="254" y="1072"/>
                </a:lnTo>
                <a:lnTo>
                  <a:pt x="209" y="1062"/>
                </a:lnTo>
                <a:lnTo>
                  <a:pt x="163" y="1054"/>
                </a:lnTo>
                <a:lnTo>
                  <a:pt x="76" y="1038"/>
                </a:lnTo>
                <a:lnTo>
                  <a:pt x="76" y="1038"/>
                </a:lnTo>
                <a:lnTo>
                  <a:pt x="71" y="1041"/>
                </a:lnTo>
                <a:lnTo>
                  <a:pt x="65" y="1041"/>
                </a:lnTo>
                <a:lnTo>
                  <a:pt x="61" y="1041"/>
                </a:lnTo>
                <a:lnTo>
                  <a:pt x="55" y="1042"/>
                </a:lnTo>
                <a:lnTo>
                  <a:pt x="55" y="1042"/>
                </a:lnTo>
                <a:lnTo>
                  <a:pt x="49" y="1051"/>
                </a:lnTo>
                <a:lnTo>
                  <a:pt x="42" y="1061"/>
                </a:lnTo>
                <a:lnTo>
                  <a:pt x="35" y="1070"/>
                </a:lnTo>
                <a:lnTo>
                  <a:pt x="30" y="1080"/>
                </a:lnTo>
                <a:lnTo>
                  <a:pt x="30" y="1080"/>
                </a:lnTo>
                <a:lnTo>
                  <a:pt x="51" y="1081"/>
                </a:lnTo>
                <a:lnTo>
                  <a:pt x="70" y="1084"/>
                </a:lnTo>
                <a:lnTo>
                  <a:pt x="107" y="1088"/>
                </a:lnTo>
                <a:lnTo>
                  <a:pt x="107" y="1088"/>
                </a:lnTo>
                <a:lnTo>
                  <a:pt x="179" y="1099"/>
                </a:lnTo>
                <a:lnTo>
                  <a:pt x="251" y="1110"/>
                </a:lnTo>
                <a:lnTo>
                  <a:pt x="321" y="1122"/>
                </a:lnTo>
                <a:lnTo>
                  <a:pt x="391" y="1132"/>
                </a:lnTo>
                <a:lnTo>
                  <a:pt x="391" y="1132"/>
                </a:lnTo>
                <a:lnTo>
                  <a:pt x="454" y="1139"/>
                </a:lnTo>
                <a:lnTo>
                  <a:pt x="487" y="1144"/>
                </a:lnTo>
                <a:lnTo>
                  <a:pt x="523" y="1148"/>
                </a:lnTo>
                <a:lnTo>
                  <a:pt x="523" y="1148"/>
                </a:lnTo>
                <a:lnTo>
                  <a:pt x="530" y="1151"/>
                </a:lnTo>
                <a:lnTo>
                  <a:pt x="534" y="1151"/>
                </a:lnTo>
                <a:lnTo>
                  <a:pt x="535" y="1150"/>
                </a:lnTo>
                <a:lnTo>
                  <a:pt x="536" y="1148"/>
                </a:lnTo>
                <a:lnTo>
                  <a:pt x="536" y="1148"/>
                </a:lnTo>
                <a:lnTo>
                  <a:pt x="487" y="1136"/>
                </a:lnTo>
                <a:lnTo>
                  <a:pt x="461" y="1130"/>
                </a:lnTo>
                <a:lnTo>
                  <a:pt x="437" y="1121"/>
                </a:lnTo>
                <a:lnTo>
                  <a:pt x="437" y="1121"/>
                </a:lnTo>
                <a:close/>
                <a:moveTo>
                  <a:pt x="657" y="1209"/>
                </a:moveTo>
                <a:lnTo>
                  <a:pt x="657" y="1209"/>
                </a:lnTo>
                <a:lnTo>
                  <a:pt x="624" y="1195"/>
                </a:lnTo>
                <a:lnTo>
                  <a:pt x="607" y="1188"/>
                </a:lnTo>
                <a:lnTo>
                  <a:pt x="589" y="1182"/>
                </a:lnTo>
                <a:lnTo>
                  <a:pt x="589" y="1182"/>
                </a:lnTo>
                <a:lnTo>
                  <a:pt x="572" y="1176"/>
                </a:lnTo>
                <a:lnTo>
                  <a:pt x="555" y="1169"/>
                </a:lnTo>
                <a:lnTo>
                  <a:pt x="555" y="1169"/>
                </a:lnTo>
                <a:lnTo>
                  <a:pt x="546" y="1167"/>
                </a:lnTo>
                <a:lnTo>
                  <a:pt x="536" y="1166"/>
                </a:lnTo>
                <a:lnTo>
                  <a:pt x="515" y="1164"/>
                </a:lnTo>
                <a:lnTo>
                  <a:pt x="494" y="1162"/>
                </a:lnTo>
                <a:lnTo>
                  <a:pt x="473" y="1159"/>
                </a:lnTo>
                <a:lnTo>
                  <a:pt x="473" y="1159"/>
                </a:lnTo>
                <a:lnTo>
                  <a:pt x="442" y="1154"/>
                </a:lnTo>
                <a:lnTo>
                  <a:pt x="411" y="1150"/>
                </a:lnTo>
                <a:lnTo>
                  <a:pt x="347" y="1142"/>
                </a:lnTo>
                <a:lnTo>
                  <a:pt x="347" y="1142"/>
                </a:lnTo>
                <a:lnTo>
                  <a:pt x="307" y="1138"/>
                </a:lnTo>
                <a:lnTo>
                  <a:pt x="269" y="1132"/>
                </a:lnTo>
                <a:lnTo>
                  <a:pt x="194" y="1118"/>
                </a:lnTo>
                <a:lnTo>
                  <a:pt x="156" y="1111"/>
                </a:lnTo>
                <a:lnTo>
                  <a:pt x="119" y="1105"/>
                </a:lnTo>
                <a:lnTo>
                  <a:pt x="82" y="1100"/>
                </a:lnTo>
                <a:lnTo>
                  <a:pt x="46" y="1096"/>
                </a:lnTo>
                <a:lnTo>
                  <a:pt x="46" y="1096"/>
                </a:lnTo>
                <a:lnTo>
                  <a:pt x="42" y="1101"/>
                </a:lnTo>
                <a:lnTo>
                  <a:pt x="37" y="1105"/>
                </a:lnTo>
                <a:lnTo>
                  <a:pt x="30" y="1115"/>
                </a:lnTo>
                <a:lnTo>
                  <a:pt x="25" y="1126"/>
                </a:lnTo>
                <a:lnTo>
                  <a:pt x="21" y="1136"/>
                </a:lnTo>
                <a:lnTo>
                  <a:pt x="21" y="1136"/>
                </a:lnTo>
                <a:lnTo>
                  <a:pt x="57" y="1138"/>
                </a:lnTo>
                <a:lnTo>
                  <a:pt x="93" y="1142"/>
                </a:lnTo>
                <a:lnTo>
                  <a:pt x="131" y="1147"/>
                </a:lnTo>
                <a:lnTo>
                  <a:pt x="169" y="1152"/>
                </a:lnTo>
                <a:lnTo>
                  <a:pt x="169" y="1152"/>
                </a:lnTo>
                <a:lnTo>
                  <a:pt x="215" y="1155"/>
                </a:lnTo>
                <a:lnTo>
                  <a:pt x="264" y="1157"/>
                </a:lnTo>
                <a:lnTo>
                  <a:pt x="313" y="1160"/>
                </a:lnTo>
                <a:lnTo>
                  <a:pt x="335" y="1162"/>
                </a:lnTo>
                <a:lnTo>
                  <a:pt x="355" y="1164"/>
                </a:lnTo>
                <a:lnTo>
                  <a:pt x="355" y="1164"/>
                </a:lnTo>
                <a:lnTo>
                  <a:pt x="393" y="1168"/>
                </a:lnTo>
                <a:lnTo>
                  <a:pt x="410" y="1170"/>
                </a:lnTo>
                <a:lnTo>
                  <a:pt x="427" y="1174"/>
                </a:lnTo>
                <a:lnTo>
                  <a:pt x="427" y="1174"/>
                </a:lnTo>
                <a:lnTo>
                  <a:pt x="430" y="1175"/>
                </a:lnTo>
                <a:lnTo>
                  <a:pt x="435" y="1177"/>
                </a:lnTo>
                <a:lnTo>
                  <a:pt x="439" y="1179"/>
                </a:lnTo>
                <a:lnTo>
                  <a:pt x="442" y="1180"/>
                </a:lnTo>
                <a:lnTo>
                  <a:pt x="442" y="1180"/>
                </a:lnTo>
                <a:lnTo>
                  <a:pt x="455" y="1183"/>
                </a:lnTo>
                <a:lnTo>
                  <a:pt x="467" y="1184"/>
                </a:lnTo>
                <a:lnTo>
                  <a:pt x="491" y="1186"/>
                </a:lnTo>
                <a:lnTo>
                  <a:pt x="516" y="1188"/>
                </a:lnTo>
                <a:lnTo>
                  <a:pt x="529" y="1191"/>
                </a:lnTo>
                <a:lnTo>
                  <a:pt x="541" y="1193"/>
                </a:lnTo>
                <a:lnTo>
                  <a:pt x="541" y="1193"/>
                </a:lnTo>
                <a:lnTo>
                  <a:pt x="616" y="1212"/>
                </a:lnTo>
                <a:lnTo>
                  <a:pt x="684" y="1231"/>
                </a:lnTo>
                <a:lnTo>
                  <a:pt x="684" y="1231"/>
                </a:lnTo>
                <a:lnTo>
                  <a:pt x="710" y="1240"/>
                </a:lnTo>
                <a:lnTo>
                  <a:pt x="723" y="1243"/>
                </a:lnTo>
                <a:lnTo>
                  <a:pt x="729" y="1243"/>
                </a:lnTo>
                <a:lnTo>
                  <a:pt x="736" y="1242"/>
                </a:lnTo>
                <a:lnTo>
                  <a:pt x="736" y="1242"/>
                </a:lnTo>
                <a:lnTo>
                  <a:pt x="725" y="1240"/>
                </a:lnTo>
                <a:lnTo>
                  <a:pt x="714" y="1236"/>
                </a:lnTo>
                <a:lnTo>
                  <a:pt x="695" y="1226"/>
                </a:lnTo>
                <a:lnTo>
                  <a:pt x="676" y="1216"/>
                </a:lnTo>
                <a:lnTo>
                  <a:pt x="667" y="1212"/>
                </a:lnTo>
                <a:lnTo>
                  <a:pt x="657" y="1209"/>
                </a:lnTo>
                <a:lnTo>
                  <a:pt x="657" y="1209"/>
                </a:lnTo>
                <a:close/>
                <a:moveTo>
                  <a:pt x="587" y="1164"/>
                </a:moveTo>
                <a:lnTo>
                  <a:pt x="587" y="1164"/>
                </a:lnTo>
                <a:lnTo>
                  <a:pt x="564" y="1155"/>
                </a:lnTo>
                <a:lnTo>
                  <a:pt x="541" y="1148"/>
                </a:lnTo>
                <a:lnTo>
                  <a:pt x="541" y="1148"/>
                </a:lnTo>
                <a:lnTo>
                  <a:pt x="545" y="1151"/>
                </a:lnTo>
                <a:lnTo>
                  <a:pt x="550" y="1154"/>
                </a:lnTo>
                <a:lnTo>
                  <a:pt x="563" y="1159"/>
                </a:lnTo>
                <a:lnTo>
                  <a:pt x="576" y="1162"/>
                </a:lnTo>
                <a:lnTo>
                  <a:pt x="587" y="1164"/>
                </a:lnTo>
                <a:lnTo>
                  <a:pt x="587" y="1164"/>
                </a:lnTo>
                <a:close/>
                <a:moveTo>
                  <a:pt x="474" y="1198"/>
                </a:moveTo>
                <a:lnTo>
                  <a:pt x="474" y="1198"/>
                </a:lnTo>
                <a:lnTo>
                  <a:pt x="439" y="1193"/>
                </a:lnTo>
                <a:lnTo>
                  <a:pt x="421" y="1190"/>
                </a:lnTo>
                <a:lnTo>
                  <a:pt x="402" y="1187"/>
                </a:lnTo>
                <a:lnTo>
                  <a:pt x="402" y="1187"/>
                </a:lnTo>
                <a:lnTo>
                  <a:pt x="370" y="1183"/>
                </a:lnTo>
                <a:lnTo>
                  <a:pt x="340" y="1178"/>
                </a:lnTo>
                <a:lnTo>
                  <a:pt x="309" y="1172"/>
                </a:lnTo>
                <a:lnTo>
                  <a:pt x="296" y="1170"/>
                </a:lnTo>
                <a:lnTo>
                  <a:pt x="281" y="1169"/>
                </a:lnTo>
                <a:lnTo>
                  <a:pt x="281" y="1169"/>
                </a:lnTo>
                <a:lnTo>
                  <a:pt x="199" y="1167"/>
                </a:lnTo>
                <a:lnTo>
                  <a:pt x="161" y="1166"/>
                </a:lnTo>
                <a:lnTo>
                  <a:pt x="142" y="1165"/>
                </a:lnTo>
                <a:lnTo>
                  <a:pt x="124" y="1163"/>
                </a:lnTo>
                <a:lnTo>
                  <a:pt x="124" y="1163"/>
                </a:lnTo>
                <a:lnTo>
                  <a:pt x="91" y="1159"/>
                </a:lnTo>
                <a:lnTo>
                  <a:pt x="91" y="1159"/>
                </a:lnTo>
                <a:lnTo>
                  <a:pt x="81" y="1157"/>
                </a:lnTo>
                <a:lnTo>
                  <a:pt x="71" y="1155"/>
                </a:lnTo>
                <a:lnTo>
                  <a:pt x="61" y="1153"/>
                </a:lnTo>
                <a:lnTo>
                  <a:pt x="57" y="1153"/>
                </a:lnTo>
                <a:lnTo>
                  <a:pt x="54" y="1153"/>
                </a:lnTo>
                <a:lnTo>
                  <a:pt x="54" y="1153"/>
                </a:lnTo>
                <a:lnTo>
                  <a:pt x="48" y="1156"/>
                </a:lnTo>
                <a:lnTo>
                  <a:pt x="43" y="1161"/>
                </a:lnTo>
                <a:lnTo>
                  <a:pt x="40" y="1167"/>
                </a:lnTo>
                <a:lnTo>
                  <a:pt x="36" y="1174"/>
                </a:lnTo>
                <a:lnTo>
                  <a:pt x="31" y="1188"/>
                </a:lnTo>
                <a:lnTo>
                  <a:pt x="29" y="1201"/>
                </a:lnTo>
                <a:lnTo>
                  <a:pt x="29" y="1201"/>
                </a:lnTo>
                <a:lnTo>
                  <a:pt x="39" y="1199"/>
                </a:lnTo>
                <a:lnTo>
                  <a:pt x="50" y="1198"/>
                </a:lnTo>
                <a:lnTo>
                  <a:pt x="73" y="1197"/>
                </a:lnTo>
                <a:lnTo>
                  <a:pt x="82" y="1196"/>
                </a:lnTo>
                <a:lnTo>
                  <a:pt x="92" y="1195"/>
                </a:lnTo>
                <a:lnTo>
                  <a:pt x="100" y="1192"/>
                </a:lnTo>
                <a:lnTo>
                  <a:pt x="103" y="1190"/>
                </a:lnTo>
                <a:lnTo>
                  <a:pt x="105" y="1187"/>
                </a:lnTo>
                <a:lnTo>
                  <a:pt x="105" y="1187"/>
                </a:lnTo>
                <a:lnTo>
                  <a:pt x="110" y="1192"/>
                </a:lnTo>
                <a:lnTo>
                  <a:pt x="118" y="1194"/>
                </a:lnTo>
                <a:lnTo>
                  <a:pt x="126" y="1195"/>
                </a:lnTo>
                <a:lnTo>
                  <a:pt x="135" y="1194"/>
                </a:lnTo>
                <a:lnTo>
                  <a:pt x="153" y="1192"/>
                </a:lnTo>
                <a:lnTo>
                  <a:pt x="162" y="1192"/>
                </a:lnTo>
                <a:lnTo>
                  <a:pt x="170" y="1191"/>
                </a:lnTo>
                <a:lnTo>
                  <a:pt x="170" y="1191"/>
                </a:lnTo>
                <a:lnTo>
                  <a:pt x="178" y="1192"/>
                </a:lnTo>
                <a:lnTo>
                  <a:pt x="185" y="1194"/>
                </a:lnTo>
                <a:lnTo>
                  <a:pt x="193" y="1195"/>
                </a:lnTo>
                <a:lnTo>
                  <a:pt x="201" y="1196"/>
                </a:lnTo>
                <a:lnTo>
                  <a:pt x="201" y="1196"/>
                </a:lnTo>
                <a:lnTo>
                  <a:pt x="275" y="1199"/>
                </a:lnTo>
                <a:lnTo>
                  <a:pt x="352" y="1200"/>
                </a:lnTo>
                <a:lnTo>
                  <a:pt x="352" y="1200"/>
                </a:lnTo>
                <a:lnTo>
                  <a:pt x="372" y="1200"/>
                </a:lnTo>
                <a:lnTo>
                  <a:pt x="392" y="1201"/>
                </a:lnTo>
                <a:lnTo>
                  <a:pt x="430" y="1205"/>
                </a:lnTo>
                <a:lnTo>
                  <a:pt x="469" y="1211"/>
                </a:lnTo>
                <a:lnTo>
                  <a:pt x="506" y="1217"/>
                </a:lnTo>
                <a:lnTo>
                  <a:pt x="580" y="1230"/>
                </a:lnTo>
                <a:lnTo>
                  <a:pt x="616" y="1236"/>
                </a:lnTo>
                <a:lnTo>
                  <a:pt x="651" y="1239"/>
                </a:lnTo>
                <a:lnTo>
                  <a:pt x="651" y="1239"/>
                </a:lnTo>
                <a:lnTo>
                  <a:pt x="610" y="1226"/>
                </a:lnTo>
                <a:lnTo>
                  <a:pt x="567" y="1214"/>
                </a:lnTo>
                <a:lnTo>
                  <a:pt x="521" y="1205"/>
                </a:lnTo>
                <a:lnTo>
                  <a:pt x="498" y="1201"/>
                </a:lnTo>
                <a:lnTo>
                  <a:pt x="474" y="1198"/>
                </a:lnTo>
                <a:lnTo>
                  <a:pt x="474" y="1198"/>
                </a:lnTo>
                <a:close/>
                <a:moveTo>
                  <a:pt x="770" y="1237"/>
                </a:moveTo>
                <a:lnTo>
                  <a:pt x="770" y="1237"/>
                </a:lnTo>
                <a:lnTo>
                  <a:pt x="798" y="1250"/>
                </a:lnTo>
                <a:lnTo>
                  <a:pt x="827" y="1262"/>
                </a:lnTo>
                <a:lnTo>
                  <a:pt x="854" y="1275"/>
                </a:lnTo>
                <a:lnTo>
                  <a:pt x="882" y="1285"/>
                </a:lnTo>
                <a:lnTo>
                  <a:pt x="882" y="1285"/>
                </a:lnTo>
                <a:lnTo>
                  <a:pt x="853" y="1269"/>
                </a:lnTo>
                <a:lnTo>
                  <a:pt x="824" y="1255"/>
                </a:lnTo>
                <a:lnTo>
                  <a:pt x="794" y="1241"/>
                </a:lnTo>
                <a:lnTo>
                  <a:pt x="764" y="1228"/>
                </a:lnTo>
                <a:lnTo>
                  <a:pt x="733" y="1216"/>
                </a:lnTo>
                <a:lnTo>
                  <a:pt x="702" y="1205"/>
                </a:lnTo>
                <a:lnTo>
                  <a:pt x="636" y="1182"/>
                </a:lnTo>
                <a:lnTo>
                  <a:pt x="636" y="1182"/>
                </a:lnTo>
                <a:lnTo>
                  <a:pt x="669" y="1197"/>
                </a:lnTo>
                <a:lnTo>
                  <a:pt x="702" y="1212"/>
                </a:lnTo>
                <a:lnTo>
                  <a:pt x="720" y="1220"/>
                </a:lnTo>
                <a:lnTo>
                  <a:pt x="736" y="1227"/>
                </a:lnTo>
                <a:lnTo>
                  <a:pt x="753" y="1232"/>
                </a:lnTo>
                <a:lnTo>
                  <a:pt x="770" y="1237"/>
                </a:lnTo>
                <a:lnTo>
                  <a:pt x="770" y="1237"/>
                </a:lnTo>
                <a:close/>
                <a:moveTo>
                  <a:pt x="552" y="1239"/>
                </a:moveTo>
                <a:lnTo>
                  <a:pt x="552" y="1239"/>
                </a:lnTo>
                <a:lnTo>
                  <a:pt x="516" y="1233"/>
                </a:lnTo>
                <a:lnTo>
                  <a:pt x="480" y="1226"/>
                </a:lnTo>
                <a:lnTo>
                  <a:pt x="480" y="1226"/>
                </a:lnTo>
                <a:lnTo>
                  <a:pt x="441" y="1221"/>
                </a:lnTo>
                <a:lnTo>
                  <a:pt x="399" y="1216"/>
                </a:lnTo>
                <a:lnTo>
                  <a:pt x="358" y="1213"/>
                </a:lnTo>
                <a:lnTo>
                  <a:pt x="314" y="1211"/>
                </a:lnTo>
                <a:lnTo>
                  <a:pt x="230" y="1209"/>
                </a:lnTo>
                <a:lnTo>
                  <a:pt x="156" y="1207"/>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05" y="1314"/>
                </a:lnTo>
                <a:lnTo>
                  <a:pt x="132" y="1305"/>
                </a:lnTo>
                <a:lnTo>
                  <a:pt x="160" y="1296"/>
                </a:lnTo>
                <a:lnTo>
                  <a:pt x="190" y="1288"/>
                </a:lnTo>
                <a:lnTo>
                  <a:pt x="219" y="1281"/>
                </a:lnTo>
                <a:lnTo>
                  <a:pt x="252" y="1274"/>
                </a:lnTo>
                <a:lnTo>
                  <a:pt x="284" y="1268"/>
                </a:lnTo>
                <a:lnTo>
                  <a:pt x="317" y="1263"/>
                </a:lnTo>
                <a:lnTo>
                  <a:pt x="350" y="1260"/>
                </a:lnTo>
                <a:lnTo>
                  <a:pt x="350" y="1260"/>
                </a:lnTo>
                <a:lnTo>
                  <a:pt x="379" y="1258"/>
                </a:lnTo>
                <a:lnTo>
                  <a:pt x="407" y="1257"/>
                </a:lnTo>
                <a:lnTo>
                  <a:pt x="464" y="1257"/>
                </a:lnTo>
                <a:lnTo>
                  <a:pt x="520" y="1258"/>
                </a:lnTo>
                <a:lnTo>
                  <a:pt x="575" y="1261"/>
                </a:lnTo>
                <a:lnTo>
                  <a:pt x="630" y="1267"/>
                </a:lnTo>
                <a:lnTo>
                  <a:pt x="682" y="1272"/>
                </a:lnTo>
                <a:lnTo>
                  <a:pt x="781" y="1284"/>
                </a:lnTo>
                <a:lnTo>
                  <a:pt x="781" y="1284"/>
                </a:lnTo>
                <a:lnTo>
                  <a:pt x="752" y="1275"/>
                </a:lnTo>
                <a:lnTo>
                  <a:pt x="723" y="1269"/>
                </a:lnTo>
                <a:lnTo>
                  <a:pt x="666" y="1257"/>
                </a:lnTo>
                <a:lnTo>
                  <a:pt x="609" y="1247"/>
                </a:lnTo>
                <a:lnTo>
                  <a:pt x="552" y="1239"/>
                </a:lnTo>
                <a:lnTo>
                  <a:pt x="552" y="1239"/>
                </a:lnTo>
                <a:close/>
                <a:moveTo>
                  <a:pt x="116" y="1207"/>
                </a:moveTo>
                <a:lnTo>
                  <a:pt x="116" y="1207"/>
                </a:lnTo>
                <a:lnTo>
                  <a:pt x="110" y="1211"/>
                </a:lnTo>
                <a:lnTo>
                  <a:pt x="105" y="1216"/>
                </a:lnTo>
                <a:lnTo>
                  <a:pt x="96" y="1227"/>
                </a:lnTo>
                <a:lnTo>
                  <a:pt x="89" y="1239"/>
                </a:lnTo>
                <a:lnTo>
                  <a:pt x="80" y="1253"/>
                </a:lnTo>
                <a:lnTo>
                  <a:pt x="80" y="1253"/>
                </a:lnTo>
                <a:lnTo>
                  <a:pt x="70" y="1271"/>
                </a:lnTo>
                <a:lnTo>
                  <a:pt x="59" y="1289"/>
                </a:lnTo>
                <a:lnTo>
                  <a:pt x="59" y="1289"/>
                </a:lnTo>
                <a:lnTo>
                  <a:pt x="44" y="1316"/>
                </a:lnTo>
                <a:lnTo>
                  <a:pt x="37" y="1329"/>
                </a:lnTo>
                <a:lnTo>
                  <a:pt x="32" y="1342"/>
                </a:lnTo>
                <a:lnTo>
                  <a:pt x="27" y="1354"/>
                </a:lnTo>
                <a:lnTo>
                  <a:pt x="24" y="1368"/>
                </a:lnTo>
                <a:lnTo>
                  <a:pt x="21" y="1382"/>
                </a:lnTo>
                <a:lnTo>
                  <a:pt x="21" y="1397"/>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58" y="1404"/>
                </a:lnTo>
                <a:lnTo>
                  <a:pt x="289" y="1404"/>
                </a:lnTo>
                <a:lnTo>
                  <a:pt x="321" y="1402"/>
                </a:lnTo>
                <a:lnTo>
                  <a:pt x="352" y="1399"/>
                </a:lnTo>
                <a:lnTo>
                  <a:pt x="384" y="1396"/>
                </a:lnTo>
                <a:lnTo>
                  <a:pt x="448" y="1389"/>
                </a:lnTo>
                <a:lnTo>
                  <a:pt x="511" y="1383"/>
                </a:lnTo>
                <a:lnTo>
                  <a:pt x="511" y="1383"/>
                </a:lnTo>
                <a:lnTo>
                  <a:pt x="577" y="1377"/>
                </a:lnTo>
                <a:lnTo>
                  <a:pt x="610" y="1374"/>
                </a:lnTo>
                <a:lnTo>
                  <a:pt x="641" y="1373"/>
                </a:lnTo>
                <a:lnTo>
                  <a:pt x="641" y="1373"/>
                </a:lnTo>
                <a:lnTo>
                  <a:pt x="667" y="1366"/>
                </a:lnTo>
                <a:lnTo>
                  <a:pt x="693" y="1362"/>
                </a:lnTo>
                <a:lnTo>
                  <a:pt x="720" y="1359"/>
                </a:lnTo>
                <a:lnTo>
                  <a:pt x="746" y="1357"/>
                </a:lnTo>
                <a:lnTo>
                  <a:pt x="801" y="1354"/>
                </a:lnTo>
                <a:lnTo>
                  <a:pt x="853" y="1352"/>
                </a:lnTo>
                <a:lnTo>
                  <a:pt x="853" y="1352"/>
                </a:lnTo>
                <a:lnTo>
                  <a:pt x="850" y="1341"/>
                </a:lnTo>
                <a:lnTo>
                  <a:pt x="846" y="1330"/>
                </a:lnTo>
                <a:lnTo>
                  <a:pt x="846" y="1330"/>
                </a:lnTo>
                <a:lnTo>
                  <a:pt x="773" y="1334"/>
                </a:lnTo>
                <a:lnTo>
                  <a:pt x="701" y="1338"/>
                </a:lnTo>
                <a:lnTo>
                  <a:pt x="666" y="1341"/>
                </a:lnTo>
                <a:lnTo>
                  <a:pt x="632" y="1344"/>
                </a:lnTo>
                <a:lnTo>
                  <a:pt x="597" y="1348"/>
                </a:lnTo>
                <a:lnTo>
                  <a:pt x="563" y="1352"/>
                </a:lnTo>
                <a:lnTo>
                  <a:pt x="563" y="1352"/>
                </a:lnTo>
                <a:lnTo>
                  <a:pt x="551" y="1356"/>
                </a:lnTo>
                <a:lnTo>
                  <a:pt x="541" y="1358"/>
                </a:lnTo>
                <a:lnTo>
                  <a:pt x="529" y="1360"/>
                </a:lnTo>
                <a:lnTo>
                  <a:pt x="517" y="1362"/>
                </a:lnTo>
                <a:lnTo>
                  <a:pt x="517" y="1362"/>
                </a:lnTo>
                <a:lnTo>
                  <a:pt x="513" y="1361"/>
                </a:lnTo>
                <a:lnTo>
                  <a:pt x="508" y="1361"/>
                </a:lnTo>
                <a:lnTo>
                  <a:pt x="502" y="1360"/>
                </a:lnTo>
                <a:lnTo>
                  <a:pt x="498" y="1360"/>
                </a:lnTo>
                <a:lnTo>
                  <a:pt x="498" y="1360"/>
                </a:lnTo>
                <a:lnTo>
                  <a:pt x="469" y="1363"/>
                </a:lnTo>
                <a:lnTo>
                  <a:pt x="439" y="1368"/>
                </a:lnTo>
                <a:lnTo>
                  <a:pt x="379" y="1378"/>
                </a:lnTo>
                <a:lnTo>
                  <a:pt x="348" y="1382"/>
                </a:lnTo>
                <a:lnTo>
                  <a:pt x="317" y="1386"/>
                </a:lnTo>
                <a:lnTo>
                  <a:pt x="287" y="1388"/>
                </a:lnTo>
                <a:lnTo>
                  <a:pt x="256" y="1389"/>
                </a:lnTo>
                <a:lnTo>
                  <a:pt x="256" y="1389"/>
                </a:lnTo>
                <a:lnTo>
                  <a:pt x="272" y="1383"/>
                </a:lnTo>
                <a:lnTo>
                  <a:pt x="287" y="1379"/>
                </a:lnTo>
                <a:lnTo>
                  <a:pt x="303" y="1377"/>
                </a:lnTo>
                <a:lnTo>
                  <a:pt x="319" y="1375"/>
                </a:lnTo>
                <a:lnTo>
                  <a:pt x="352" y="1372"/>
                </a:lnTo>
                <a:lnTo>
                  <a:pt x="368" y="1369"/>
                </a:lnTo>
                <a:lnTo>
                  <a:pt x="384" y="1367"/>
                </a:lnTo>
                <a:lnTo>
                  <a:pt x="384" y="1367"/>
                </a:lnTo>
                <a:lnTo>
                  <a:pt x="422" y="1359"/>
                </a:lnTo>
                <a:lnTo>
                  <a:pt x="459" y="1351"/>
                </a:lnTo>
                <a:lnTo>
                  <a:pt x="498" y="1345"/>
                </a:lnTo>
                <a:lnTo>
                  <a:pt x="516" y="1343"/>
                </a:lnTo>
                <a:lnTo>
                  <a:pt x="535" y="1342"/>
                </a:lnTo>
                <a:lnTo>
                  <a:pt x="535" y="1342"/>
                </a:lnTo>
                <a:lnTo>
                  <a:pt x="489" y="1342"/>
                </a:lnTo>
                <a:lnTo>
                  <a:pt x="440" y="1342"/>
                </a:lnTo>
                <a:lnTo>
                  <a:pt x="389" y="1344"/>
                </a:lnTo>
                <a:lnTo>
                  <a:pt x="362" y="1346"/>
                </a:lnTo>
                <a:lnTo>
                  <a:pt x="334" y="1349"/>
                </a:lnTo>
                <a:lnTo>
                  <a:pt x="334" y="1349"/>
                </a:lnTo>
                <a:lnTo>
                  <a:pt x="309" y="1351"/>
                </a:lnTo>
                <a:lnTo>
                  <a:pt x="285" y="1352"/>
                </a:lnTo>
                <a:lnTo>
                  <a:pt x="285" y="1352"/>
                </a:lnTo>
                <a:lnTo>
                  <a:pt x="258" y="1357"/>
                </a:lnTo>
                <a:lnTo>
                  <a:pt x="232" y="1361"/>
                </a:lnTo>
                <a:lnTo>
                  <a:pt x="208" y="1364"/>
                </a:lnTo>
                <a:lnTo>
                  <a:pt x="195" y="1365"/>
                </a:lnTo>
                <a:lnTo>
                  <a:pt x="183" y="1365"/>
                </a:lnTo>
                <a:lnTo>
                  <a:pt x="183" y="1365"/>
                </a:lnTo>
                <a:lnTo>
                  <a:pt x="165" y="1364"/>
                </a:lnTo>
                <a:lnTo>
                  <a:pt x="147" y="1363"/>
                </a:lnTo>
                <a:lnTo>
                  <a:pt x="130" y="1362"/>
                </a:lnTo>
                <a:lnTo>
                  <a:pt x="112" y="1363"/>
                </a:lnTo>
                <a:lnTo>
                  <a:pt x="112" y="1363"/>
                </a:lnTo>
                <a:lnTo>
                  <a:pt x="105" y="1365"/>
                </a:lnTo>
                <a:lnTo>
                  <a:pt x="97" y="1367"/>
                </a:lnTo>
                <a:lnTo>
                  <a:pt x="91" y="1369"/>
                </a:lnTo>
                <a:lnTo>
                  <a:pt x="87" y="1369"/>
                </a:lnTo>
                <a:lnTo>
                  <a:pt x="84" y="1368"/>
                </a:lnTo>
                <a:lnTo>
                  <a:pt x="84" y="1368"/>
                </a:lnTo>
                <a:lnTo>
                  <a:pt x="82" y="1365"/>
                </a:lnTo>
                <a:lnTo>
                  <a:pt x="82" y="1362"/>
                </a:lnTo>
                <a:lnTo>
                  <a:pt x="82" y="1356"/>
                </a:lnTo>
                <a:lnTo>
                  <a:pt x="86" y="1350"/>
                </a:lnTo>
                <a:lnTo>
                  <a:pt x="89" y="1346"/>
                </a:lnTo>
                <a:lnTo>
                  <a:pt x="89" y="1346"/>
                </a:lnTo>
                <a:lnTo>
                  <a:pt x="88" y="1337"/>
                </a:lnTo>
                <a:lnTo>
                  <a:pt x="87" y="1328"/>
                </a:lnTo>
                <a:lnTo>
                  <a:pt x="88" y="1320"/>
                </a:lnTo>
                <a:lnTo>
                  <a:pt x="89" y="1315"/>
                </a:lnTo>
                <a:lnTo>
                  <a:pt x="89" y="1315"/>
                </a:lnTo>
                <a:lnTo>
                  <a:pt x="99" y="1293"/>
                </a:lnTo>
                <a:lnTo>
                  <a:pt x="110" y="1269"/>
                </a:lnTo>
                <a:lnTo>
                  <a:pt x="121" y="1243"/>
                </a:lnTo>
                <a:lnTo>
                  <a:pt x="125" y="1230"/>
                </a:lnTo>
                <a:lnTo>
                  <a:pt x="128" y="1217"/>
                </a:lnTo>
                <a:lnTo>
                  <a:pt x="128" y="1217"/>
                </a:lnTo>
                <a:lnTo>
                  <a:pt x="132" y="1215"/>
                </a:lnTo>
                <a:lnTo>
                  <a:pt x="137" y="1212"/>
                </a:lnTo>
                <a:lnTo>
                  <a:pt x="138" y="1210"/>
                </a:lnTo>
                <a:lnTo>
                  <a:pt x="139" y="1209"/>
                </a:lnTo>
                <a:lnTo>
                  <a:pt x="139" y="1208"/>
                </a:lnTo>
                <a:lnTo>
                  <a:pt x="137" y="1207"/>
                </a:lnTo>
                <a:lnTo>
                  <a:pt x="137" y="1207"/>
                </a:lnTo>
                <a:lnTo>
                  <a:pt x="126" y="1208"/>
                </a:lnTo>
                <a:lnTo>
                  <a:pt x="116" y="1207"/>
                </a:lnTo>
                <a:lnTo>
                  <a:pt x="116" y="1207"/>
                </a:lnTo>
                <a:close/>
                <a:moveTo>
                  <a:pt x="380" y="1271"/>
                </a:moveTo>
                <a:lnTo>
                  <a:pt x="380" y="1271"/>
                </a:lnTo>
                <a:lnTo>
                  <a:pt x="379" y="1271"/>
                </a:lnTo>
                <a:lnTo>
                  <a:pt x="379" y="1273"/>
                </a:lnTo>
                <a:lnTo>
                  <a:pt x="378" y="1274"/>
                </a:lnTo>
                <a:lnTo>
                  <a:pt x="377" y="1274"/>
                </a:lnTo>
                <a:lnTo>
                  <a:pt x="377" y="1274"/>
                </a:lnTo>
                <a:lnTo>
                  <a:pt x="361" y="1275"/>
                </a:lnTo>
                <a:lnTo>
                  <a:pt x="345" y="1276"/>
                </a:lnTo>
                <a:lnTo>
                  <a:pt x="311" y="1280"/>
                </a:lnTo>
                <a:lnTo>
                  <a:pt x="275" y="1285"/>
                </a:lnTo>
                <a:lnTo>
                  <a:pt x="240" y="1290"/>
                </a:lnTo>
                <a:lnTo>
                  <a:pt x="240" y="1290"/>
                </a:lnTo>
                <a:lnTo>
                  <a:pt x="206" y="1297"/>
                </a:lnTo>
                <a:lnTo>
                  <a:pt x="171" y="1306"/>
                </a:lnTo>
                <a:lnTo>
                  <a:pt x="155" y="1312"/>
                </a:lnTo>
                <a:lnTo>
                  <a:pt x="139" y="1317"/>
                </a:lnTo>
                <a:lnTo>
                  <a:pt x="123" y="1324"/>
                </a:lnTo>
                <a:lnTo>
                  <a:pt x="108" y="1331"/>
                </a:lnTo>
                <a:lnTo>
                  <a:pt x="108" y="1331"/>
                </a:lnTo>
                <a:lnTo>
                  <a:pt x="120" y="1331"/>
                </a:lnTo>
                <a:lnTo>
                  <a:pt x="132" y="1330"/>
                </a:lnTo>
                <a:lnTo>
                  <a:pt x="142" y="1329"/>
                </a:lnTo>
                <a:lnTo>
                  <a:pt x="148" y="1330"/>
                </a:lnTo>
                <a:lnTo>
                  <a:pt x="153" y="1331"/>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02" y="1351"/>
                </a:lnTo>
                <a:lnTo>
                  <a:pt x="155" y="1349"/>
                </a:lnTo>
                <a:lnTo>
                  <a:pt x="211" y="1346"/>
                </a:lnTo>
                <a:lnTo>
                  <a:pt x="322" y="1336"/>
                </a:lnTo>
                <a:lnTo>
                  <a:pt x="377" y="1332"/>
                </a:lnTo>
                <a:lnTo>
                  <a:pt x="431" y="1329"/>
                </a:lnTo>
                <a:lnTo>
                  <a:pt x="485" y="1327"/>
                </a:lnTo>
                <a:lnTo>
                  <a:pt x="536" y="1326"/>
                </a:lnTo>
                <a:lnTo>
                  <a:pt x="536" y="1326"/>
                </a:lnTo>
                <a:lnTo>
                  <a:pt x="616" y="1327"/>
                </a:lnTo>
                <a:lnTo>
                  <a:pt x="685" y="1324"/>
                </a:lnTo>
                <a:lnTo>
                  <a:pt x="754" y="1320"/>
                </a:lnTo>
                <a:lnTo>
                  <a:pt x="827" y="1314"/>
                </a:lnTo>
                <a:lnTo>
                  <a:pt x="827" y="1314"/>
                </a:lnTo>
                <a:lnTo>
                  <a:pt x="791" y="1311"/>
                </a:lnTo>
                <a:lnTo>
                  <a:pt x="754" y="1307"/>
                </a:lnTo>
                <a:lnTo>
                  <a:pt x="713" y="1303"/>
                </a:lnTo>
                <a:lnTo>
                  <a:pt x="692" y="1302"/>
                </a:lnTo>
                <a:lnTo>
                  <a:pt x="668" y="1301"/>
                </a:lnTo>
                <a:lnTo>
                  <a:pt x="668" y="1301"/>
                </a:lnTo>
                <a:lnTo>
                  <a:pt x="677" y="1298"/>
                </a:lnTo>
                <a:lnTo>
                  <a:pt x="687" y="1294"/>
                </a:lnTo>
                <a:lnTo>
                  <a:pt x="698" y="1293"/>
                </a:lnTo>
                <a:lnTo>
                  <a:pt x="702" y="1293"/>
                </a:lnTo>
                <a:lnTo>
                  <a:pt x="708" y="1294"/>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lnTo>
                  <a:pt x="380" y="1271"/>
                </a:lnTo>
                <a:close/>
                <a:moveTo>
                  <a:pt x="789" y="1299"/>
                </a:moveTo>
                <a:lnTo>
                  <a:pt x="789" y="1299"/>
                </a:lnTo>
                <a:lnTo>
                  <a:pt x="766" y="1296"/>
                </a:lnTo>
                <a:lnTo>
                  <a:pt x="754" y="1294"/>
                </a:lnTo>
                <a:lnTo>
                  <a:pt x="748" y="1294"/>
                </a:lnTo>
                <a:lnTo>
                  <a:pt x="743" y="1296"/>
                </a:lnTo>
                <a:lnTo>
                  <a:pt x="743" y="1296"/>
                </a:lnTo>
                <a:lnTo>
                  <a:pt x="769" y="1299"/>
                </a:lnTo>
                <a:lnTo>
                  <a:pt x="781" y="1300"/>
                </a:lnTo>
                <a:lnTo>
                  <a:pt x="786" y="1300"/>
                </a:lnTo>
                <a:lnTo>
                  <a:pt x="789" y="1299"/>
                </a:lnTo>
                <a:lnTo>
                  <a:pt x="789" y="1299"/>
                </a:lnTo>
                <a:close/>
                <a:moveTo>
                  <a:pt x="926" y="1341"/>
                </a:moveTo>
                <a:lnTo>
                  <a:pt x="926" y="1341"/>
                </a:lnTo>
                <a:lnTo>
                  <a:pt x="922" y="1341"/>
                </a:lnTo>
                <a:lnTo>
                  <a:pt x="917" y="1341"/>
                </a:lnTo>
                <a:lnTo>
                  <a:pt x="914" y="1341"/>
                </a:lnTo>
                <a:lnTo>
                  <a:pt x="914" y="1342"/>
                </a:lnTo>
                <a:lnTo>
                  <a:pt x="915" y="1344"/>
                </a:lnTo>
                <a:lnTo>
                  <a:pt x="915" y="1344"/>
                </a:lnTo>
                <a:lnTo>
                  <a:pt x="890" y="1337"/>
                </a:lnTo>
                <a:lnTo>
                  <a:pt x="862" y="1330"/>
                </a:lnTo>
                <a:lnTo>
                  <a:pt x="862" y="1330"/>
                </a:lnTo>
                <a:lnTo>
                  <a:pt x="862" y="1335"/>
                </a:lnTo>
                <a:lnTo>
                  <a:pt x="863" y="1339"/>
                </a:lnTo>
                <a:lnTo>
                  <a:pt x="864" y="1343"/>
                </a:lnTo>
                <a:lnTo>
                  <a:pt x="867" y="1346"/>
                </a:lnTo>
                <a:lnTo>
                  <a:pt x="873" y="1351"/>
                </a:lnTo>
                <a:lnTo>
                  <a:pt x="875" y="1354"/>
                </a:lnTo>
                <a:lnTo>
                  <a:pt x="877" y="1358"/>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90" y="1338"/>
                </a:lnTo>
                <a:lnTo>
                  <a:pt x="989" y="1333"/>
                </a:lnTo>
                <a:lnTo>
                  <a:pt x="986" y="1329"/>
                </a:lnTo>
                <a:lnTo>
                  <a:pt x="978" y="1317"/>
                </a:lnTo>
                <a:lnTo>
                  <a:pt x="978" y="1317"/>
                </a:lnTo>
                <a:lnTo>
                  <a:pt x="971" y="1319"/>
                </a:lnTo>
                <a:lnTo>
                  <a:pt x="966" y="1322"/>
                </a:lnTo>
                <a:lnTo>
                  <a:pt x="960" y="1326"/>
                </a:lnTo>
                <a:lnTo>
                  <a:pt x="956" y="1330"/>
                </a:lnTo>
                <a:lnTo>
                  <a:pt x="956" y="1330"/>
                </a:lnTo>
                <a:lnTo>
                  <a:pt x="954" y="1328"/>
                </a:lnTo>
                <a:lnTo>
                  <a:pt x="952" y="1328"/>
                </a:lnTo>
                <a:lnTo>
                  <a:pt x="948" y="1329"/>
                </a:lnTo>
                <a:lnTo>
                  <a:pt x="944" y="1331"/>
                </a:lnTo>
                <a:lnTo>
                  <a:pt x="936" y="1336"/>
                </a:lnTo>
                <a:lnTo>
                  <a:pt x="930" y="1338"/>
                </a:lnTo>
                <a:lnTo>
                  <a:pt x="926" y="1341"/>
                </a:lnTo>
                <a:lnTo>
                  <a:pt x="926" y="1341"/>
                </a:lnTo>
                <a:close/>
              </a:path>
            </a:pathLst>
          </a:custGeom>
          <a:solidFill>
            <a:srgbClr val="FFFFFF"/>
          </a:solidFill>
          <a:ln w="9525">
            <a:solidFill>
              <a:schemeClr val="accent1">
                <a:lumMod val="50000"/>
              </a:schemeClr>
            </a:solidFill>
            <a:round/>
          </a:ln>
        </p:spPr>
        <p:txBody>
          <a:bodyPr vert="horz" wrap="square" lIns="91440" tIns="45720" rIns="91440" bIns="45720" numCol="1" anchor="t" anchorCtr="0" compatLnSpc="1"/>
          <a:lstStyle/>
          <a:p>
            <a:endParaRPr lang="zh-CN" altLang="en-US"/>
          </a:p>
        </p:txBody>
      </p:sp>
      <p:sp>
        <p:nvSpPr>
          <p:cNvPr id="22" name="矩形 9"/>
          <p:cNvSpPr/>
          <p:nvPr/>
        </p:nvSpPr>
        <p:spPr>
          <a:xfrm>
            <a:off x="5379539" y="3381595"/>
            <a:ext cx="545482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Mis en évidence de l’effet Morton instable</a:t>
            </a:r>
            <a:endParaRPr lang="zh-CN" altLang="zh-CN" sz="2400" kern="100" dirty="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6010663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33</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97AAFEB6-ACF0-46D8-B8AF-CA96A8F19F73}"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Soutenance de thèse présentée par Silun ZHANG</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6" name="Rectangle 35"/>
          <p:cNvSpPr/>
          <p:nvPr/>
        </p:nvSpPr>
        <p:spPr>
          <a:xfrm>
            <a:off x="499734" y="390440"/>
            <a:ext cx="10650866" cy="584775"/>
          </a:xfrm>
          <a:prstGeom prst="rect">
            <a:avLst/>
          </a:prstGeom>
        </p:spPr>
        <p:txBody>
          <a:bodyPr wrap="square">
            <a:spAutoFit/>
          </a:bodyPr>
          <a:lstStyle/>
          <a:p>
            <a:pPr marL="0" lvl="1"/>
            <a:r>
              <a:rPr lang="fr-FR" sz="3200" dirty="0" smtClean="0">
                <a:cs typeface="Arial" panose="020B0604020202020204" pitchFamily="34" charset="0"/>
              </a:rPr>
              <a:t>Modification du banc pour générer un effet Morton instable</a:t>
            </a:r>
            <a:endParaRPr lang="fr-FR" sz="3200" dirty="0">
              <a:cs typeface="Arial" panose="020B0604020202020204" pitchFamily="34" charset="0"/>
            </a:endParaRPr>
          </a:p>
        </p:txBody>
      </p:sp>
      <p:grpSp>
        <p:nvGrpSpPr>
          <p:cNvPr id="4" name="Groupe 3"/>
          <p:cNvGrpSpPr/>
          <p:nvPr/>
        </p:nvGrpSpPr>
        <p:grpSpPr>
          <a:xfrm>
            <a:off x="1341913" y="1304790"/>
            <a:ext cx="9523442" cy="2296560"/>
            <a:chOff x="1258859" y="941065"/>
            <a:chExt cx="9523442" cy="2296560"/>
          </a:xfrm>
        </p:grpSpPr>
        <p:grpSp>
          <p:nvGrpSpPr>
            <p:cNvPr id="2" name="Groupe 1"/>
            <p:cNvGrpSpPr/>
            <p:nvPr/>
          </p:nvGrpSpPr>
          <p:grpSpPr>
            <a:xfrm>
              <a:off x="1258859" y="1180091"/>
              <a:ext cx="3897149" cy="1613910"/>
              <a:chOff x="1549400" y="1111486"/>
              <a:chExt cx="3897149" cy="1613910"/>
            </a:xfrm>
          </p:grpSpPr>
          <p:sp>
            <p:nvSpPr>
              <p:cNvPr id="38" name="Rectangle 37"/>
              <p:cNvSpPr/>
              <p:nvPr/>
            </p:nvSpPr>
            <p:spPr>
              <a:xfrm>
                <a:off x="1549400" y="1111486"/>
                <a:ext cx="3897149" cy="161391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7" name="Rectangle 6"/>
              <p:cNvSpPr/>
              <p:nvPr/>
            </p:nvSpPr>
            <p:spPr>
              <a:xfrm>
                <a:off x="1679121" y="1309459"/>
                <a:ext cx="3637706" cy="1323439"/>
              </a:xfrm>
              <a:prstGeom prst="rect">
                <a:avLst/>
              </a:prstGeom>
            </p:spPr>
            <p:txBody>
              <a:bodyPr wrap="square">
                <a:spAutoFit/>
              </a:bodyPr>
              <a:lstStyle/>
              <a:p>
                <a:pPr marL="285750" indent="-285750">
                  <a:buFont typeface="Wingdings" panose="05000000000000000000" pitchFamily="2" charset="2"/>
                  <a:buChar char="q"/>
                </a:pPr>
                <a:r>
                  <a:rPr lang="fr-FR" sz="2000" dirty="0" smtClean="0">
                    <a:cs typeface="Times New Roman" panose="02020603050405020304" pitchFamily="18" charset="0"/>
                  </a:rPr>
                  <a:t>Augmentation du coefficient </a:t>
                </a:r>
                <a:r>
                  <a:rPr lang="fr-FR" sz="2000" b="1" dirty="0" smtClean="0">
                    <a:cs typeface="Times New Roman" panose="02020603050405020304" pitchFamily="18" charset="0"/>
                  </a:rPr>
                  <a:t>C</a:t>
                </a:r>
                <a:br>
                  <a:rPr lang="fr-FR" sz="2000" b="1" dirty="0" smtClean="0">
                    <a:cs typeface="Times New Roman" panose="02020603050405020304" pitchFamily="18" charset="0"/>
                  </a:rPr>
                </a:br>
                <a:endParaRPr lang="fr-FR" sz="2000" b="1" dirty="0" smtClean="0">
                  <a:cs typeface="Times New Roman" panose="02020603050405020304" pitchFamily="18" charset="0"/>
                </a:endParaRPr>
              </a:p>
              <a:p>
                <a:pPr marL="285750" indent="-285750">
                  <a:buFont typeface="Arial" panose="020B0604020202020204" pitchFamily="34" charset="0"/>
                  <a:buChar char="•"/>
                </a:pPr>
                <a:r>
                  <a:rPr lang="fr-FR" sz="2000" dirty="0" smtClean="0">
                    <a:cs typeface="Times New Roman" panose="02020603050405020304" pitchFamily="18" charset="0"/>
                  </a:rPr>
                  <a:t>Disque </a:t>
                </a:r>
                <a:r>
                  <a:rPr lang="fr-FR" sz="2000" dirty="0">
                    <a:cs typeface="Times New Roman" panose="02020603050405020304" pitchFamily="18" charset="0"/>
                  </a:rPr>
                  <a:t>plus lourd de 10.6kg placé en porte à faux</a:t>
                </a:r>
              </a:p>
            </p:txBody>
          </p:sp>
        </p:grpSp>
        <p:grpSp>
          <p:nvGrpSpPr>
            <p:cNvPr id="3" name="Groupe 2"/>
            <p:cNvGrpSpPr/>
            <p:nvPr/>
          </p:nvGrpSpPr>
          <p:grpSpPr>
            <a:xfrm>
              <a:off x="6159501" y="941065"/>
              <a:ext cx="4622800" cy="2296560"/>
              <a:chOff x="6159501" y="941065"/>
              <a:chExt cx="4622800" cy="2296560"/>
            </a:xfrm>
          </p:grpSpPr>
          <p:sp>
            <p:nvSpPr>
              <p:cNvPr id="34" name="Rectangle 33"/>
              <p:cNvSpPr/>
              <p:nvPr/>
            </p:nvSpPr>
            <p:spPr>
              <a:xfrm>
                <a:off x="6159501" y="941065"/>
                <a:ext cx="4622800" cy="22664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mc:AlternateContent xmlns:mc="http://schemas.openxmlformats.org/markup-compatibility/2006" xmlns:a14="http://schemas.microsoft.com/office/drawing/2010/main">
            <mc:Choice Requires="a14">
              <p:sp>
                <p:nvSpPr>
                  <p:cNvPr id="8" name="Rectangle 7"/>
                  <p:cNvSpPr/>
                  <p:nvPr/>
                </p:nvSpPr>
                <p:spPr>
                  <a:xfrm>
                    <a:off x="6350614" y="990856"/>
                    <a:ext cx="4429553" cy="2246769"/>
                  </a:xfrm>
                  <a:prstGeom prst="rect">
                    <a:avLst/>
                  </a:prstGeom>
                </p:spPr>
                <p:txBody>
                  <a:bodyPr wrap="square">
                    <a:spAutoFit/>
                  </a:bodyPr>
                  <a:lstStyle/>
                  <a:p>
                    <a:pPr marL="285750" indent="-285750">
                      <a:buFont typeface="Wingdings" panose="05000000000000000000" pitchFamily="2" charset="2"/>
                      <a:buChar char="q"/>
                    </a:pPr>
                    <a:r>
                      <a:rPr lang="fr-FR" sz="2000" dirty="0" smtClean="0">
                        <a:cs typeface="Times New Roman" panose="02020603050405020304" pitchFamily="18" charset="0"/>
                      </a:rPr>
                      <a:t>Augmentation du coefficient </a:t>
                    </a:r>
                    <a14:m>
                      <m:oMath xmlns:m="http://schemas.openxmlformats.org/officeDocument/2006/math">
                        <m:r>
                          <a:rPr lang="fr-FR" sz="2000" b="1" i="1">
                            <a:latin typeface="Cambria Math" panose="02040503050406030204" pitchFamily="18" charset="0"/>
                            <a:cs typeface="Times New Roman" panose="02020603050405020304" pitchFamily="18" charset="0"/>
                          </a:rPr>
                          <m:t>𝑨</m:t>
                        </m:r>
                      </m:oMath>
                    </a14:m>
                    <a:endParaRPr lang="fr-FR" sz="2000" b="1" dirty="0" smtClean="0">
                      <a:cs typeface="Times New Roman" panose="02020603050405020304" pitchFamily="18" charset="0"/>
                    </a:endParaRPr>
                  </a:p>
                  <a:p>
                    <a:pPr marL="342900" indent="-342900">
                      <a:buFont typeface="Arial" panose="020B0604020202020204" pitchFamily="34" charset="0"/>
                      <a:buChar char="•"/>
                    </a:pPr>
                    <a:endParaRPr lang="fr-FR" sz="2000" dirty="0" smtClean="0">
                      <a:cs typeface="Times New Roman" panose="02020603050405020304" pitchFamily="18" charset="0"/>
                    </a:endParaRPr>
                  </a:p>
                  <a:p>
                    <a:pPr marL="342900" indent="-342900">
                      <a:buFont typeface="Arial" panose="020B0604020202020204" pitchFamily="34" charset="0"/>
                      <a:buChar char="•"/>
                    </a:pPr>
                    <a:r>
                      <a:rPr lang="fr-FR" sz="2000" dirty="0" smtClean="0">
                        <a:cs typeface="Times New Roman" panose="02020603050405020304" pitchFamily="18" charset="0"/>
                      </a:rPr>
                      <a:t>Baisser le premier mode de flexion (rotor plus long + ajout de 2 disques massifs) </a:t>
                    </a:r>
                  </a:p>
                  <a:p>
                    <a:pPr marL="342900" indent="-342900">
                      <a:buFont typeface="Arial" panose="020B0604020202020204" pitchFamily="34" charset="0"/>
                      <a:buChar char="•"/>
                    </a:pPr>
                    <a:r>
                      <a:rPr lang="fr-FR" sz="2000" dirty="0" smtClean="0">
                        <a:cs typeface="Times New Roman" panose="02020603050405020304" pitchFamily="18" charset="0"/>
                      </a:rPr>
                      <a:t>Vitesse de rotation proche du premier mode flexible</a:t>
                    </a:r>
                  </a:p>
                </p:txBody>
              </p:sp>
            </mc:Choice>
            <mc:Fallback xmlns="">
              <p:sp>
                <p:nvSpPr>
                  <p:cNvPr id="8" name="Rectangle 7"/>
                  <p:cNvSpPr>
                    <a:spLocks noRot="1" noChangeAspect="1" noMove="1" noResize="1" noEditPoints="1" noAdjustHandles="1" noChangeArrowheads="1" noChangeShapeType="1" noTextEdit="1"/>
                  </p:cNvSpPr>
                  <p:nvPr/>
                </p:nvSpPr>
                <p:spPr>
                  <a:xfrm>
                    <a:off x="6350614" y="990856"/>
                    <a:ext cx="4429553" cy="2246769"/>
                  </a:xfrm>
                  <a:prstGeom prst="rect">
                    <a:avLst/>
                  </a:prstGeom>
                  <a:blipFill rotWithShape="0">
                    <a:blip r:embed="rId2"/>
                    <a:stretch>
                      <a:fillRect l="-1238" t="-1355" b="-3794"/>
                    </a:stretch>
                  </a:blipFill>
                </p:spPr>
                <p:txBody>
                  <a:bodyPr/>
                  <a:lstStyle/>
                  <a:p>
                    <a:r>
                      <a:rPr lang="fr-FR">
                        <a:noFill/>
                      </a:rPr>
                      <a:t> </a:t>
                    </a:r>
                  </a:p>
                </p:txBody>
              </p:sp>
            </mc:Fallback>
          </mc:AlternateContent>
        </p:grpSp>
      </p:grpSp>
      <p:sp>
        <p:nvSpPr>
          <p:cNvPr id="42" name="ZoneTexte 41"/>
          <p:cNvSpPr txBox="1"/>
          <p:nvPr/>
        </p:nvSpPr>
        <p:spPr>
          <a:xfrm>
            <a:off x="8907759" y="5499394"/>
            <a:ext cx="2573041" cy="923330"/>
          </a:xfrm>
          <a:prstGeom prst="rect">
            <a:avLst/>
          </a:prstGeom>
          <a:noFill/>
        </p:spPr>
        <p:txBody>
          <a:bodyPr wrap="square" rtlCol="0">
            <a:spAutoFit/>
          </a:bodyPr>
          <a:lstStyle/>
          <a:p>
            <a:pPr algn="ctr"/>
            <a:r>
              <a:rPr lang="fr-FR" dirty="0" smtClean="0"/>
              <a:t>premier </a:t>
            </a:r>
            <a:r>
              <a:rPr lang="fr-FR" dirty="0"/>
              <a:t>mode de </a:t>
            </a:r>
            <a:r>
              <a:rPr lang="fr-FR" dirty="0" smtClean="0"/>
              <a:t>flexion (précession directe) 140HZ </a:t>
            </a:r>
            <a:r>
              <a:rPr lang="fr-FR" dirty="0"/>
              <a:t>(8400tr/min</a:t>
            </a:r>
            <a:r>
              <a:rPr lang="fr-FR" dirty="0" smtClean="0"/>
              <a:t>)</a:t>
            </a:r>
            <a:endParaRPr lang="fr-FR" dirty="0"/>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1654" y="3901535"/>
            <a:ext cx="3257378" cy="1597859"/>
          </a:xfrm>
          <a:prstGeom prst="rect">
            <a:avLst/>
          </a:prstGeom>
        </p:spPr>
      </p:pic>
      <p:grpSp>
        <p:nvGrpSpPr>
          <p:cNvPr id="33" name="Groupe 32"/>
          <p:cNvGrpSpPr/>
          <p:nvPr/>
        </p:nvGrpSpPr>
        <p:grpSpPr>
          <a:xfrm>
            <a:off x="299536" y="3320657"/>
            <a:ext cx="8608223" cy="3165499"/>
            <a:chOff x="299536" y="3320657"/>
            <a:chExt cx="8608223" cy="3165499"/>
          </a:xfrm>
        </p:grpSpPr>
        <p:grpSp>
          <p:nvGrpSpPr>
            <p:cNvPr id="31" name="Groupe 30"/>
            <p:cNvGrpSpPr/>
            <p:nvPr/>
          </p:nvGrpSpPr>
          <p:grpSpPr>
            <a:xfrm>
              <a:off x="299536" y="3320657"/>
              <a:ext cx="8608223" cy="2796167"/>
              <a:chOff x="299536" y="3320657"/>
              <a:chExt cx="8608223" cy="2796167"/>
            </a:xfrm>
          </p:grpSpPr>
          <p:pic>
            <p:nvPicPr>
              <p:cNvPr id="15" name="Image 14"/>
              <p:cNvPicPr/>
              <p:nvPr/>
            </p:nvPicPr>
            <p:blipFill rotWithShape="1">
              <a:blip r:embed="rId4" cstate="print">
                <a:extLst>
                  <a:ext uri="{28A0092B-C50C-407E-A947-70E740481C1C}">
                    <a14:useLocalDpi xmlns:a14="http://schemas.microsoft.com/office/drawing/2010/main" val="0"/>
                  </a:ext>
                </a:extLst>
              </a:blip>
              <a:srcRect b="7118"/>
              <a:stretch/>
            </p:blipFill>
            <p:spPr>
              <a:xfrm>
                <a:off x="299536" y="3320657"/>
                <a:ext cx="7536920" cy="2796167"/>
              </a:xfrm>
              <a:prstGeom prst="rect">
                <a:avLst/>
              </a:prstGeom>
            </p:spPr>
          </p:pic>
          <p:sp>
            <p:nvSpPr>
              <p:cNvPr id="6" name="ZoneTexte 5"/>
              <p:cNvSpPr txBox="1"/>
              <p:nvPr/>
            </p:nvSpPr>
            <p:spPr>
              <a:xfrm>
                <a:off x="2142635" y="3901535"/>
                <a:ext cx="1699504" cy="369332"/>
              </a:xfrm>
              <a:prstGeom prst="rect">
                <a:avLst/>
              </a:prstGeom>
              <a:noFill/>
            </p:spPr>
            <p:txBody>
              <a:bodyPr wrap="none" rtlCol="0">
                <a:spAutoFit/>
              </a:bodyPr>
              <a:lstStyle/>
              <a:p>
                <a:r>
                  <a:rPr lang="fr-FR" dirty="0" smtClean="0"/>
                  <a:t>Disque de 6.4kg</a:t>
                </a:r>
                <a:endParaRPr lang="fr-FR" dirty="0"/>
              </a:p>
            </p:txBody>
          </p:sp>
          <p:sp>
            <p:nvSpPr>
              <p:cNvPr id="17" name="ZoneTexte 16"/>
              <p:cNvSpPr txBox="1"/>
              <p:nvPr/>
            </p:nvSpPr>
            <p:spPr>
              <a:xfrm>
                <a:off x="7113678" y="3901535"/>
                <a:ext cx="1794081" cy="369332"/>
              </a:xfrm>
              <a:prstGeom prst="rect">
                <a:avLst/>
              </a:prstGeom>
              <a:noFill/>
            </p:spPr>
            <p:txBody>
              <a:bodyPr wrap="none" rtlCol="0">
                <a:spAutoFit/>
              </a:bodyPr>
              <a:lstStyle/>
              <a:p>
                <a:r>
                  <a:rPr lang="fr-FR" dirty="0" smtClean="0"/>
                  <a:t>Disque de 10.6kg</a:t>
                </a:r>
                <a:endParaRPr lang="fr-FR" dirty="0"/>
              </a:p>
            </p:txBody>
          </p:sp>
          <p:cxnSp>
            <p:nvCxnSpPr>
              <p:cNvPr id="28" name="Connecteur droit avec flèche 27"/>
              <p:cNvCxnSpPr>
                <a:stCxn id="6" idx="2"/>
              </p:cNvCxnSpPr>
              <p:nvPr/>
            </p:nvCxnSpPr>
            <p:spPr>
              <a:xfrm>
                <a:off x="2992387" y="4270867"/>
                <a:ext cx="563613" cy="4770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Connecteur droit avec flèche 29"/>
              <p:cNvCxnSpPr>
                <a:stCxn id="17" idx="2"/>
              </p:cNvCxnSpPr>
              <p:nvPr/>
            </p:nvCxnSpPr>
            <p:spPr>
              <a:xfrm flipH="1">
                <a:off x="7257015" y="4270867"/>
                <a:ext cx="753704" cy="3392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32" name="Groupe 31"/>
            <p:cNvGrpSpPr/>
            <p:nvPr/>
          </p:nvGrpSpPr>
          <p:grpSpPr>
            <a:xfrm>
              <a:off x="1298518" y="4610100"/>
              <a:ext cx="6057900" cy="1876056"/>
              <a:chOff x="1298518" y="4610100"/>
              <a:chExt cx="6057900" cy="1876056"/>
            </a:xfrm>
          </p:grpSpPr>
          <p:sp>
            <p:nvSpPr>
              <p:cNvPr id="18" name="ZoneTexte 17"/>
              <p:cNvSpPr txBox="1"/>
              <p:nvPr/>
            </p:nvSpPr>
            <p:spPr>
              <a:xfrm>
                <a:off x="3842139" y="6085108"/>
                <a:ext cx="957313" cy="369332"/>
              </a:xfrm>
              <a:prstGeom prst="rect">
                <a:avLst/>
              </a:prstGeom>
              <a:noFill/>
            </p:spPr>
            <p:txBody>
              <a:bodyPr wrap="none" rtlCol="0">
                <a:spAutoFit/>
              </a:bodyPr>
              <a:lstStyle/>
              <a:p>
                <a:r>
                  <a:rPr lang="fr-FR" dirty="0" smtClean="0"/>
                  <a:t>700 mm</a:t>
                </a:r>
                <a:endParaRPr lang="fr-FR" dirty="0"/>
              </a:p>
            </p:txBody>
          </p:sp>
          <p:cxnSp>
            <p:nvCxnSpPr>
              <p:cNvPr id="11" name="Connecteur droit 10"/>
              <p:cNvCxnSpPr/>
              <p:nvPr/>
            </p:nvCxnSpPr>
            <p:spPr>
              <a:xfrm>
                <a:off x="1298518" y="4718740"/>
                <a:ext cx="0" cy="1767416"/>
              </a:xfrm>
              <a:prstGeom prst="line">
                <a:avLst/>
              </a:prstGeom>
            </p:spPr>
            <p:style>
              <a:lnRef idx="3">
                <a:schemeClr val="dk1"/>
              </a:lnRef>
              <a:fillRef idx="0">
                <a:schemeClr val="dk1"/>
              </a:fillRef>
              <a:effectRef idx="2">
                <a:schemeClr val="dk1"/>
              </a:effectRef>
              <a:fontRef idx="minor">
                <a:schemeClr val="tx1"/>
              </a:fontRef>
            </p:style>
          </p:cxnSp>
          <p:cxnSp>
            <p:nvCxnSpPr>
              <p:cNvPr id="22" name="Connecteur droit 21"/>
              <p:cNvCxnSpPr/>
              <p:nvPr/>
            </p:nvCxnSpPr>
            <p:spPr>
              <a:xfrm>
                <a:off x="7356418" y="4610100"/>
                <a:ext cx="0" cy="1876056"/>
              </a:xfrm>
              <a:prstGeom prst="line">
                <a:avLst/>
              </a:prstGeom>
            </p:spPr>
            <p:style>
              <a:lnRef idx="3">
                <a:schemeClr val="dk1"/>
              </a:lnRef>
              <a:fillRef idx="0">
                <a:schemeClr val="dk1"/>
              </a:fillRef>
              <a:effectRef idx="2">
                <a:schemeClr val="dk1"/>
              </a:effectRef>
              <a:fontRef idx="minor">
                <a:schemeClr val="tx1"/>
              </a:fontRef>
            </p:style>
          </p:cxnSp>
          <p:cxnSp>
            <p:nvCxnSpPr>
              <p:cNvPr id="13" name="Connecteur droit avec flèche 12"/>
              <p:cNvCxnSpPr/>
              <p:nvPr/>
            </p:nvCxnSpPr>
            <p:spPr>
              <a:xfrm>
                <a:off x="1298518" y="6422724"/>
                <a:ext cx="6026833"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grpSp>
    </p:spTree>
    <p:extLst>
      <p:ext uri="{BB962C8B-B14F-4D97-AF65-F5344CB8AC3E}">
        <p14:creationId xmlns:p14="http://schemas.microsoft.com/office/powerpoint/2010/main" val="13398793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34</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97AAFEB6-ACF0-46D8-B8AF-CA96A8F19F73}"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Soutenance de thèse présentée par Silun ZHANG</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1" name="Rectangle 20"/>
          <p:cNvSpPr/>
          <p:nvPr/>
        </p:nvSpPr>
        <p:spPr>
          <a:xfrm>
            <a:off x="499734" y="390440"/>
            <a:ext cx="11581430" cy="584775"/>
          </a:xfrm>
          <a:prstGeom prst="rect">
            <a:avLst/>
          </a:prstGeom>
        </p:spPr>
        <p:txBody>
          <a:bodyPr wrap="square">
            <a:spAutoFit/>
          </a:bodyPr>
          <a:lstStyle/>
          <a:p>
            <a:pPr marL="0" lvl="1"/>
            <a:r>
              <a:rPr lang="fr-FR" sz="3200" dirty="0" smtClean="0">
                <a:cs typeface="Arial" panose="020B0604020202020204" pitchFamily="34" charset="0"/>
              </a:rPr>
              <a:t>Résultats de l’analyse de la stabilité de l’effet Morton (rotor long) </a:t>
            </a:r>
            <a:endParaRPr lang="fr-FR" sz="3200" dirty="0">
              <a:cs typeface="Arial" panose="020B0604020202020204" pitchFamily="34" charset="0"/>
            </a:endParaRPr>
          </a:p>
        </p:txBody>
      </p:sp>
      <mc:AlternateContent xmlns:mc="http://schemas.openxmlformats.org/markup-compatibility/2006" xmlns:a14="http://schemas.microsoft.com/office/drawing/2010/main">
        <mc:Choice Requires="a14">
          <p:sp>
            <p:nvSpPr>
              <p:cNvPr id="2" name="Rectangle 1"/>
              <p:cNvSpPr/>
              <p:nvPr/>
            </p:nvSpPr>
            <p:spPr>
              <a:xfrm>
                <a:off x="561762" y="1052281"/>
                <a:ext cx="11053162" cy="646331"/>
              </a:xfrm>
              <a:prstGeom prst="rect">
                <a:avLst/>
              </a:prstGeom>
            </p:spPr>
            <p:txBody>
              <a:bodyPr wrap="square">
                <a:spAutoFit/>
              </a:bodyPr>
              <a:lstStyle/>
              <a:p>
                <a:pPr marL="285750" indent="-285750">
                  <a:buFont typeface="Arial" panose="020B0604020202020204" pitchFamily="34" charset="0"/>
                  <a:buChar char="•"/>
                </a:pPr>
                <a:r>
                  <a:rPr lang="fr-FR" dirty="0" smtClean="0">
                    <a:cs typeface="Times New Roman" panose="02020603050405020304" pitchFamily="18" charset="0"/>
                  </a:rPr>
                  <a:t>Vitesse 7500 tr/min </a:t>
                </a:r>
                <a:r>
                  <a:rPr lang="fr-FR" dirty="0">
                    <a:cs typeface="Times New Roman" panose="02020603050405020304" pitchFamily="18" charset="0"/>
                  </a:rPr>
                  <a:t>pour optimiser </a:t>
                </a:r>
                <a:r>
                  <a:rPr lang="fr-FR" dirty="0" smtClean="0">
                    <a:cs typeface="Times New Roman" panose="02020603050405020304" pitchFamily="18" charset="0"/>
                  </a:rPr>
                  <a:t>augmenter le coefficient  </a:t>
                </a:r>
                <a14:m>
                  <m:oMath xmlns:m="http://schemas.openxmlformats.org/officeDocument/2006/math">
                    <m:r>
                      <a:rPr lang="fr-FR" dirty="0">
                        <a:latin typeface="Cambria Math" panose="02040503050406030204" pitchFamily="18" charset="0"/>
                        <a:cs typeface="Times New Roman" panose="02020603050405020304" pitchFamily="18" charset="0"/>
                      </a:rPr>
                      <m:t>𝑨</m:t>
                    </m:r>
                  </m:oMath>
                </a14:m>
                <a:endParaRPr lang="fr-FR" dirty="0">
                  <a:cs typeface="Times New Roman" panose="02020603050405020304" pitchFamily="18" charset="0"/>
                </a:endParaRPr>
              </a:p>
              <a:p>
                <a:pPr marL="285750" indent="-285750">
                  <a:buFont typeface="Arial" panose="020B0604020202020204" pitchFamily="34" charset="0"/>
                  <a:buChar char="•"/>
                </a:pPr>
                <a:r>
                  <a:rPr lang="fr-FR" dirty="0">
                    <a:cs typeface="Times New Roman" panose="02020603050405020304" pitchFamily="18" charset="0"/>
                  </a:rPr>
                  <a:t>Balourd varié </a:t>
                </a:r>
                <a:r>
                  <a:rPr lang="fr-FR" dirty="0" smtClean="0">
                    <a:cs typeface="Times New Roman" panose="02020603050405020304" pitchFamily="18" charset="0"/>
                  </a:rPr>
                  <a:t>de </a:t>
                </a:r>
                <a:r>
                  <a:rPr lang="fr-FR" dirty="0">
                    <a:cs typeface="Times New Roman" panose="02020603050405020304" pitchFamily="18" charset="0"/>
                  </a:rPr>
                  <a:t>100 à 220 </a:t>
                </a:r>
                <a:r>
                  <a:rPr lang="fr-FR" dirty="0" smtClean="0">
                    <a:cs typeface="Times New Roman" panose="02020603050405020304" pitchFamily="18" charset="0"/>
                  </a:rPr>
                  <a:t>g.mm et imposé au niveau du disque en porte à faux</a:t>
                </a:r>
                <a:endParaRPr lang="fr-FR" dirty="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61762" y="1052281"/>
                <a:ext cx="11053162" cy="646331"/>
              </a:xfrm>
              <a:prstGeom prst="rect">
                <a:avLst/>
              </a:prstGeom>
              <a:blipFill rotWithShape="0">
                <a:blip r:embed="rId3"/>
                <a:stretch>
                  <a:fillRect l="-331" t="-5660" b="-14151"/>
                </a:stretch>
              </a:blipFill>
            </p:spPr>
            <p:txBody>
              <a:bodyPr/>
              <a:lstStyle/>
              <a:p>
                <a:r>
                  <a:rPr lang="fr-FR">
                    <a:noFill/>
                  </a:rPr>
                  <a:t> </a:t>
                </a:r>
              </a:p>
            </p:txBody>
          </p:sp>
        </mc:Fallback>
      </mc:AlternateContent>
      <p:grpSp>
        <p:nvGrpSpPr>
          <p:cNvPr id="40" name="Groupe 39"/>
          <p:cNvGrpSpPr/>
          <p:nvPr/>
        </p:nvGrpSpPr>
        <p:grpSpPr>
          <a:xfrm>
            <a:off x="6214534" y="2306483"/>
            <a:ext cx="5306292" cy="1228213"/>
            <a:chOff x="6058466" y="1157290"/>
            <a:chExt cx="5762634" cy="1425428"/>
          </a:xfrm>
        </p:grpSpPr>
        <p:sp>
          <p:nvSpPr>
            <p:cNvPr id="41" name="Rectangle 40"/>
            <p:cNvSpPr/>
            <p:nvPr/>
          </p:nvSpPr>
          <p:spPr>
            <a:xfrm>
              <a:off x="6058466" y="1157290"/>
              <a:ext cx="5762634" cy="142542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endParaRPr lang="fr-FR" dirty="0"/>
            </a:p>
          </p:txBody>
        </p:sp>
        <p:grpSp>
          <p:nvGrpSpPr>
            <p:cNvPr id="44" name="Groupe 43"/>
            <p:cNvGrpSpPr/>
            <p:nvPr/>
          </p:nvGrpSpPr>
          <p:grpSpPr>
            <a:xfrm>
              <a:off x="6314869" y="1218342"/>
              <a:ext cx="5301825" cy="1183790"/>
              <a:chOff x="6865653" y="1216748"/>
              <a:chExt cx="5301825" cy="1183790"/>
            </a:xfrm>
          </p:grpSpPr>
          <mc:AlternateContent xmlns:mc="http://schemas.openxmlformats.org/markup-compatibility/2006" xmlns:a14="http://schemas.microsoft.com/office/drawing/2010/main">
            <mc:Choice Requires="a14">
              <p:sp>
                <p:nvSpPr>
                  <p:cNvPr id="45" name="ZoneTexte 44"/>
                  <p:cNvSpPr txBox="1"/>
                  <p:nvPr/>
                </p:nvSpPr>
                <p:spPr>
                  <a:xfrm>
                    <a:off x="8466782" y="1216748"/>
                    <a:ext cx="1421222" cy="369332"/>
                  </a:xfrm>
                  <a:prstGeom prst="rect">
                    <a:avLst/>
                  </a:prstGeom>
                  <a:noFill/>
                </p:spPr>
                <p:txBody>
                  <a:bodyPr wrap="none" rtlCol="0">
                    <a:spAutoFit/>
                  </a:bodyPr>
                  <a:lstStyle/>
                  <a:p>
                    <a:r>
                      <a:rPr lang="fr-FR" dirty="0">
                        <a:cs typeface="Times New Roman" panose="02020603050405020304" pitchFamily="18" charset="0"/>
                      </a:rPr>
                      <a:t>Coefficient </a:t>
                    </a:r>
                    <a14:m>
                      <m:oMath xmlns:m="http://schemas.openxmlformats.org/officeDocument/2006/math">
                        <m:r>
                          <a:rPr lang="fr-FR" b="0" i="1" dirty="0">
                            <a:latin typeface="Cambria Math" panose="02040503050406030204" pitchFamily="18" charset="0"/>
                            <a:cs typeface="Times New Roman" panose="02020603050405020304" pitchFamily="18" charset="0"/>
                          </a:rPr>
                          <m:t>𝐶</m:t>
                        </m:r>
                      </m:oMath>
                    </a14:m>
                    <a:endParaRPr lang="fr-FR" dirty="0">
                      <a:cs typeface="Times New Roman" panose="02020603050405020304" pitchFamily="18" charset="0"/>
                    </a:endParaRPr>
                  </a:p>
                </p:txBody>
              </p:sp>
            </mc:Choice>
            <mc:Fallback xmlns="">
              <p:sp>
                <p:nvSpPr>
                  <p:cNvPr id="45" name="ZoneTexte 44"/>
                  <p:cNvSpPr txBox="1">
                    <a:spLocks noRot="1" noChangeAspect="1" noMove="1" noResize="1" noEditPoints="1" noAdjustHandles="1" noChangeArrowheads="1" noChangeShapeType="1" noTextEdit="1"/>
                  </p:cNvSpPr>
                  <p:nvPr/>
                </p:nvSpPr>
                <p:spPr>
                  <a:xfrm>
                    <a:off x="8466782" y="1216748"/>
                    <a:ext cx="1421222" cy="369332"/>
                  </a:xfrm>
                  <a:prstGeom prst="rect">
                    <a:avLst/>
                  </a:prstGeom>
                  <a:blipFill rotWithShape="0">
                    <a:blip r:embed="rId4"/>
                    <a:stretch>
                      <a:fillRect l="-3721" t="-9615" r="-4651" b="-46154"/>
                    </a:stretch>
                  </a:blipFill>
                </p:spPr>
                <p:txBody>
                  <a:bodyPr/>
                  <a:lstStyle/>
                  <a:p>
                    <a:r>
                      <a:rPr lang="fr-FR">
                        <a:noFill/>
                      </a:rPr>
                      <a:t> </a:t>
                    </a:r>
                  </a:p>
                </p:txBody>
              </p:sp>
            </mc:Fallback>
          </mc:AlternateContent>
          <p:grpSp>
            <p:nvGrpSpPr>
              <p:cNvPr id="46" name="Groupe 45"/>
              <p:cNvGrpSpPr/>
              <p:nvPr/>
            </p:nvGrpSpPr>
            <p:grpSpPr>
              <a:xfrm>
                <a:off x="6865653" y="1595705"/>
                <a:ext cx="5301825" cy="804833"/>
                <a:chOff x="6298576" y="1416497"/>
                <a:chExt cx="5301825" cy="804833"/>
              </a:xfrm>
            </p:grpSpPr>
            <p:sp>
              <p:nvSpPr>
                <p:cNvPr id="47" name="Rectangle 46"/>
                <p:cNvSpPr/>
                <p:nvPr/>
              </p:nvSpPr>
              <p:spPr>
                <a:xfrm>
                  <a:off x="6298576" y="1416497"/>
                  <a:ext cx="5301825" cy="435500"/>
                </a:xfrm>
                <a:prstGeom prst="rect">
                  <a:avLst/>
                </a:prstGeom>
              </p:spPr>
              <p:txBody>
                <a:bodyPr wrap="square">
                  <a:spAutoFit/>
                </a:bodyPr>
                <a:lstStyle/>
                <a:p>
                  <a:pPr marL="285750" indent="-285750">
                    <a:buFont typeface="Arial" panose="020B0604020202020204" pitchFamily="34" charset="0"/>
                    <a:buChar char="•"/>
                  </a:pPr>
                  <a:r>
                    <a:rPr lang="fr-FR" dirty="0">
                      <a:cs typeface="Times New Roman" panose="02020603050405020304" pitchFamily="18" charset="0"/>
                    </a:rPr>
                    <a:t>Approche Lorenz et Murphy : 8.559 </a:t>
                  </a:r>
                  <a:r>
                    <a:rPr lang="fr-FR" dirty="0" err="1">
                      <a:cs typeface="Times New Roman" panose="02020603050405020304" pitchFamily="18" charset="0"/>
                    </a:rPr>
                    <a:t>gmm</a:t>
                  </a:r>
                  <a:r>
                    <a:rPr lang="fr-FR" dirty="0">
                      <a:cs typeface="Times New Roman" panose="02020603050405020304" pitchFamily="18" charset="0"/>
                    </a:rPr>
                    <a:t>/°C </a:t>
                  </a:r>
                </a:p>
              </p:txBody>
            </p:sp>
            <p:sp>
              <p:nvSpPr>
                <p:cNvPr id="48" name="Rectangle 47"/>
                <p:cNvSpPr/>
                <p:nvPr/>
              </p:nvSpPr>
              <p:spPr>
                <a:xfrm>
                  <a:off x="6298576" y="1851998"/>
                  <a:ext cx="5031377" cy="369332"/>
                </a:xfrm>
                <a:prstGeom prst="rect">
                  <a:avLst/>
                </a:prstGeom>
              </p:spPr>
              <p:txBody>
                <a:bodyPr wrap="none">
                  <a:spAutoFit/>
                </a:bodyPr>
                <a:lstStyle/>
                <a:p>
                  <a:pPr marL="285750" indent="-285750">
                    <a:buFont typeface="Arial" panose="020B0604020202020204" pitchFamily="34" charset="0"/>
                    <a:buChar char="•"/>
                  </a:pPr>
                  <a:r>
                    <a:rPr lang="fr-FR" dirty="0">
                      <a:cs typeface="Times New Roman" panose="02020603050405020304" pitchFamily="18" charset="0"/>
                    </a:rPr>
                    <a:t>Approche Analytique améliorée : 14.87 </a:t>
                  </a:r>
                  <a:r>
                    <a:rPr lang="fr-FR" dirty="0" err="1">
                      <a:cs typeface="Times New Roman" panose="02020603050405020304" pitchFamily="18" charset="0"/>
                    </a:rPr>
                    <a:t>gmm</a:t>
                  </a:r>
                  <a:r>
                    <a:rPr lang="fr-FR" dirty="0">
                      <a:cs typeface="Times New Roman" panose="02020603050405020304" pitchFamily="18" charset="0"/>
                    </a:rPr>
                    <a:t>/°C </a:t>
                  </a:r>
                </a:p>
              </p:txBody>
            </p:sp>
          </p:grpSp>
        </p:grpSp>
      </p:grpSp>
      <p:grpSp>
        <p:nvGrpSpPr>
          <p:cNvPr id="4" name="Groupe 3"/>
          <p:cNvGrpSpPr/>
          <p:nvPr/>
        </p:nvGrpSpPr>
        <p:grpSpPr>
          <a:xfrm>
            <a:off x="893621" y="1799308"/>
            <a:ext cx="4038600" cy="2308860"/>
            <a:chOff x="893621" y="2131212"/>
            <a:chExt cx="4038600" cy="2308860"/>
          </a:xfrm>
        </p:grpSpPr>
        <p:pic>
          <p:nvPicPr>
            <p:cNvPr id="49" name="Image 48"/>
            <p:cNvPicPr>
              <a:picLocks noChangeAspect="1"/>
            </p:cNvPicPr>
            <p:nvPr/>
          </p:nvPicPr>
          <p:blipFill>
            <a:blip r:embed="rId5"/>
            <a:stretch>
              <a:fillRect/>
            </a:stretch>
          </p:blipFill>
          <p:spPr>
            <a:xfrm>
              <a:off x="893621" y="2131212"/>
              <a:ext cx="4038600" cy="2308860"/>
            </a:xfrm>
            <a:prstGeom prst="rect">
              <a:avLst/>
            </a:prstGeom>
          </p:spPr>
        </p:pic>
        <mc:AlternateContent xmlns:mc="http://schemas.openxmlformats.org/markup-compatibility/2006" xmlns:a14="http://schemas.microsoft.com/office/drawing/2010/main">
          <mc:Choice Requires="a14">
            <p:sp>
              <p:nvSpPr>
                <p:cNvPr id="52" name="ZoneTexte 51"/>
                <p:cNvSpPr txBox="1"/>
                <p:nvPr/>
              </p:nvSpPr>
              <p:spPr>
                <a:xfrm>
                  <a:off x="2022291" y="3001317"/>
                  <a:ext cx="1429237" cy="369332"/>
                </a:xfrm>
                <a:prstGeom prst="rect">
                  <a:avLst/>
                </a:prstGeom>
                <a:noFill/>
              </p:spPr>
              <p:txBody>
                <a:bodyPr wrap="none" rtlCol="0">
                  <a:spAutoFit/>
                </a:bodyPr>
                <a:lstStyle/>
                <a:p>
                  <a:r>
                    <a:rPr lang="fr-FR" dirty="0">
                      <a:cs typeface="Times New Roman" panose="02020603050405020304" pitchFamily="18" charset="0"/>
                    </a:rPr>
                    <a:t>Coefficient </a:t>
                  </a:r>
                  <a14:m>
                    <m:oMath xmlns:m="http://schemas.openxmlformats.org/officeDocument/2006/math">
                      <m:r>
                        <a:rPr lang="fr-FR" b="1" i="1" dirty="0" smtClean="0">
                          <a:latin typeface="Cambria Math" panose="02040503050406030204" pitchFamily="18" charset="0"/>
                          <a:cs typeface="Times New Roman" panose="02020603050405020304" pitchFamily="18" charset="0"/>
                        </a:rPr>
                        <m:t>𝑨</m:t>
                      </m:r>
                    </m:oMath>
                  </a14:m>
                  <a:endParaRPr lang="fr-FR" b="1" dirty="0">
                    <a:cs typeface="Times New Roman" panose="02020603050405020304" pitchFamily="18" charset="0"/>
                  </a:endParaRPr>
                </a:p>
              </p:txBody>
            </p:sp>
          </mc:Choice>
          <mc:Fallback xmlns="">
            <p:sp>
              <p:nvSpPr>
                <p:cNvPr id="52" name="ZoneTexte 51"/>
                <p:cNvSpPr txBox="1">
                  <a:spLocks noRot="1" noChangeAspect="1" noMove="1" noResize="1" noEditPoints="1" noAdjustHandles="1" noChangeArrowheads="1" noChangeShapeType="1" noTextEdit="1"/>
                </p:cNvSpPr>
                <p:nvPr/>
              </p:nvSpPr>
              <p:spPr>
                <a:xfrm>
                  <a:off x="2022291" y="3001317"/>
                  <a:ext cx="1429237" cy="369332"/>
                </a:xfrm>
                <a:prstGeom prst="rect">
                  <a:avLst/>
                </a:prstGeom>
                <a:blipFill rotWithShape="0">
                  <a:blip r:embed="rId6"/>
                  <a:stretch>
                    <a:fillRect l="-3846" t="-8197" b="-24590"/>
                  </a:stretch>
                </a:blipFill>
              </p:spPr>
              <p:txBody>
                <a:bodyPr/>
                <a:lstStyle/>
                <a:p>
                  <a:r>
                    <a:rPr lang="fr-FR">
                      <a:noFill/>
                    </a:rPr>
                    <a:t> </a:t>
                  </a:r>
                </a:p>
              </p:txBody>
            </p:sp>
          </mc:Fallback>
        </mc:AlternateContent>
      </p:grpSp>
      <p:grpSp>
        <p:nvGrpSpPr>
          <p:cNvPr id="5" name="Groupe 4"/>
          <p:cNvGrpSpPr/>
          <p:nvPr/>
        </p:nvGrpSpPr>
        <p:grpSpPr>
          <a:xfrm>
            <a:off x="849565" y="4196943"/>
            <a:ext cx="4038599" cy="2162744"/>
            <a:chOff x="893622" y="4470530"/>
            <a:chExt cx="4038599" cy="2162744"/>
          </a:xfrm>
        </p:grpSpPr>
        <p:pic>
          <p:nvPicPr>
            <p:cNvPr id="50" name="Image 4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93622" y="4470530"/>
              <a:ext cx="4038599" cy="2162744"/>
            </a:xfrm>
            <a:prstGeom prst="rect">
              <a:avLst/>
            </a:prstGeom>
            <a:noFill/>
          </p:spPr>
        </p:pic>
        <mc:AlternateContent xmlns:mc="http://schemas.openxmlformats.org/markup-compatibility/2006" xmlns:a14="http://schemas.microsoft.com/office/drawing/2010/main">
          <mc:Choice Requires="a14">
            <p:sp>
              <p:nvSpPr>
                <p:cNvPr id="53" name="ZoneTexte 52"/>
                <p:cNvSpPr txBox="1"/>
                <p:nvPr/>
              </p:nvSpPr>
              <p:spPr>
                <a:xfrm>
                  <a:off x="1469256" y="5528131"/>
                  <a:ext cx="1443665" cy="369332"/>
                </a:xfrm>
                <a:prstGeom prst="rect">
                  <a:avLst/>
                </a:prstGeom>
                <a:noFill/>
              </p:spPr>
              <p:txBody>
                <a:bodyPr wrap="none" rtlCol="0">
                  <a:spAutoFit/>
                </a:bodyPr>
                <a:lstStyle/>
                <a:p>
                  <a:r>
                    <a:rPr lang="fr-FR" dirty="0" smtClean="0">
                      <a:cs typeface="Times New Roman" panose="02020603050405020304" pitchFamily="18" charset="0"/>
                    </a:rPr>
                    <a:t>Coefficient </a:t>
                  </a:r>
                  <a14:m>
                    <m:oMath xmlns:m="http://schemas.openxmlformats.org/officeDocument/2006/math">
                      <m:r>
                        <a:rPr lang="fr-FR" b="1" i="1" dirty="0" smtClean="0">
                          <a:latin typeface="Cambria Math" panose="02040503050406030204" pitchFamily="18" charset="0"/>
                          <a:cs typeface="Times New Roman" panose="02020603050405020304" pitchFamily="18" charset="0"/>
                        </a:rPr>
                        <m:t>𝑩</m:t>
                      </m:r>
                    </m:oMath>
                  </a14:m>
                  <a:endParaRPr lang="fr-FR" b="1" dirty="0">
                    <a:cs typeface="Times New Roman" panose="02020603050405020304" pitchFamily="18" charset="0"/>
                  </a:endParaRPr>
                </a:p>
              </p:txBody>
            </p:sp>
          </mc:Choice>
          <mc:Fallback xmlns="">
            <p:sp>
              <p:nvSpPr>
                <p:cNvPr id="53" name="ZoneTexte 52"/>
                <p:cNvSpPr txBox="1">
                  <a:spLocks noRot="1" noChangeAspect="1" noMove="1" noResize="1" noEditPoints="1" noAdjustHandles="1" noChangeArrowheads="1" noChangeShapeType="1" noTextEdit="1"/>
                </p:cNvSpPr>
                <p:nvPr/>
              </p:nvSpPr>
              <p:spPr>
                <a:xfrm>
                  <a:off x="1469256" y="5528131"/>
                  <a:ext cx="1443665" cy="369332"/>
                </a:xfrm>
                <a:prstGeom prst="rect">
                  <a:avLst/>
                </a:prstGeom>
                <a:blipFill rotWithShape="0">
                  <a:blip r:embed="rId8"/>
                  <a:stretch>
                    <a:fillRect l="-3376" t="-10000" b="-26667"/>
                  </a:stretch>
                </a:blipFill>
              </p:spPr>
              <p:txBody>
                <a:bodyPr/>
                <a:lstStyle/>
                <a:p>
                  <a:r>
                    <a:rPr lang="fr-FR">
                      <a:noFill/>
                    </a:rPr>
                    <a:t> </a:t>
                  </a:r>
                </a:p>
              </p:txBody>
            </p:sp>
          </mc:Fallback>
        </mc:AlternateContent>
      </p:grpSp>
      <p:grpSp>
        <p:nvGrpSpPr>
          <p:cNvPr id="6" name="Groupe 5"/>
          <p:cNvGrpSpPr/>
          <p:nvPr/>
        </p:nvGrpSpPr>
        <p:grpSpPr>
          <a:xfrm>
            <a:off x="6346691" y="3644888"/>
            <a:ext cx="5041978" cy="2914211"/>
            <a:chOff x="6041597" y="3628196"/>
            <a:chExt cx="5041978" cy="2914211"/>
          </a:xfrm>
        </p:grpSpPr>
        <p:pic>
          <p:nvPicPr>
            <p:cNvPr id="51" name="Image 50"/>
            <p:cNvPicPr/>
            <p:nvPr/>
          </p:nvPicPr>
          <p:blipFill>
            <a:blip r:embed="rId9">
              <a:extLst>
                <a:ext uri="{28A0092B-C50C-407E-A947-70E740481C1C}">
                  <a14:useLocalDpi xmlns:a14="http://schemas.microsoft.com/office/drawing/2010/main" val="0"/>
                </a:ext>
              </a:extLst>
            </a:blip>
            <a:srcRect/>
            <a:stretch>
              <a:fillRect/>
            </a:stretch>
          </p:blipFill>
          <p:spPr bwMode="auto">
            <a:xfrm>
              <a:off x="6041597" y="3628196"/>
              <a:ext cx="5041978" cy="2914211"/>
            </a:xfrm>
            <a:prstGeom prst="rect">
              <a:avLst/>
            </a:prstGeom>
            <a:noFill/>
          </p:spPr>
        </p:pic>
        <mc:AlternateContent xmlns:mc="http://schemas.openxmlformats.org/markup-compatibility/2006" xmlns:a14="http://schemas.microsoft.com/office/drawing/2010/main">
          <mc:Choice Requires="a14">
            <p:sp>
              <p:nvSpPr>
                <p:cNvPr id="54" name="Rectangle 53"/>
                <p:cNvSpPr/>
                <p:nvPr/>
              </p:nvSpPr>
              <p:spPr>
                <a:xfrm>
                  <a:off x="7163141" y="3832299"/>
                  <a:ext cx="31313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mtClean="0">
                            <a:latin typeface="Cambria Math" panose="02040503050406030204" pitchFamily="18" charset="0"/>
                            <a:cs typeface="Times New Roman" panose="02020603050405020304" pitchFamily="18" charset="0"/>
                          </a:rPr>
                          <m:t>𝜍</m:t>
                        </m:r>
                        <m:r>
                          <a:rPr lang="fr-FR" b="0" i="0" smtClean="0">
                            <a:latin typeface="Cambria Math" panose="02040503050406030204" pitchFamily="18" charset="0"/>
                            <a:cs typeface="Times New Roman" panose="02020603050405020304" pitchFamily="18" charset="0"/>
                          </a:rPr>
                          <m:t>=</m:t>
                        </m:r>
                        <m:d>
                          <m:dPr>
                            <m:begChr m:val="|"/>
                            <m:endChr m:val="|"/>
                            <m:ctrlPr>
                              <a:rPr lang="fr-FR" i="1" dirty="0">
                                <a:latin typeface="Cambria Math" panose="02040503050406030204" pitchFamily="18" charset="0"/>
                              </a:rPr>
                            </m:ctrlPr>
                          </m:dPr>
                          <m:e>
                            <m:r>
                              <a:rPr lang="fr-FR" i="1" dirty="0">
                                <a:latin typeface="Cambria Math" panose="02040503050406030204" pitchFamily="18" charset="0"/>
                              </a:rPr>
                              <m:t>𝐵𝐴𝐶</m:t>
                            </m:r>
                          </m:e>
                        </m:d>
                        <m:r>
                          <a:rPr lang="fr-FR" i="1" dirty="0">
                            <a:latin typeface="Cambria Math" panose="02040503050406030204" pitchFamily="18" charset="0"/>
                          </a:rPr>
                          <m:t>𝑐𝑜</m:t>
                        </m:r>
                        <m:func>
                          <m:funcPr>
                            <m:ctrlPr>
                              <a:rPr lang="fr-FR" i="1" dirty="0">
                                <a:latin typeface="Cambria Math" panose="02040503050406030204" pitchFamily="18" charset="0"/>
                              </a:rPr>
                            </m:ctrlPr>
                          </m:funcPr>
                          <m:fName>
                            <m:r>
                              <a:rPr lang="fr-FR" i="1" dirty="0">
                                <a:latin typeface="Cambria Math" panose="02040503050406030204" pitchFamily="18" charset="0"/>
                              </a:rPr>
                              <m:t>𝑠</m:t>
                            </m:r>
                          </m:fName>
                          <m:e>
                            <m:d>
                              <m:dPr>
                                <m:ctrlPr>
                                  <a:rPr lang="fr-FR" i="1" dirty="0">
                                    <a:latin typeface="Cambria Math" panose="02040503050406030204" pitchFamily="18" charset="0"/>
                                  </a:rPr>
                                </m:ctrlPr>
                              </m:dPr>
                              <m:e>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𝐵</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𝐴</m:t>
                                    </m:r>
                                  </m:sub>
                                </m:sSub>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𝛼</m:t>
                                    </m:r>
                                  </m:e>
                                  <m:sub>
                                    <m:r>
                                      <a:rPr lang="fr-FR" i="1">
                                        <a:latin typeface="Cambria Math" panose="02040503050406030204" pitchFamily="18" charset="0"/>
                                      </a:rPr>
                                      <m:t>𝐶</m:t>
                                    </m:r>
                                  </m:sub>
                                </m:sSub>
                              </m:e>
                            </m:d>
                          </m:e>
                        </m:func>
                      </m:oMath>
                    </m:oMathPara>
                  </a14:m>
                  <a:endParaRPr lang="fr-FR" dirty="0">
                    <a:cs typeface="Times New Roman" panose="02020603050405020304" pitchFamily="18" charset="0"/>
                  </a:endParaRPr>
                </a:p>
              </p:txBody>
            </p:sp>
          </mc:Choice>
          <mc:Fallback xmlns="">
            <p:sp>
              <p:nvSpPr>
                <p:cNvPr id="54" name="Rectangle 53"/>
                <p:cNvSpPr>
                  <a:spLocks noRot="1" noChangeAspect="1" noMove="1" noResize="1" noEditPoints="1" noAdjustHandles="1" noChangeArrowheads="1" noChangeShapeType="1" noTextEdit="1"/>
                </p:cNvSpPr>
                <p:nvPr/>
              </p:nvSpPr>
              <p:spPr>
                <a:xfrm>
                  <a:off x="7163141" y="3832299"/>
                  <a:ext cx="3131370" cy="369332"/>
                </a:xfrm>
                <a:prstGeom prst="rect">
                  <a:avLst/>
                </a:prstGeom>
                <a:blipFill rotWithShape="0">
                  <a:blip r:embed="rId10"/>
                  <a:stretch>
                    <a:fillRect b="-6667"/>
                  </a:stretch>
                </a:blipFill>
              </p:spPr>
              <p:txBody>
                <a:bodyPr/>
                <a:lstStyle/>
                <a:p>
                  <a:r>
                    <a:rPr lang="fr-FR">
                      <a:noFill/>
                    </a:rPr>
                    <a:t> </a:t>
                  </a:r>
                </a:p>
              </p:txBody>
            </p:sp>
          </mc:Fallback>
        </mc:AlternateContent>
      </p:grpSp>
      <p:sp>
        <p:nvSpPr>
          <p:cNvPr id="55" name="Ellipse 54"/>
          <p:cNvSpPr/>
          <p:nvPr/>
        </p:nvSpPr>
        <p:spPr>
          <a:xfrm>
            <a:off x="10634869" y="3701269"/>
            <a:ext cx="980055" cy="98005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2825777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35</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97AAFEB6-ACF0-46D8-B8AF-CA96A8F19F73}"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Soutenance de thèse présentée par Silun ZHANG</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1" name="Rectangle 20"/>
          <p:cNvSpPr/>
          <p:nvPr/>
        </p:nvSpPr>
        <p:spPr>
          <a:xfrm>
            <a:off x="580251" y="480152"/>
            <a:ext cx="9849611" cy="584775"/>
          </a:xfrm>
          <a:prstGeom prst="rect">
            <a:avLst/>
          </a:prstGeom>
        </p:spPr>
        <p:txBody>
          <a:bodyPr wrap="square">
            <a:spAutoFit/>
          </a:bodyPr>
          <a:lstStyle/>
          <a:p>
            <a:pPr marL="0" lvl="1"/>
            <a:r>
              <a:rPr lang="fr-FR" sz="3200" dirty="0" smtClean="0">
                <a:cs typeface="Arial" panose="020B0604020202020204" pitchFamily="34" charset="0"/>
              </a:rPr>
              <a:t>Choix du balourd mécanique &amp; paramètres de simulation</a:t>
            </a:r>
            <a:endParaRPr lang="fr-FR" sz="3200" dirty="0">
              <a:cs typeface="Arial" panose="020B0604020202020204" pitchFamily="34" charset="0"/>
            </a:endParaRPr>
          </a:p>
        </p:txBody>
      </p:sp>
      <mc:AlternateContent xmlns:mc="http://schemas.openxmlformats.org/markup-compatibility/2006" xmlns:a14="http://schemas.microsoft.com/office/drawing/2010/main">
        <mc:Choice Requires="a14">
          <p:sp>
            <p:nvSpPr>
              <p:cNvPr id="28" name="ZoneTexte 27"/>
              <p:cNvSpPr txBox="1"/>
              <p:nvPr/>
            </p:nvSpPr>
            <p:spPr>
              <a:xfrm>
                <a:off x="1568979" y="1231773"/>
                <a:ext cx="7641040" cy="923330"/>
              </a:xfrm>
              <a:prstGeom prst="rect">
                <a:avLst/>
              </a:prstGeom>
              <a:noFill/>
            </p:spPr>
            <p:txBody>
              <a:bodyPr wrap="square" rtlCol="0">
                <a:spAutoFit/>
              </a:bodyPr>
              <a:lstStyle/>
              <a:p>
                <a:pPr marL="285750" indent="-285750">
                  <a:buFont typeface="Wingdings" panose="05000000000000000000" pitchFamily="2" charset="2"/>
                  <a:buChar char="q"/>
                </a:pPr>
                <a:r>
                  <a:rPr lang="fr-FR" dirty="0">
                    <a:cs typeface="Times New Roman" panose="02020603050405020304" pitchFamily="18" charset="0"/>
                  </a:rPr>
                  <a:t>Balourd total imposé au disque en porte à faux : </a:t>
                </a:r>
              </a:p>
              <a:p>
                <a:r>
                  <a:rPr lang="fr-FR" dirty="0" smtClean="0">
                    <a:cs typeface="Times New Roman" panose="02020603050405020304" pitchFamily="18" charset="0"/>
                  </a:rPr>
                  <a:t>	220 </a:t>
                </a:r>
                <a:r>
                  <a:rPr lang="fr-FR" dirty="0">
                    <a:cs typeface="Times New Roman" panose="02020603050405020304" pitchFamily="18" charset="0"/>
                  </a:rPr>
                  <a:t>g.mm  </a:t>
                </a:r>
                <a14:m>
                  <m:oMath xmlns:m="http://schemas.openxmlformats.org/officeDocument/2006/math">
                    <m:r>
                      <a:rPr lang="fr-FR">
                        <a:latin typeface="Cambria Math" panose="02040503050406030204" pitchFamily="18" charset="0"/>
                        <a:cs typeface="Times New Roman" panose="02020603050405020304" pitchFamily="18" charset="0"/>
                      </a:rPr>
                      <m:t>→</m:t>
                    </m:r>
                  </m:oMath>
                </a14:m>
                <a:r>
                  <a:rPr lang="fr-FR" dirty="0">
                    <a:cs typeface="Times New Roman" panose="02020603050405020304" pitchFamily="18" charset="0"/>
                  </a:rPr>
                  <a:t> déclenchement de </a:t>
                </a:r>
                <a:r>
                  <a:rPr lang="fr-FR" dirty="0" smtClean="0">
                    <a:cs typeface="Times New Roman" panose="02020603050405020304" pitchFamily="18" charset="0"/>
                  </a:rPr>
                  <a:t>l’effet Morton instable</a:t>
                </a:r>
                <a:endParaRPr lang="fr-FR" dirty="0">
                  <a:cs typeface="Times New Roman" panose="02020603050405020304" pitchFamily="18" charset="0"/>
                </a:endParaRPr>
              </a:p>
              <a:p>
                <a:r>
                  <a:rPr lang="fr-FR" dirty="0" smtClean="0">
                    <a:cs typeface="Times New Roman" panose="02020603050405020304" pitchFamily="18" charset="0"/>
                  </a:rPr>
                  <a:t>	200 </a:t>
                </a:r>
                <a:r>
                  <a:rPr lang="fr-FR" dirty="0">
                    <a:cs typeface="Times New Roman" panose="02020603050405020304" pitchFamily="18" charset="0"/>
                  </a:rPr>
                  <a:t>g.mm  </a:t>
                </a:r>
                <a14:m>
                  <m:oMath xmlns:m="http://schemas.openxmlformats.org/officeDocument/2006/math">
                    <m:r>
                      <a:rPr lang="fr-FR">
                        <a:latin typeface="Cambria Math" panose="02040503050406030204" pitchFamily="18" charset="0"/>
                        <a:cs typeface="Times New Roman" panose="02020603050405020304" pitchFamily="18" charset="0"/>
                      </a:rPr>
                      <m:t>→</m:t>
                    </m:r>
                  </m:oMath>
                </a14:m>
                <a:r>
                  <a:rPr lang="fr-FR" dirty="0">
                    <a:cs typeface="Times New Roman" panose="02020603050405020304" pitchFamily="18" charset="0"/>
                  </a:rPr>
                  <a:t> </a:t>
                </a:r>
                <a:r>
                  <a:rPr lang="fr-FR" dirty="0" smtClean="0">
                    <a:cs typeface="Times New Roman" panose="02020603050405020304" pitchFamily="18" charset="0"/>
                  </a:rPr>
                  <a:t>l’effet Morton stable </a:t>
                </a:r>
                <a:endParaRPr lang="fr-FR" dirty="0">
                  <a:cs typeface="Times New Roman" panose="02020603050405020304" pitchFamily="18" charset="0"/>
                </a:endParaRPr>
              </a:p>
            </p:txBody>
          </p:sp>
        </mc:Choice>
        <mc:Fallback xmlns="">
          <p:sp>
            <p:nvSpPr>
              <p:cNvPr id="28" name="ZoneTexte 27"/>
              <p:cNvSpPr txBox="1">
                <a:spLocks noRot="1" noChangeAspect="1" noMove="1" noResize="1" noEditPoints="1" noAdjustHandles="1" noChangeArrowheads="1" noChangeShapeType="1" noTextEdit="1"/>
              </p:cNvSpPr>
              <p:nvPr/>
            </p:nvSpPr>
            <p:spPr>
              <a:xfrm>
                <a:off x="1568979" y="1231773"/>
                <a:ext cx="7641040" cy="923330"/>
              </a:xfrm>
              <a:prstGeom prst="rect">
                <a:avLst/>
              </a:prstGeom>
              <a:blipFill rotWithShape="0">
                <a:blip r:embed="rId2"/>
                <a:stretch>
                  <a:fillRect l="-478" t="-3289" b="-9211"/>
                </a:stretch>
              </a:blipFill>
            </p:spPr>
            <p:txBody>
              <a:bodyPr/>
              <a:lstStyle/>
              <a:p>
                <a:r>
                  <a:rPr lang="fr-FR">
                    <a:noFill/>
                  </a:rPr>
                  <a:t> </a:t>
                </a:r>
              </a:p>
            </p:txBody>
          </p:sp>
        </mc:Fallback>
      </mc:AlternateContent>
      <p:sp>
        <p:nvSpPr>
          <p:cNvPr id="7" name="Rectangle 6"/>
          <p:cNvSpPr/>
          <p:nvPr/>
        </p:nvSpPr>
        <p:spPr>
          <a:xfrm>
            <a:off x="1568979" y="2162887"/>
            <a:ext cx="3639010" cy="507831"/>
          </a:xfrm>
          <a:prstGeom prst="rect">
            <a:avLst/>
          </a:prstGeom>
        </p:spPr>
        <p:txBody>
          <a:bodyPr wrap="none">
            <a:spAutoFit/>
          </a:bodyPr>
          <a:lstStyle/>
          <a:p>
            <a:pPr marL="285750" indent="-285750">
              <a:lnSpc>
                <a:spcPct val="150000"/>
              </a:lnSpc>
              <a:buFont typeface="Wingdings" panose="05000000000000000000" pitchFamily="2" charset="2"/>
              <a:buChar char="q"/>
            </a:pPr>
            <a:r>
              <a:rPr lang="fr-FR" dirty="0" smtClean="0">
                <a:cs typeface="Times New Roman" panose="02020603050405020304" pitchFamily="18" charset="0"/>
              </a:rPr>
              <a:t>Estimation du balourd mécanique</a:t>
            </a:r>
            <a:endParaRPr lang="fr-FR" b="1" dirty="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0" name="Tableau 29"/>
              <p:cNvGraphicFramePr>
                <a:graphicFrameLocks noGrp="1"/>
              </p:cNvGraphicFramePr>
              <p:nvPr>
                <p:extLst>
                  <p:ext uri="{D42A27DB-BD31-4B8C-83A1-F6EECF244321}">
                    <p14:modId xmlns:p14="http://schemas.microsoft.com/office/powerpoint/2010/main" val="2559558893"/>
                  </p:ext>
                </p:extLst>
              </p:nvPr>
            </p:nvGraphicFramePr>
            <p:xfrm>
              <a:off x="2021260" y="3291221"/>
              <a:ext cx="6726638" cy="1649226"/>
            </p:xfrm>
            <a:graphic>
              <a:graphicData uri="http://schemas.openxmlformats.org/drawingml/2006/table">
                <a:tbl>
                  <a:tblPr bandRow="1">
                    <a:tableStyleId>{5C22544A-7EE6-4342-B048-85BDC9FD1C3A}</a:tableStyleId>
                  </a:tblPr>
                  <a:tblGrid>
                    <a:gridCol w="1232702"/>
                    <a:gridCol w="784848"/>
                    <a:gridCol w="784848"/>
                    <a:gridCol w="784848"/>
                    <a:gridCol w="784848"/>
                    <a:gridCol w="784848"/>
                    <a:gridCol w="784848"/>
                    <a:gridCol w="784848"/>
                  </a:tblGrid>
                  <a:tr h="595746">
                    <a:tc>
                      <a:txBody>
                        <a:bodyPr/>
                        <a:lstStyle/>
                        <a:p>
                          <a:pPr algn="ctr" hangingPunct="0">
                            <a:lnSpc>
                              <a:spcPct val="150000"/>
                            </a:lnSpc>
                            <a:spcBef>
                              <a:spcPts val="600"/>
                            </a:spcBef>
                            <a:spcAft>
                              <a:spcPts val="0"/>
                            </a:spcAft>
                          </a:pPr>
                          <a14:m>
                            <m:oMath xmlns:m="http://schemas.openxmlformats.org/officeDocument/2006/math">
                              <m:sSub>
                                <m:sSubPr>
                                  <m:ctrlPr>
                                    <a:rPr lang="fr-FR" sz="1800" b="0" i="1" kern="1200" smtClean="0">
                                      <a:solidFill>
                                        <a:schemeClr val="tx1"/>
                                      </a:solidFill>
                                      <a:latin typeface="Cambria Math" panose="02040503050406030204" pitchFamily="18" charset="0"/>
                                      <a:ea typeface="+mn-ea"/>
                                      <a:cs typeface="Times New Roman" panose="02020603050405020304" pitchFamily="18" charset="0"/>
                                    </a:rPr>
                                  </m:ctrlPr>
                                </m:sSubPr>
                                <m:e>
                                  <m:r>
                                    <a:rPr lang="fr-FR" sz="1800" b="0" i="1" kern="1200" smtClean="0">
                                      <a:solidFill>
                                        <a:schemeClr val="tx1"/>
                                      </a:solidFill>
                                      <a:latin typeface="Cambria Math" panose="02040503050406030204" pitchFamily="18" charset="0"/>
                                      <a:ea typeface="+mn-ea"/>
                                      <a:cs typeface="Times New Roman" panose="02020603050405020304" pitchFamily="18" charset="0"/>
                                    </a:rPr>
                                    <m:t>𝑈</m:t>
                                  </m:r>
                                </m:e>
                                <m:sub>
                                  <m:r>
                                    <a:rPr lang="fr-FR" sz="1800" b="0" i="1" kern="1200" smtClean="0">
                                      <a:solidFill>
                                        <a:schemeClr val="tx1"/>
                                      </a:solidFill>
                                      <a:latin typeface="Cambria Math" panose="02040503050406030204" pitchFamily="18" charset="0"/>
                                      <a:ea typeface="+mn-ea"/>
                                      <a:cs typeface="Times New Roman" panose="02020603050405020304" pitchFamily="18" charset="0"/>
                                    </a:rPr>
                                    <m:t>0</m:t>
                                  </m:r>
                                </m:sub>
                              </m:sSub>
                            </m:oMath>
                          </a14:m>
                          <a:r>
                            <a:rPr lang="fr-FR" sz="1800" kern="1200" dirty="0" smtClean="0">
                              <a:solidFill>
                                <a:schemeClr val="tx1"/>
                              </a:solidFill>
                              <a:latin typeface="+mn-lt"/>
                              <a:ea typeface="+mn-ea"/>
                              <a:cs typeface="Times New Roman" panose="02020603050405020304" pitchFamily="18" charset="0"/>
                            </a:rPr>
                            <a:t> [g.mm]</a:t>
                          </a:r>
                          <a:endParaRPr lang="fr-FR" sz="1800" kern="1200" dirty="0">
                            <a:solidFill>
                              <a:schemeClr val="tx1"/>
                            </a:solidFill>
                            <a:latin typeface="+mn-lt"/>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100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120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140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160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180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200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220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84909">
                    <a:tc>
                      <a:txBody>
                        <a:bodyPr/>
                        <a:lstStyle/>
                        <a:p>
                          <a:pPr algn="ctr" hangingPunct="0">
                            <a:lnSpc>
                              <a:spcPct val="150000"/>
                            </a:lnSpc>
                            <a:spcBef>
                              <a:spcPts val="600"/>
                            </a:spcBef>
                            <a:spcAft>
                              <a:spcPts val="0"/>
                            </a:spcAft>
                          </a:pPr>
                          <a14:m>
                            <m:oMath xmlns:m="http://schemas.openxmlformats.org/officeDocument/2006/math">
                              <m:sSub>
                                <m:sSubPr>
                                  <m:ctrlPr>
                                    <a:rPr lang="fr-FR" sz="1800" i="1" kern="1200" smtClean="0">
                                      <a:solidFill>
                                        <a:schemeClr val="tx1"/>
                                      </a:solidFill>
                                      <a:latin typeface="Cambria Math" panose="02040503050406030204" pitchFamily="18" charset="0"/>
                                      <a:ea typeface="+mn-ea"/>
                                      <a:cs typeface="Times New Roman" panose="02020603050405020304" pitchFamily="18" charset="0"/>
                                    </a:rPr>
                                  </m:ctrlPr>
                                </m:sSubPr>
                                <m:e>
                                  <m:r>
                                    <a:rPr lang="fr-FR" sz="1800" kern="1200" smtClean="0">
                                      <a:solidFill>
                                        <a:schemeClr val="tx1"/>
                                      </a:solidFill>
                                      <a:latin typeface="Cambria Math" panose="02040503050406030204" pitchFamily="18" charset="0"/>
                                      <a:ea typeface="+mn-ea"/>
                                      <a:cs typeface="Times New Roman" panose="02020603050405020304" pitchFamily="18" charset="0"/>
                                    </a:rPr>
                                    <m:t>𝑼</m:t>
                                  </m:r>
                                </m:e>
                                <m:sub>
                                  <m:r>
                                    <a:rPr lang="fr-FR" sz="1800" kern="1200" smtClean="0">
                                      <a:solidFill>
                                        <a:schemeClr val="tx1"/>
                                      </a:solidFill>
                                      <a:latin typeface="Cambria Math" panose="02040503050406030204" pitchFamily="18" charset="0"/>
                                      <a:ea typeface="+mn-ea"/>
                                      <a:cs typeface="Times New Roman" panose="02020603050405020304" pitchFamily="18" charset="0"/>
                                    </a:rPr>
                                    <m:t>𝒕𝒉</m:t>
                                  </m:r>
                                </m:sub>
                              </m:sSub>
                            </m:oMath>
                          </a14:m>
                          <a:r>
                            <a:rPr lang="fr-FR" sz="1800" kern="1200" dirty="0" smtClean="0">
                              <a:solidFill>
                                <a:schemeClr val="tx1"/>
                              </a:solidFill>
                              <a:latin typeface="+mn-lt"/>
                              <a:ea typeface="+mn-ea"/>
                              <a:cs typeface="Times New Roman" panose="02020603050405020304" pitchFamily="18" charset="0"/>
                            </a:rPr>
                            <a:t> [g.mm]</a:t>
                          </a:r>
                          <a:endParaRPr lang="fr-FR" sz="1800" kern="1200" dirty="0">
                            <a:solidFill>
                              <a:schemeClr val="tx1"/>
                            </a:solidFill>
                            <a:latin typeface="+mn-lt"/>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68</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85</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104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127</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146</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187</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231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8571">
                    <a:tc>
                      <a:txBody>
                        <a:bodyPr/>
                        <a:lstStyle/>
                        <a:p>
                          <a:pPr algn="ctr" hangingPunct="0">
                            <a:lnSpc>
                              <a:spcPct val="100000"/>
                            </a:lnSpc>
                            <a:spcBef>
                              <a:spcPts val="600"/>
                            </a:spcBef>
                            <a:spcAft>
                              <a:spcPts val="0"/>
                            </a:spcAft>
                          </a:pPr>
                          <a14:m>
                            <m:oMath xmlns:m="http://schemas.openxmlformats.org/officeDocument/2006/math">
                              <m:r>
                                <a:rPr lang="fr-FR" sz="1800" b="1" i="1" kern="1200" dirty="0" smtClean="0">
                                  <a:solidFill>
                                    <a:schemeClr val="tx1"/>
                                  </a:solidFill>
                                  <a:latin typeface="Cambria Math" panose="02040503050406030204" pitchFamily="18" charset="0"/>
                                  <a:ea typeface="+mn-ea"/>
                                  <a:cs typeface="Times New Roman" panose="02020603050405020304" pitchFamily="18" charset="0"/>
                                </a:rPr>
                                <m:t>𝑼</m:t>
                              </m:r>
                            </m:oMath>
                          </a14:m>
                          <a:r>
                            <a:rPr lang="fr-FR" sz="1800" kern="1200" dirty="0" smtClean="0">
                              <a:solidFill>
                                <a:schemeClr val="tx1"/>
                              </a:solidFill>
                              <a:latin typeface="+mn-lt"/>
                              <a:ea typeface="+mn-ea"/>
                              <a:cs typeface="Times New Roman" panose="02020603050405020304" pitchFamily="18" charset="0"/>
                            </a:rPr>
                            <a:t> </a:t>
                          </a:r>
                          <a:r>
                            <a:rPr lang="fr-FR" sz="1800" kern="1200" dirty="0">
                              <a:solidFill>
                                <a:schemeClr val="tx1"/>
                              </a:solidFill>
                              <a:latin typeface="+mn-lt"/>
                              <a:ea typeface="+mn-ea"/>
                              <a:cs typeface="Times New Roman" panose="02020603050405020304" pitchFamily="18" charset="0"/>
                            </a:rPr>
                            <a:t>[g.mm]</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165</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201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241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284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323</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384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448</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Choice>
        <mc:Fallback xmlns="">
          <p:graphicFrame>
            <p:nvGraphicFramePr>
              <p:cNvPr id="30" name="Tableau 29"/>
              <p:cNvGraphicFramePr>
                <a:graphicFrameLocks noGrp="1"/>
              </p:cNvGraphicFramePr>
              <p:nvPr>
                <p:extLst>
                  <p:ext uri="{D42A27DB-BD31-4B8C-83A1-F6EECF244321}">
                    <p14:modId xmlns:p14="http://schemas.microsoft.com/office/powerpoint/2010/main" val="2559558893"/>
                  </p:ext>
                </p:extLst>
              </p:nvPr>
            </p:nvGraphicFramePr>
            <p:xfrm>
              <a:off x="2021260" y="3291221"/>
              <a:ext cx="6726638" cy="1649226"/>
            </p:xfrm>
            <a:graphic>
              <a:graphicData uri="http://schemas.openxmlformats.org/drawingml/2006/table">
                <a:tbl>
                  <a:tblPr bandRow="1">
                    <a:tableStyleId>{5C22544A-7EE6-4342-B048-85BDC9FD1C3A}</a:tableStyleId>
                  </a:tblPr>
                  <a:tblGrid>
                    <a:gridCol w="1232702"/>
                    <a:gridCol w="784848"/>
                    <a:gridCol w="784848"/>
                    <a:gridCol w="784848"/>
                    <a:gridCol w="784848"/>
                    <a:gridCol w="784848"/>
                    <a:gridCol w="784848"/>
                    <a:gridCol w="784848"/>
                  </a:tblGrid>
                  <a:tr h="595746">
                    <a:tc>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495" t="-1020" r="-448020" b="-179592"/>
                          </a:stretch>
                        </a:blipFill>
                      </a:tcPr>
                    </a:tc>
                    <a:tc>
                      <a:txBody>
                        <a:bodyPr/>
                        <a:lstStyle/>
                        <a:p>
                          <a:pPr algn="ctr" hangingPunct="0">
                            <a:lnSpc>
                              <a:spcPct val="100000"/>
                            </a:lnSpc>
                            <a:spcBef>
                              <a:spcPts val="600"/>
                            </a:spcBef>
                            <a:spcAft>
                              <a:spcPts val="0"/>
                            </a:spcAft>
                          </a:pPr>
                          <a:r>
                            <a:rPr lang="fr-FR" sz="1800" dirty="0" smtClean="0">
                              <a:effectLst/>
                              <a:latin typeface="+mn-lt"/>
                            </a:rPr>
                            <a:t>100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120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140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160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180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200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220</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84909">
                    <a:tc>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495" t="-123750" r="-448020" b="-120000"/>
                          </a:stretch>
                        </a:blipFill>
                      </a:tcPr>
                    </a:tc>
                    <a:tc>
                      <a:txBody>
                        <a:bodyPr/>
                        <a:lstStyle/>
                        <a:p>
                          <a:pPr algn="ctr" hangingPunct="0">
                            <a:lnSpc>
                              <a:spcPct val="100000"/>
                            </a:lnSpc>
                            <a:spcBef>
                              <a:spcPts val="600"/>
                            </a:spcBef>
                            <a:spcAft>
                              <a:spcPts val="0"/>
                            </a:spcAft>
                          </a:pPr>
                          <a:r>
                            <a:rPr lang="fr-FR" sz="1800" dirty="0" smtClean="0">
                              <a:effectLst/>
                              <a:latin typeface="+mn-lt"/>
                            </a:rPr>
                            <a:t>68</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85</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104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127</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146</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187</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231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8571">
                    <a:tc>
                      <a:txBody>
                        <a:bodyPr/>
                        <a:lstStyle/>
                        <a:p>
                          <a:endParaRPr lang="fr-F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495" t="-190426" r="-448020" b="-2128"/>
                          </a:stretch>
                        </a:blipFill>
                      </a:tcPr>
                    </a:tc>
                    <a:tc>
                      <a:txBody>
                        <a:bodyPr/>
                        <a:lstStyle/>
                        <a:p>
                          <a:pPr algn="ctr" hangingPunct="0">
                            <a:lnSpc>
                              <a:spcPct val="100000"/>
                            </a:lnSpc>
                            <a:spcBef>
                              <a:spcPts val="600"/>
                            </a:spcBef>
                            <a:spcAft>
                              <a:spcPts val="0"/>
                            </a:spcAft>
                          </a:pPr>
                          <a:r>
                            <a:rPr lang="fr-FR" sz="1800" dirty="0" smtClean="0">
                              <a:effectLst/>
                              <a:latin typeface="+mn-lt"/>
                            </a:rPr>
                            <a:t>165</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201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hangingPunct="0">
                            <a:lnSpc>
                              <a:spcPct val="100000"/>
                            </a:lnSpc>
                            <a:spcBef>
                              <a:spcPts val="600"/>
                            </a:spcBef>
                            <a:spcAft>
                              <a:spcPts val="0"/>
                            </a:spcAft>
                          </a:pPr>
                          <a:r>
                            <a:rPr lang="fr-FR" sz="1800" dirty="0" smtClean="0">
                              <a:effectLst/>
                              <a:latin typeface="+mn-lt"/>
                            </a:rPr>
                            <a:t>241</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hangingPunct="0">
                            <a:lnSpc>
                              <a:spcPct val="100000"/>
                            </a:lnSpc>
                            <a:spcBef>
                              <a:spcPts val="600"/>
                            </a:spcBef>
                            <a:spcAft>
                              <a:spcPts val="0"/>
                            </a:spcAft>
                          </a:pPr>
                          <a:r>
                            <a:rPr lang="fr-FR" sz="1800" dirty="0" smtClean="0">
                              <a:effectLst/>
                              <a:latin typeface="+mn-lt"/>
                            </a:rPr>
                            <a:t>284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323</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384</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Bef>
                              <a:spcPts val="600"/>
                            </a:spcBef>
                            <a:spcAft>
                              <a:spcPts val="0"/>
                            </a:spcAft>
                          </a:pPr>
                          <a:r>
                            <a:rPr lang="fr-FR" sz="1800" dirty="0" smtClean="0">
                              <a:effectLst/>
                              <a:latin typeface="+mn-lt"/>
                            </a:rPr>
                            <a:t>448</a:t>
                          </a:r>
                          <a:endParaRPr lang="fr-FR" sz="18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Fallback>
      </mc:AlternateContent>
      <mc:AlternateContent xmlns:mc="http://schemas.openxmlformats.org/markup-compatibility/2006" xmlns:a14="http://schemas.microsoft.com/office/drawing/2010/main">
        <mc:Choice Requires="a14">
          <p:sp>
            <p:nvSpPr>
              <p:cNvPr id="33" name="Rectangle 32"/>
              <p:cNvSpPr/>
              <p:nvPr/>
            </p:nvSpPr>
            <p:spPr>
              <a:xfrm>
                <a:off x="2603999" y="2733750"/>
                <a:ext cx="1896623"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b="1" i="1" dirty="0" smtClean="0">
                              <a:solidFill>
                                <a:schemeClr val="tx1"/>
                              </a:solidFill>
                              <a:latin typeface="Cambria Math" panose="02040503050406030204" pitchFamily="18" charset="0"/>
                            </a:rPr>
                          </m:ctrlPr>
                        </m:sSubPr>
                        <m:e>
                          <m:r>
                            <a:rPr lang="fr-FR" b="1" i="1" dirty="0" smtClean="0">
                              <a:solidFill>
                                <a:schemeClr val="tx1"/>
                              </a:solidFill>
                              <a:latin typeface="Cambria Math" panose="02040503050406030204" pitchFamily="18" charset="0"/>
                            </a:rPr>
                            <m:t>𝑼</m:t>
                          </m:r>
                        </m:e>
                        <m:sub>
                          <m:r>
                            <a:rPr lang="fr-FR" b="1" i="1" dirty="0" smtClean="0">
                              <a:solidFill>
                                <a:schemeClr val="tx1"/>
                              </a:solidFill>
                              <a:latin typeface="Cambria Math" panose="02040503050406030204" pitchFamily="18" charset="0"/>
                            </a:rPr>
                            <m:t>𝒕𝒉</m:t>
                          </m:r>
                        </m:sub>
                      </m:sSub>
                      <m:r>
                        <a:rPr lang="fr-FR" b="0" i="1" dirty="0" smtClean="0">
                          <a:solidFill>
                            <a:schemeClr val="tx1"/>
                          </a:solidFill>
                          <a:latin typeface="Cambria Math" panose="02040503050406030204" pitchFamily="18" charset="0"/>
                        </a:rPr>
                        <m:t>=</m:t>
                      </m:r>
                      <m:r>
                        <a:rPr lang="fr-FR" i="1" dirty="0">
                          <a:solidFill>
                            <a:srgbClr val="FF0000"/>
                          </a:solidFill>
                          <a:latin typeface="Cambria Math" panose="02040503050406030204" pitchFamily="18" charset="0"/>
                        </a:rPr>
                        <m:t>𝑪</m:t>
                      </m:r>
                      <m:r>
                        <m:rPr>
                          <m:sty m:val="p"/>
                        </m:rPr>
                        <a:rPr lang="fr-FR" dirty="0">
                          <a:latin typeface="Cambria Math" panose="02040503050406030204" pitchFamily="18" charset="0"/>
                          <a:cs typeface="Times New Roman" panose="02020603050405020304" pitchFamily="18" charset="0"/>
                        </a:rPr>
                        <m:t>Δ</m:t>
                      </m:r>
                      <m:r>
                        <a:rPr lang="fr-FR" dirty="0">
                          <a:latin typeface="Cambria Math" panose="02040503050406030204" pitchFamily="18" charset="0"/>
                          <a:cs typeface="Times New Roman" panose="02020603050405020304" pitchFamily="18" charset="0"/>
                        </a:rPr>
                        <m:t>𝑻</m:t>
                      </m:r>
                    </m:oMath>
                  </m:oMathPara>
                </a14:m>
                <a:endParaRPr lang="fr-FR" dirty="0"/>
              </a:p>
            </p:txBody>
          </p:sp>
        </mc:Choice>
        <mc:Fallback xmlns="">
          <p:sp>
            <p:nvSpPr>
              <p:cNvPr id="33" name="Rectangle 32"/>
              <p:cNvSpPr>
                <a:spLocks noRot="1" noChangeAspect="1" noMove="1" noResize="1" noEditPoints="1" noAdjustHandles="1" noChangeArrowheads="1" noChangeShapeType="1" noTextEdit="1"/>
              </p:cNvSpPr>
              <p:nvPr/>
            </p:nvSpPr>
            <p:spPr>
              <a:xfrm>
                <a:off x="2603999" y="2733750"/>
                <a:ext cx="1896623" cy="369332"/>
              </a:xfrm>
              <a:prstGeom prst="rect">
                <a:avLst/>
              </a:prstGeom>
              <a:blipFill rotWithShape="0">
                <a:blip r:embed="rId4"/>
                <a:stretch>
                  <a:fillRect/>
                </a:stretch>
              </a:blipFill>
            </p:spPr>
            <p:txBody>
              <a:bodyPr/>
              <a:lstStyle/>
              <a:p>
                <a:r>
                  <a:rPr lang="fr-FR">
                    <a:noFill/>
                  </a:rPr>
                  <a:t> </a:t>
                </a:r>
              </a:p>
            </p:txBody>
          </p:sp>
        </mc:Fallback>
      </mc:AlternateContent>
      <p:sp>
        <p:nvSpPr>
          <p:cNvPr id="35" name="ZoneTexte 34"/>
          <p:cNvSpPr txBox="1"/>
          <p:nvPr/>
        </p:nvSpPr>
        <p:spPr>
          <a:xfrm>
            <a:off x="1568979" y="5179600"/>
            <a:ext cx="8860883" cy="923330"/>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fr-FR" dirty="0" smtClean="0">
                <a:cs typeface="Times New Roman" panose="02020603050405020304" pitchFamily="18" charset="0"/>
              </a:rPr>
              <a:t>Balourds mécaniques choisis </a:t>
            </a:r>
            <a:r>
              <a:rPr lang="fr-FR" dirty="0">
                <a:cs typeface="Times New Roman" panose="02020603050405020304" pitchFamily="18" charset="0"/>
              </a:rPr>
              <a:t>pour réaliser la </a:t>
            </a:r>
            <a:r>
              <a:rPr lang="fr-FR" dirty="0" smtClean="0">
                <a:cs typeface="Times New Roman" panose="02020603050405020304" pitchFamily="18" charset="0"/>
              </a:rPr>
              <a:t>simulation transitoire </a:t>
            </a:r>
            <a:r>
              <a:rPr lang="fr-FR" dirty="0">
                <a:cs typeface="Times New Roman" panose="02020603050405020304" pitchFamily="18" charset="0"/>
              </a:rPr>
              <a:t>de l’effet Morton:</a:t>
            </a:r>
          </a:p>
          <a:p>
            <a:pPr algn="ctr">
              <a:lnSpc>
                <a:spcPct val="150000"/>
              </a:lnSpc>
            </a:pPr>
            <a:r>
              <a:rPr lang="fr-FR" dirty="0">
                <a:cs typeface="Times New Roman" panose="02020603050405020304" pitchFamily="18" charset="0"/>
              </a:rPr>
              <a:t>120 et 140 </a:t>
            </a:r>
            <a:r>
              <a:rPr lang="fr-FR" dirty="0" smtClean="0">
                <a:cs typeface="Times New Roman" panose="02020603050405020304" pitchFamily="18" charset="0"/>
              </a:rPr>
              <a:t>g.mm@180° sur le disque 10.6kg en porte à faux</a:t>
            </a:r>
            <a:endParaRPr lang="fr-FR" dirty="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5689877" y="2614432"/>
                <a:ext cx="1821203" cy="507831"/>
              </a:xfrm>
              <a:prstGeom prst="rect">
                <a:avLst/>
              </a:prstGeom>
            </p:spPr>
            <p:txBody>
              <a:bodyPr wrap="none">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fr-FR" b="1" i="1" dirty="0" smtClean="0">
                              <a:latin typeface="Cambria Math" panose="02040503050406030204" pitchFamily="18" charset="0"/>
                              <a:cs typeface="Times New Roman" panose="02020603050405020304" pitchFamily="18" charset="0"/>
                            </a:rPr>
                          </m:ctrlPr>
                        </m:sSubPr>
                        <m:e>
                          <m:r>
                            <a:rPr lang="fr-FR" b="1" i="1" dirty="0">
                              <a:latin typeface="Cambria Math" panose="02040503050406030204" pitchFamily="18" charset="0"/>
                              <a:cs typeface="Times New Roman" panose="02020603050405020304" pitchFamily="18" charset="0"/>
                            </a:rPr>
                            <m:t>𝑼</m:t>
                          </m:r>
                        </m:e>
                        <m:sub>
                          <m:r>
                            <a:rPr lang="fr-FR" b="1" i="1" dirty="0">
                              <a:latin typeface="Cambria Math" panose="02040503050406030204" pitchFamily="18" charset="0"/>
                              <a:cs typeface="Times New Roman" panose="02020603050405020304" pitchFamily="18" charset="0"/>
                            </a:rPr>
                            <m:t>𝟎</m:t>
                          </m:r>
                        </m:sub>
                      </m:sSub>
                      <m:r>
                        <a:rPr lang="fr-FR" i="1" dirty="0">
                          <a:latin typeface="Cambria Math" panose="02040503050406030204" pitchFamily="18" charset="0"/>
                          <a:cs typeface="Times New Roman" panose="02020603050405020304" pitchFamily="18" charset="0"/>
                        </a:rPr>
                        <m:t> = </m:t>
                      </m:r>
                      <m:r>
                        <a:rPr lang="fr-FR" b="1" i="1" dirty="0">
                          <a:latin typeface="Cambria Math" panose="02040503050406030204" pitchFamily="18" charset="0"/>
                          <a:cs typeface="Times New Roman" panose="02020603050405020304" pitchFamily="18" charset="0"/>
                        </a:rPr>
                        <m:t>𝑼</m:t>
                      </m:r>
                      <m:r>
                        <a:rPr lang="fr-FR" i="1" dirty="0">
                          <a:latin typeface="Cambria Math" panose="02040503050406030204" pitchFamily="18" charset="0"/>
                          <a:cs typeface="Times New Roman" panose="02020603050405020304" pitchFamily="18" charset="0"/>
                        </a:rPr>
                        <m:t> − </m:t>
                      </m:r>
                      <m:sSub>
                        <m:sSubPr>
                          <m:ctrlPr>
                            <a:rPr lang="fr-FR" b="1" i="1" dirty="0" err="1">
                              <a:latin typeface="Cambria Math" panose="02040503050406030204" pitchFamily="18" charset="0"/>
                              <a:cs typeface="Times New Roman" panose="02020603050405020304" pitchFamily="18" charset="0"/>
                            </a:rPr>
                          </m:ctrlPr>
                        </m:sSubPr>
                        <m:e>
                          <m:r>
                            <a:rPr lang="fr-FR" b="1" i="1" dirty="0" err="1">
                              <a:latin typeface="Cambria Math" panose="02040503050406030204" pitchFamily="18" charset="0"/>
                              <a:cs typeface="Times New Roman" panose="02020603050405020304" pitchFamily="18" charset="0"/>
                            </a:rPr>
                            <m:t>𝑼</m:t>
                          </m:r>
                        </m:e>
                        <m:sub>
                          <m:r>
                            <a:rPr lang="fr-FR" b="1" i="1" dirty="0" err="1">
                              <a:latin typeface="Cambria Math" panose="02040503050406030204" pitchFamily="18" charset="0"/>
                              <a:cs typeface="Times New Roman" panose="02020603050405020304" pitchFamily="18" charset="0"/>
                            </a:rPr>
                            <m:t>𝒕𝒉</m:t>
                          </m:r>
                        </m:sub>
                      </m:sSub>
                    </m:oMath>
                  </m:oMathPara>
                </a14:m>
                <a:endParaRPr lang="fr-FR" b="1" dirty="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689877" y="2614432"/>
                <a:ext cx="1821203" cy="507831"/>
              </a:xfrm>
              <a:prstGeom prst="rect">
                <a:avLst/>
              </a:prstGeom>
              <a:blipFill rotWithShape="0">
                <a:blip r:embed="rId5"/>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21363754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36</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Résultats numérique (rotor </a:t>
            </a:r>
            <a:r>
              <a:rPr lang="fr-FR" sz="3200" dirty="0">
                <a:cs typeface="Arial" panose="020B0604020202020204" pitchFamily="34" charset="0"/>
              </a:rPr>
              <a:t>long) : </a:t>
            </a:r>
            <a:r>
              <a:rPr lang="fr-FR" sz="3200" dirty="0" smtClean="0">
                <a:cs typeface="Arial" panose="020B0604020202020204" pitchFamily="34" charset="0"/>
              </a:rPr>
              <a:t>Vibrations </a:t>
            </a:r>
            <a:r>
              <a:rPr lang="fr-FR" sz="3200" dirty="0">
                <a:cs typeface="Arial" panose="020B0604020202020204" pitchFamily="34" charset="0"/>
              </a:rPr>
              <a:t>synchrones</a:t>
            </a:r>
          </a:p>
        </p:txBody>
      </p:sp>
      <p:pic>
        <p:nvPicPr>
          <p:cNvPr id="64" name="Image 63"/>
          <p:cNvPicPr/>
          <p:nvPr/>
        </p:nvPicPr>
        <p:blipFill>
          <a:blip r:embed="rId3"/>
          <a:stretch>
            <a:fillRect/>
          </a:stretch>
        </p:blipFill>
        <p:spPr>
          <a:xfrm>
            <a:off x="7473666" y="1270205"/>
            <a:ext cx="4180366" cy="4265883"/>
          </a:xfrm>
          <a:prstGeom prst="rect">
            <a:avLst/>
          </a:prstGeom>
        </p:spPr>
      </p:pic>
      <p:graphicFrame>
        <p:nvGraphicFramePr>
          <p:cNvPr id="13" name="Graphique 12"/>
          <p:cNvGraphicFramePr>
            <a:graphicFrameLocks/>
          </p:cNvGraphicFramePr>
          <p:nvPr>
            <p:extLst>
              <p:ext uri="{D42A27DB-BD31-4B8C-83A1-F6EECF244321}">
                <p14:modId xmlns:p14="http://schemas.microsoft.com/office/powerpoint/2010/main" val="3368538728"/>
              </p:ext>
            </p:extLst>
          </p:nvPr>
        </p:nvGraphicFramePr>
        <p:xfrm>
          <a:off x="499734" y="1015094"/>
          <a:ext cx="6828166" cy="4776106"/>
        </p:xfrm>
        <a:graphic>
          <a:graphicData uri="http://schemas.openxmlformats.org/drawingml/2006/chart">
            <c:chart xmlns:c="http://schemas.openxmlformats.org/drawingml/2006/chart" xmlns:r="http://schemas.openxmlformats.org/officeDocument/2006/relationships" r:id="rId4"/>
          </a:graphicData>
        </a:graphic>
      </p:graphicFrame>
      <p:sp>
        <p:nvSpPr>
          <p:cNvPr id="8" name="ZoneTexte 7"/>
          <p:cNvSpPr txBox="1"/>
          <p:nvPr/>
        </p:nvSpPr>
        <p:spPr>
          <a:xfrm>
            <a:off x="2612981" y="1014523"/>
            <a:ext cx="2511713" cy="400110"/>
          </a:xfrm>
          <a:prstGeom prst="rect">
            <a:avLst/>
          </a:prstGeom>
          <a:noFill/>
        </p:spPr>
        <p:txBody>
          <a:bodyPr wrap="none" rtlCol="0">
            <a:spAutoFit/>
          </a:bodyPr>
          <a:lstStyle/>
          <a:p>
            <a:r>
              <a:rPr lang="fr-FR" sz="2000" b="1" dirty="0" smtClean="0"/>
              <a:t>Instabilité déclenchée</a:t>
            </a:r>
            <a:endParaRPr lang="fr-FR" sz="2000" b="1" dirty="0"/>
          </a:p>
        </p:txBody>
      </p:sp>
      <p:cxnSp>
        <p:nvCxnSpPr>
          <p:cNvPr id="10" name="Connecteur droit avec flèche 9"/>
          <p:cNvCxnSpPr>
            <a:stCxn id="8" idx="1"/>
          </p:cNvCxnSpPr>
          <p:nvPr/>
        </p:nvCxnSpPr>
        <p:spPr>
          <a:xfrm flipH="1">
            <a:off x="2175115" y="1214578"/>
            <a:ext cx="437866" cy="16427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3559302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37</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Résultats numérique (rotor </a:t>
            </a:r>
            <a:r>
              <a:rPr lang="fr-FR" sz="3200" dirty="0">
                <a:cs typeface="Arial" panose="020B0604020202020204" pitchFamily="34" charset="0"/>
              </a:rPr>
              <a:t>long) : </a:t>
            </a:r>
            <a:r>
              <a:rPr lang="fr-FR" sz="3200" dirty="0" smtClean="0">
                <a:cs typeface="Arial" panose="020B0604020202020204" pitchFamily="34" charset="0"/>
              </a:rPr>
              <a:t>Température</a:t>
            </a:r>
            <a:endParaRPr lang="fr-FR" sz="3200" dirty="0">
              <a:cs typeface="Arial" panose="020B0604020202020204" pitchFamily="34" charset="0"/>
            </a:endParaRPr>
          </a:p>
        </p:txBody>
      </p:sp>
      <p:sp>
        <p:nvSpPr>
          <p:cNvPr id="2" name="Rectangle 1"/>
          <p:cNvSpPr/>
          <p:nvPr/>
        </p:nvSpPr>
        <p:spPr>
          <a:xfrm>
            <a:off x="533754" y="5582018"/>
            <a:ext cx="6329810" cy="369332"/>
          </a:xfrm>
          <a:prstGeom prst="rect">
            <a:avLst/>
          </a:prstGeom>
        </p:spPr>
        <p:txBody>
          <a:bodyPr wrap="none">
            <a:spAutoFit/>
          </a:bodyPr>
          <a:lstStyle/>
          <a:p>
            <a:pPr marL="285750" indent="-285750">
              <a:buFont typeface="Arial" panose="020B0604020202020204" pitchFamily="34" charset="0"/>
              <a:buChar char="•"/>
            </a:pPr>
            <a:r>
              <a:rPr lang="fr-FR" dirty="0" smtClean="0">
                <a:cs typeface="Times New Roman" panose="02020603050405020304" pitchFamily="18" charset="0"/>
              </a:rPr>
              <a:t>Les différence de la température corrélées avec les amplitudes</a:t>
            </a:r>
            <a:endParaRPr lang="fr-FR" dirty="0"/>
          </a:p>
        </p:txBody>
      </p:sp>
      <p:sp>
        <p:nvSpPr>
          <p:cNvPr id="22" name="Rectangle 21"/>
          <p:cNvSpPr/>
          <p:nvPr/>
        </p:nvSpPr>
        <p:spPr>
          <a:xfrm>
            <a:off x="499734" y="6012682"/>
            <a:ext cx="6982232" cy="369332"/>
          </a:xfrm>
          <a:prstGeom prst="rect">
            <a:avLst/>
          </a:prstGeom>
        </p:spPr>
        <p:txBody>
          <a:bodyPr wrap="none">
            <a:spAutoFit/>
          </a:bodyPr>
          <a:lstStyle/>
          <a:p>
            <a:pPr marL="285750" indent="-285750">
              <a:buFont typeface="Arial" panose="020B0604020202020204" pitchFamily="34" charset="0"/>
              <a:buChar char="•"/>
            </a:pPr>
            <a:r>
              <a:rPr lang="fr-FR" dirty="0" smtClean="0">
                <a:cs typeface="Times New Roman" panose="02020603050405020304" pitchFamily="18" charset="0"/>
              </a:rPr>
              <a:t>Confirmation des résultats de l’analyse de la stabilité de l’effet Morton</a:t>
            </a:r>
            <a:endParaRPr lang="fr-FR" dirty="0"/>
          </a:p>
        </p:txBody>
      </p:sp>
      <p:graphicFrame>
        <p:nvGraphicFramePr>
          <p:cNvPr id="20" name="Graphique 19"/>
          <p:cNvGraphicFramePr>
            <a:graphicFrameLocks/>
          </p:cNvGraphicFramePr>
          <p:nvPr>
            <p:extLst>
              <p:ext uri="{D42A27DB-BD31-4B8C-83A1-F6EECF244321}">
                <p14:modId xmlns:p14="http://schemas.microsoft.com/office/powerpoint/2010/main" val="2324894873"/>
              </p:ext>
            </p:extLst>
          </p:nvPr>
        </p:nvGraphicFramePr>
        <p:xfrm>
          <a:off x="2231926" y="1147598"/>
          <a:ext cx="7942588" cy="443442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4645019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38</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2004686" cy="584775"/>
          </a:xfrm>
          <a:prstGeom prst="rect">
            <a:avLst/>
          </a:prstGeom>
        </p:spPr>
        <p:txBody>
          <a:bodyPr wrap="square">
            <a:spAutoFit/>
          </a:bodyPr>
          <a:lstStyle/>
          <a:p>
            <a:pPr marL="0" lvl="1"/>
            <a:r>
              <a:rPr lang="fr-FR" sz="3200" dirty="0" smtClean="0">
                <a:cs typeface="Arial" panose="020B0604020202020204" pitchFamily="34" charset="0"/>
              </a:rPr>
              <a:t>Extrait des résultats expérimentaux récents [7]</a:t>
            </a:r>
            <a:endParaRPr lang="fr-FR" sz="3200" dirty="0">
              <a:cs typeface="Arial" panose="020B0604020202020204" pitchFamily="34" charset="0"/>
            </a:endParaRPr>
          </a:p>
        </p:txBody>
      </p:sp>
      <p:grpSp>
        <p:nvGrpSpPr>
          <p:cNvPr id="11" name="Groupe 10"/>
          <p:cNvGrpSpPr/>
          <p:nvPr/>
        </p:nvGrpSpPr>
        <p:grpSpPr>
          <a:xfrm>
            <a:off x="776826" y="1063739"/>
            <a:ext cx="5471831" cy="1688124"/>
            <a:chOff x="406478" y="1692866"/>
            <a:chExt cx="4201091" cy="1688124"/>
          </a:xfrm>
        </p:grpSpPr>
        <p:sp>
          <p:nvSpPr>
            <p:cNvPr id="24" name="Rectangle 23"/>
            <p:cNvSpPr/>
            <p:nvPr/>
          </p:nvSpPr>
          <p:spPr>
            <a:xfrm>
              <a:off x="406478" y="1692866"/>
              <a:ext cx="4201091" cy="168812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p:grpSp>
          <p:nvGrpSpPr>
            <p:cNvPr id="10" name="Groupe 9"/>
            <p:cNvGrpSpPr/>
            <p:nvPr/>
          </p:nvGrpSpPr>
          <p:grpSpPr>
            <a:xfrm>
              <a:off x="636140" y="1825549"/>
              <a:ext cx="3971429" cy="1484213"/>
              <a:chOff x="636140" y="1825549"/>
              <a:chExt cx="3971429" cy="1484213"/>
            </a:xfrm>
          </p:grpSpPr>
          <p:sp>
            <p:nvSpPr>
              <p:cNvPr id="26" name="ZoneTexte 25"/>
              <p:cNvSpPr txBox="1"/>
              <p:nvPr/>
            </p:nvSpPr>
            <p:spPr>
              <a:xfrm>
                <a:off x="657113" y="2201766"/>
                <a:ext cx="3616037" cy="369332"/>
              </a:xfrm>
              <a:prstGeom prst="rect">
                <a:avLst/>
              </a:prstGeom>
              <a:noFill/>
            </p:spPr>
            <p:txBody>
              <a:bodyPr wrap="square" rtlCol="0">
                <a:spAutoFit/>
              </a:bodyPr>
              <a:lstStyle/>
              <a:p>
                <a:pPr marL="285750" indent="-285750">
                  <a:buFont typeface="Arial" panose="020B0604020202020204" pitchFamily="34" charset="0"/>
                  <a:buChar char="•"/>
                </a:pPr>
                <a:r>
                  <a:rPr lang="fr-FR" dirty="0"/>
                  <a:t>Vitesse de rotation :  6600 tr/min</a:t>
                </a:r>
              </a:p>
            </p:txBody>
          </p:sp>
          <p:sp>
            <p:nvSpPr>
              <p:cNvPr id="7" name="Rectangle 6"/>
              <p:cNvSpPr/>
              <p:nvPr/>
            </p:nvSpPr>
            <p:spPr>
              <a:xfrm>
                <a:off x="657113" y="1825549"/>
                <a:ext cx="3616037" cy="369332"/>
              </a:xfrm>
              <a:prstGeom prst="rect">
                <a:avLst/>
              </a:prstGeom>
            </p:spPr>
            <p:txBody>
              <a:bodyPr wrap="square">
                <a:spAutoFit/>
              </a:bodyPr>
              <a:lstStyle/>
              <a:p>
                <a:pPr marL="285750" indent="-285750">
                  <a:buFont typeface="Arial" panose="020B0604020202020204" pitchFamily="34" charset="0"/>
                  <a:buChar char="•"/>
                </a:pPr>
                <a:r>
                  <a:rPr lang="fr-FR" dirty="0"/>
                  <a:t>Rotor équilibré à 4000 tr/min</a:t>
                </a:r>
              </a:p>
            </p:txBody>
          </p:sp>
          <p:sp>
            <p:nvSpPr>
              <p:cNvPr id="8" name="Rectangle 7"/>
              <p:cNvSpPr/>
              <p:nvPr/>
            </p:nvSpPr>
            <p:spPr>
              <a:xfrm>
                <a:off x="636140" y="2564213"/>
                <a:ext cx="3894295" cy="369332"/>
              </a:xfrm>
              <a:prstGeom prst="rect">
                <a:avLst/>
              </a:prstGeom>
            </p:spPr>
            <p:txBody>
              <a:bodyPr wrap="square">
                <a:spAutoFit/>
              </a:bodyPr>
              <a:lstStyle/>
              <a:p>
                <a:pPr marL="285750" indent="-285750">
                  <a:buFont typeface="Arial" panose="020B0604020202020204" pitchFamily="34" charset="0"/>
                  <a:buChar char="•"/>
                </a:pPr>
                <a:r>
                  <a:rPr lang="fr-FR" dirty="0"/>
                  <a:t>Rotor atteins 6600 tr/min après </a:t>
                </a:r>
                <a:r>
                  <a:rPr lang="fr-FR" dirty="0" smtClean="0"/>
                  <a:t>89s</a:t>
                </a:r>
                <a:r>
                  <a:rPr lang="fr-FR" dirty="0"/>
                  <a:t>.</a:t>
                </a:r>
              </a:p>
            </p:txBody>
          </p:sp>
          <p:sp>
            <p:nvSpPr>
              <p:cNvPr id="9" name="Rectangle 8"/>
              <p:cNvSpPr/>
              <p:nvPr/>
            </p:nvSpPr>
            <p:spPr>
              <a:xfrm>
                <a:off x="636140" y="2940430"/>
                <a:ext cx="3971429" cy="369332"/>
              </a:xfrm>
              <a:prstGeom prst="rect">
                <a:avLst/>
              </a:prstGeom>
            </p:spPr>
            <p:txBody>
              <a:bodyPr wrap="square">
                <a:spAutoFit/>
              </a:bodyPr>
              <a:lstStyle/>
              <a:p>
                <a:pPr marL="285750" indent="-285750">
                  <a:buFont typeface="Arial" panose="020B0604020202020204" pitchFamily="34" charset="0"/>
                  <a:buChar char="•"/>
                </a:pPr>
                <a:r>
                  <a:rPr lang="fr-FR" dirty="0"/>
                  <a:t>Mis en arrêt à partir de t=114s après le contact.</a:t>
                </a:r>
              </a:p>
            </p:txBody>
          </p:sp>
        </p:grpSp>
      </p:grpSp>
      <p:pic>
        <p:nvPicPr>
          <p:cNvPr id="28" name="Image 27"/>
          <p:cNvPicPr/>
          <p:nvPr/>
        </p:nvPicPr>
        <p:blipFill rotWithShape="1">
          <a:blip r:embed="rId3" cstate="print">
            <a:extLst>
              <a:ext uri="{28A0092B-C50C-407E-A947-70E740481C1C}">
                <a14:useLocalDpi xmlns:a14="http://schemas.microsoft.com/office/drawing/2010/main" val="0"/>
              </a:ext>
            </a:extLst>
          </a:blip>
          <a:srcRect b="7118"/>
          <a:stretch/>
        </p:blipFill>
        <p:spPr>
          <a:xfrm>
            <a:off x="6575104" y="595086"/>
            <a:ext cx="5362212" cy="1989359"/>
          </a:xfrm>
          <a:prstGeom prst="rect">
            <a:avLst/>
          </a:prstGeom>
        </p:spPr>
      </p:pic>
      <p:grpSp>
        <p:nvGrpSpPr>
          <p:cNvPr id="13" name="Groupe 12"/>
          <p:cNvGrpSpPr/>
          <p:nvPr/>
        </p:nvGrpSpPr>
        <p:grpSpPr>
          <a:xfrm>
            <a:off x="6248657" y="3059553"/>
            <a:ext cx="4696661" cy="3563138"/>
            <a:chOff x="6390439" y="2871058"/>
            <a:chExt cx="4696661" cy="3563138"/>
          </a:xfrm>
        </p:grpSpPr>
        <p:pic>
          <p:nvPicPr>
            <p:cNvPr id="6" name="Image 5"/>
            <p:cNvPicPr>
              <a:picLocks noChangeAspect="1"/>
            </p:cNvPicPr>
            <p:nvPr/>
          </p:nvPicPr>
          <p:blipFill>
            <a:blip r:embed="rId4"/>
            <a:stretch>
              <a:fillRect/>
            </a:stretch>
          </p:blipFill>
          <p:spPr>
            <a:xfrm>
              <a:off x="6740595" y="2871058"/>
              <a:ext cx="4346505" cy="3237019"/>
            </a:xfrm>
            <a:prstGeom prst="rect">
              <a:avLst/>
            </a:prstGeom>
          </p:spPr>
        </p:pic>
        <p:sp>
          <p:nvSpPr>
            <p:cNvPr id="12" name="ZoneTexte 11"/>
            <p:cNvSpPr txBox="1"/>
            <p:nvPr/>
          </p:nvSpPr>
          <p:spPr>
            <a:xfrm>
              <a:off x="8222331" y="6064864"/>
              <a:ext cx="1070293" cy="369332"/>
            </a:xfrm>
            <a:prstGeom prst="rect">
              <a:avLst/>
            </a:prstGeom>
            <a:noFill/>
          </p:spPr>
          <p:txBody>
            <a:bodyPr wrap="none" rtlCol="0">
              <a:spAutoFit/>
            </a:bodyPr>
            <a:lstStyle/>
            <a:p>
              <a:r>
                <a:rPr lang="fr-FR" dirty="0" smtClean="0"/>
                <a:t>Temps [s]</a:t>
              </a:r>
              <a:endParaRPr lang="fr-FR" dirty="0"/>
            </a:p>
          </p:txBody>
        </p:sp>
        <p:sp>
          <p:nvSpPr>
            <p:cNvPr id="19" name="ZoneTexte 18"/>
            <p:cNvSpPr txBox="1"/>
            <p:nvPr/>
          </p:nvSpPr>
          <p:spPr>
            <a:xfrm rot="16200000">
              <a:off x="5682841" y="4301943"/>
              <a:ext cx="1784527" cy="369332"/>
            </a:xfrm>
            <a:prstGeom prst="rect">
              <a:avLst/>
            </a:prstGeom>
            <a:noFill/>
          </p:spPr>
          <p:txBody>
            <a:bodyPr wrap="none" rtlCol="0">
              <a:spAutoFit/>
            </a:bodyPr>
            <a:lstStyle/>
            <a:p>
              <a:r>
                <a:rPr lang="fr-FR" dirty="0" smtClean="0"/>
                <a:t>Température [°C]</a:t>
              </a:r>
              <a:endParaRPr lang="fr-FR" dirty="0"/>
            </a:p>
          </p:txBody>
        </p:sp>
      </p:grpSp>
      <p:grpSp>
        <p:nvGrpSpPr>
          <p:cNvPr id="16" name="Groupe 15"/>
          <p:cNvGrpSpPr/>
          <p:nvPr/>
        </p:nvGrpSpPr>
        <p:grpSpPr>
          <a:xfrm>
            <a:off x="756230" y="3071326"/>
            <a:ext cx="4759028" cy="3478161"/>
            <a:chOff x="756230" y="3071326"/>
            <a:chExt cx="4759028" cy="3478161"/>
          </a:xfrm>
        </p:grpSpPr>
        <p:pic>
          <p:nvPicPr>
            <p:cNvPr id="14" name="Image 13"/>
            <p:cNvPicPr>
              <a:picLocks noChangeAspect="1"/>
            </p:cNvPicPr>
            <p:nvPr/>
          </p:nvPicPr>
          <p:blipFill>
            <a:blip r:embed="rId5"/>
            <a:stretch>
              <a:fillRect/>
            </a:stretch>
          </p:blipFill>
          <p:spPr>
            <a:xfrm>
              <a:off x="1103273" y="3071326"/>
              <a:ext cx="4411985" cy="3236400"/>
            </a:xfrm>
            <a:prstGeom prst="rect">
              <a:avLst/>
            </a:prstGeom>
          </p:spPr>
        </p:pic>
        <p:sp>
          <p:nvSpPr>
            <p:cNvPr id="22" name="ZoneTexte 21"/>
            <p:cNvSpPr txBox="1"/>
            <p:nvPr/>
          </p:nvSpPr>
          <p:spPr>
            <a:xfrm>
              <a:off x="2774118" y="6180155"/>
              <a:ext cx="1070293" cy="369332"/>
            </a:xfrm>
            <a:prstGeom prst="rect">
              <a:avLst/>
            </a:prstGeom>
            <a:noFill/>
          </p:spPr>
          <p:txBody>
            <a:bodyPr wrap="none" rtlCol="0">
              <a:spAutoFit/>
            </a:bodyPr>
            <a:lstStyle/>
            <a:p>
              <a:r>
                <a:rPr lang="fr-FR" dirty="0" smtClean="0"/>
                <a:t>Temps [s]</a:t>
              </a:r>
              <a:endParaRPr lang="fr-FR" dirty="0"/>
            </a:p>
          </p:txBody>
        </p:sp>
        <p:sp>
          <p:nvSpPr>
            <p:cNvPr id="23" name="ZoneTexte 22"/>
            <p:cNvSpPr txBox="1"/>
            <p:nvPr/>
          </p:nvSpPr>
          <p:spPr>
            <a:xfrm rot="16200000">
              <a:off x="105571" y="4505065"/>
              <a:ext cx="1670650" cy="369332"/>
            </a:xfrm>
            <a:prstGeom prst="rect">
              <a:avLst/>
            </a:prstGeom>
            <a:noFill/>
          </p:spPr>
          <p:txBody>
            <a:bodyPr wrap="none" rtlCol="0">
              <a:spAutoFit/>
            </a:bodyPr>
            <a:lstStyle/>
            <a:p>
              <a:r>
                <a:rPr lang="fr-FR" dirty="0" smtClean="0"/>
                <a:t>Amplitude [µm]</a:t>
              </a:r>
              <a:endParaRPr lang="fr-FR" dirty="0"/>
            </a:p>
          </p:txBody>
        </p:sp>
      </p:grpSp>
      <p:grpSp>
        <p:nvGrpSpPr>
          <p:cNvPr id="34" name="Groupe 33"/>
          <p:cNvGrpSpPr/>
          <p:nvPr/>
        </p:nvGrpSpPr>
        <p:grpSpPr>
          <a:xfrm>
            <a:off x="4968337" y="2791828"/>
            <a:ext cx="5077363" cy="1318148"/>
            <a:chOff x="4968337" y="2791828"/>
            <a:chExt cx="5077363" cy="1318148"/>
          </a:xfrm>
        </p:grpSpPr>
        <p:cxnSp>
          <p:nvCxnSpPr>
            <p:cNvPr id="18" name="Connecteur droit avec flèche 17"/>
            <p:cNvCxnSpPr>
              <a:stCxn id="21" idx="2"/>
            </p:cNvCxnSpPr>
            <p:nvPr/>
          </p:nvCxnSpPr>
          <p:spPr>
            <a:xfrm flipH="1">
              <a:off x="5008380" y="3191938"/>
              <a:ext cx="1260410" cy="91803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1" name="ZoneTexte 20"/>
            <p:cNvSpPr txBox="1"/>
            <p:nvPr/>
          </p:nvSpPr>
          <p:spPr>
            <a:xfrm>
              <a:off x="4968337" y="2791828"/>
              <a:ext cx="2600905" cy="400110"/>
            </a:xfrm>
            <a:prstGeom prst="rect">
              <a:avLst/>
            </a:prstGeom>
            <a:noFill/>
          </p:spPr>
          <p:txBody>
            <a:bodyPr wrap="none" rtlCol="0">
              <a:spAutoFit/>
            </a:bodyPr>
            <a:lstStyle/>
            <a:p>
              <a:r>
                <a:rPr lang="fr-FR" sz="2000" b="1" dirty="0" smtClean="0"/>
                <a:t>Contact avec coussinet</a:t>
              </a:r>
              <a:endParaRPr lang="fr-FR" sz="2000" b="1" dirty="0"/>
            </a:p>
          </p:txBody>
        </p:sp>
        <p:cxnSp>
          <p:nvCxnSpPr>
            <p:cNvPr id="29" name="Connecteur en arc 28"/>
            <p:cNvCxnSpPr>
              <a:stCxn id="21" idx="2"/>
            </p:cNvCxnSpPr>
            <p:nvPr/>
          </p:nvCxnSpPr>
          <p:spPr>
            <a:xfrm rot="16200000" flipH="1">
              <a:off x="7882781" y="1577946"/>
              <a:ext cx="548928" cy="3776911"/>
            </a:xfrm>
            <a:prstGeom prst="curvedConnector2">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41" name="Groupe 40"/>
          <p:cNvGrpSpPr/>
          <p:nvPr/>
        </p:nvGrpSpPr>
        <p:grpSpPr>
          <a:xfrm>
            <a:off x="1816100" y="3377271"/>
            <a:ext cx="3022600" cy="2655229"/>
            <a:chOff x="1816100" y="3377271"/>
            <a:chExt cx="3022600" cy="2655229"/>
          </a:xfrm>
        </p:grpSpPr>
        <p:sp>
          <p:nvSpPr>
            <p:cNvPr id="36" name="Ellipse 35"/>
            <p:cNvSpPr/>
            <p:nvPr/>
          </p:nvSpPr>
          <p:spPr>
            <a:xfrm>
              <a:off x="1816100" y="5126558"/>
              <a:ext cx="3022600" cy="9059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8" name="Connecteur droit avec flèche 37"/>
            <p:cNvCxnSpPr>
              <a:stCxn id="39" idx="2"/>
            </p:cNvCxnSpPr>
            <p:nvPr/>
          </p:nvCxnSpPr>
          <p:spPr>
            <a:xfrm flipH="1">
              <a:off x="3200401" y="4023602"/>
              <a:ext cx="182256" cy="12458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ZoneTexte 38"/>
            <p:cNvSpPr txBox="1"/>
            <p:nvPr/>
          </p:nvSpPr>
          <p:spPr>
            <a:xfrm>
              <a:off x="2107092" y="3377271"/>
              <a:ext cx="2551130" cy="646331"/>
            </a:xfrm>
            <a:prstGeom prst="rect">
              <a:avLst/>
            </a:prstGeom>
            <a:solidFill>
              <a:schemeClr val="bg1"/>
            </a:solidFill>
          </p:spPr>
          <p:txBody>
            <a:bodyPr wrap="square" rtlCol="0">
              <a:spAutoFit/>
            </a:bodyPr>
            <a:lstStyle/>
            <a:p>
              <a:r>
                <a:rPr lang="fr-FR" b="1" dirty="0" smtClean="0"/>
                <a:t>Augmentation lente des amplitude près du palier</a:t>
              </a:r>
              <a:endParaRPr lang="fr-FR" b="1" dirty="0"/>
            </a:p>
          </p:txBody>
        </p:sp>
      </p:grpSp>
    </p:spTree>
    <p:extLst>
      <p:ext uri="{BB962C8B-B14F-4D97-AF65-F5344CB8AC3E}">
        <p14:creationId xmlns:p14="http://schemas.microsoft.com/office/powerpoint/2010/main" val="3297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p:cNvSpPr/>
          <p:nvPr/>
        </p:nvSpPr>
        <p:spPr>
          <a:xfrm>
            <a:off x="4553194" y="67093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1</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8" name="圆角矩形 8"/>
          <p:cNvSpPr/>
          <p:nvPr/>
        </p:nvSpPr>
        <p:spPr>
          <a:xfrm>
            <a:off x="4556040" y="1552643"/>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2</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0" name="圆角矩形 10"/>
          <p:cNvSpPr/>
          <p:nvPr/>
        </p:nvSpPr>
        <p:spPr>
          <a:xfrm>
            <a:off x="4553194" y="245614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3</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2" name="圆角矩形 12"/>
          <p:cNvSpPr/>
          <p:nvPr/>
        </p:nvSpPr>
        <p:spPr>
          <a:xfrm>
            <a:off x="4553194" y="3346191"/>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4</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156" name="矩形 9"/>
          <p:cNvSpPr/>
          <p:nvPr/>
        </p:nvSpPr>
        <p:spPr>
          <a:xfrm>
            <a:off x="5293028" y="678295"/>
            <a:ext cx="4428072"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Introduction : Contexte industriel</a:t>
            </a:r>
            <a:endParaRPr lang="zh-CN" altLang="zh-CN" sz="2400" kern="100" dirty="0">
              <a:ea typeface="微软雅黑" panose="020B0503020204020204" pitchFamily="34" charset="-122"/>
              <a:cs typeface="Times New Roman" panose="02020603050405020304" pitchFamily="18" charset="0"/>
            </a:endParaRPr>
          </a:p>
        </p:txBody>
      </p:sp>
      <p:sp>
        <p:nvSpPr>
          <p:cNvPr id="171" name="圆角矩形 12"/>
          <p:cNvSpPr/>
          <p:nvPr/>
        </p:nvSpPr>
        <p:spPr>
          <a:xfrm>
            <a:off x="4576398" y="4283509"/>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5</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39</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3" name="矩形 9"/>
          <p:cNvSpPr/>
          <p:nvPr/>
        </p:nvSpPr>
        <p:spPr>
          <a:xfrm>
            <a:off x="5402743" y="1574117"/>
            <a:ext cx="327557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Modélisation</a:t>
            </a:r>
            <a:r>
              <a:rPr lang="fr-FR" altLang="zh-CN" sz="2400" b="1" kern="100" dirty="0" smtClean="0">
                <a:ea typeface="微软雅黑" panose="020B0503020204020204" pitchFamily="34" charset="-122"/>
                <a:cs typeface="Times New Roman" panose="02020603050405020304" pitchFamily="18" charset="0"/>
              </a:rPr>
              <a:t> </a:t>
            </a:r>
            <a:r>
              <a:rPr lang="fr-FR" altLang="zh-CN" sz="2400" kern="100" dirty="0" smtClean="0">
                <a:ea typeface="微软雅黑" panose="020B0503020204020204" pitchFamily="34" charset="-122"/>
                <a:cs typeface="Times New Roman" panose="02020603050405020304" pitchFamily="18" charset="0"/>
              </a:rPr>
              <a:t>numérique</a:t>
            </a:r>
            <a:endParaRPr lang="zh-CN" altLang="zh-CN" sz="2400" kern="100" dirty="0">
              <a:ea typeface="微软雅黑" panose="020B0503020204020204" pitchFamily="34" charset="-122"/>
              <a:cs typeface="Times New Roman" panose="02020603050405020304" pitchFamily="18" charset="0"/>
            </a:endParaRPr>
          </a:p>
        </p:txBody>
      </p:sp>
      <p:sp>
        <p:nvSpPr>
          <p:cNvPr id="16" name="矩形 9"/>
          <p:cNvSpPr/>
          <p:nvPr/>
        </p:nvSpPr>
        <p:spPr>
          <a:xfrm>
            <a:off x="5379539" y="2511849"/>
            <a:ext cx="2843278"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Validation du modèle</a:t>
            </a:r>
            <a:endParaRPr lang="zh-CN" altLang="zh-CN" sz="2400" kern="100" dirty="0">
              <a:ea typeface="微软雅黑" panose="020B0503020204020204" pitchFamily="34" charset="-122"/>
              <a:cs typeface="Times New Roman" panose="02020603050405020304" pitchFamily="18" charset="0"/>
            </a:endParaRPr>
          </a:p>
        </p:txBody>
      </p:sp>
      <p:sp>
        <p:nvSpPr>
          <p:cNvPr id="18" name="矩形 9"/>
          <p:cNvSpPr/>
          <p:nvPr/>
        </p:nvSpPr>
        <p:spPr>
          <a:xfrm>
            <a:off x="5379539" y="4304611"/>
            <a:ext cx="5212261"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Pistes pour éviter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19" name="圆角矩形 12"/>
          <p:cNvSpPr/>
          <p:nvPr/>
        </p:nvSpPr>
        <p:spPr>
          <a:xfrm>
            <a:off x="4576398" y="5236060"/>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6</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0" name="矩形 13"/>
          <p:cNvSpPr/>
          <p:nvPr/>
        </p:nvSpPr>
        <p:spPr>
          <a:xfrm>
            <a:off x="5402743" y="5250447"/>
            <a:ext cx="3575018" cy="461665"/>
          </a:xfrm>
          <a:prstGeom prst="rect">
            <a:avLst/>
          </a:prstGeom>
        </p:spPr>
        <p:txBody>
          <a:bodyPr wrap="none">
            <a:spAutoFit/>
          </a:bodyPr>
          <a:lstStyle/>
          <a:p>
            <a:pPr algn="ctr">
              <a:spcAft>
                <a:spcPts val="0"/>
              </a:spcAft>
              <a:defRPr/>
            </a:pPr>
            <a:r>
              <a:rPr lang="en-US" altLang="zh-CN" sz="2400" kern="100" dirty="0">
                <a:ea typeface="微软雅黑" panose="020B0503020204020204" pitchFamily="34" charset="-122"/>
                <a:cs typeface="Times New Roman" panose="02020603050405020304" pitchFamily="18" charset="0"/>
              </a:rPr>
              <a:t>Conclusions &amp; Perspectives</a:t>
            </a:r>
            <a:endParaRPr lang="zh-CN" altLang="zh-CN" sz="2400" kern="100" dirty="0">
              <a:ea typeface="微软雅黑" panose="020B0503020204020204" pitchFamily="34" charset="-122"/>
              <a:cs typeface="Times New Roman" panose="02020603050405020304" pitchFamily="18" charset="0"/>
            </a:endParaRPr>
          </a:p>
        </p:txBody>
      </p:sp>
      <p:sp>
        <p:nvSpPr>
          <p:cNvPr id="21" name="Freeform 123">
            <a:extLst>
              <a:ext uri="{FF2B5EF4-FFF2-40B4-BE49-F238E27FC236}">
                <a16:creationId xmlns="" xmlns:a16="http://schemas.microsoft.com/office/drawing/2014/main" id="{402A1139-C7D6-4537-AFBF-9254000B9FA6}"/>
              </a:ext>
            </a:extLst>
          </p:cNvPr>
          <p:cNvSpPr>
            <a:spLocks noEditPoints="1"/>
          </p:cNvSpPr>
          <p:nvPr/>
        </p:nvSpPr>
        <p:spPr bwMode="auto">
          <a:xfrm>
            <a:off x="3487081" y="4304611"/>
            <a:ext cx="731520" cy="457200"/>
          </a:xfrm>
          <a:custGeom>
            <a:avLst/>
            <a:gdLst/>
            <a:ahLst/>
            <a:cxnLst>
              <a:cxn ang="0">
                <a:pos x="1179" y="92"/>
              </a:cxn>
              <a:cxn ang="0">
                <a:pos x="1259" y="275"/>
              </a:cxn>
              <a:cxn ang="0">
                <a:pos x="1607" y="202"/>
              </a:cxn>
              <a:cxn ang="0">
                <a:pos x="1753" y="130"/>
              </a:cxn>
              <a:cxn ang="0">
                <a:pos x="1857" y="304"/>
              </a:cxn>
              <a:cxn ang="0">
                <a:pos x="2021" y="567"/>
              </a:cxn>
              <a:cxn ang="0">
                <a:pos x="1753" y="1262"/>
              </a:cxn>
              <a:cxn ang="0">
                <a:pos x="877" y="1371"/>
              </a:cxn>
              <a:cxn ang="0">
                <a:pos x="11" y="1411"/>
              </a:cxn>
              <a:cxn ang="0">
                <a:pos x="24" y="1101"/>
              </a:cxn>
              <a:cxn ang="0">
                <a:pos x="182" y="802"/>
              </a:cxn>
              <a:cxn ang="0">
                <a:pos x="595" y="409"/>
              </a:cxn>
              <a:cxn ang="0">
                <a:pos x="1073" y="700"/>
              </a:cxn>
              <a:cxn ang="0">
                <a:pos x="1155" y="187"/>
              </a:cxn>
              <a:cxn ang="0">
                <a:pos x="896" y="703"/>
              </a:cxn>
              <a:cxn ang="0">
                <a:pos x="1038" y="796"/>
              </a:cxn>
              <a:cxn ang="0">
                <a:pos x="1167" y="547"/>
              </a:cxn>
              <a:cxn ang="0">
                <a:pos x="1033" y="1090"/>
              </a:cxn>
              <a:cxn ang="0">
                <a:pos x="1684" y="283"/>
              </a:cxn>
              <a:cxn ang="0">
                <a:pos x="1558" y="660"/>
              </a:cxn>
              <a:cxn ang="0">
                <a:pos x="940" y="1250"/>
              </a:cxn>
              <a:cxn ang="0">
                <a:pos x="961" y="1290"/>
              </a:cxn>
              <a:cxn ang="0">
                <a:pos x="1656" y="456"/>
              </a:cxn>
              <a:cxn ang="0">
                <a:pos x="1781" y="577"/>
              </a:cxn>
              <a:cxn ang="0">
                <a:pos x="1813" y="253"/>
              </a:cxn>
              <a:cxn ang="0">
                <a:pos x="1756" y="300"/>
              </a:cxn>
              <a:cxn ang="0">
                <a:pos x="1631" y="706"/>
              </a:cxn>
              <a:cxn ang="0">
                <a:pos x="1722" y="409"/>
              </a:cxn>
              <a:cxn ang="0">
                <a:pos x="1697" y="707"/>
              </a:cxn>
              <a:cxn ang="0">
                <a:pos x="1737" y="743"/>
              </a:cxn>
              <a:cxn ang="0">
                <a:pos x="1221" y="1099"/>
              </a:cxn>
              <a:cxn ang="0">
                <a:pos x="1797" y="683"/>
              </a:cxn>
              <a:cxn ang="0">
                <a:pos x="1788" y="561"/>
              </a:cxn>
              <a:cxn ang="0">
                <a:pos x="342" y="594"/>
              </a:cxn>
              <a:cxn ang="0">
                <a:pos x="403" y="1094"/>
              </a:cxn>
              <a:cxn ang="0">
                <a:pos x="899" y="803"/>
              </a:cxn>
              <a:cxn ang="0">
                <a:pos x="1881" y="451"/>
              </a:cxn>
              <a:cxn ang="0">
                <a:pos x="1776" y="1127"/>
              </a:cxn>
              <a:cxn ang="0">
                <a:pos x="1227" y="1221"/>
              </a:cxn>
              <a:cxn ang="0">
                <a:pos x="1396" y="1251"/>
              </a:cxn>
              <a:cxn ang="0">
                <a:pos x="1799" y="1250"/>
              </a:cxn>
              <a:cxn ang="0">
                <a:pos x="2009" y="560"/>
              </a:cxn>
              <a:cxn ang="0">
                <a:pos x="1736" y="999"/>
              </a:cxn>
              <a:cxn ang="0">
                <a:pos x="991" y="1301"/>
              </a:cxn>
              <a:cxn ang="0">
                <a:pos x="1858" y="766"/>
              </a:cxn>
              <a:cxn ang="0">
                <a:pos x="1458" y="864"/>
              </a:cxn>
              <a:cxn ang="0">
                <a:pos x="1300" y="1031"/>
              </a:cxn>
              <a:cxn ang="0">
                <a:pos x="1489" y="913"/>
              </a:cxn>
              <a:cxn ang="0">
                <a:pos x="1464" y="896"/>
              </a:cxn>
              <a:cxn ang="0">
                <a:pos x="107" y="1088"/>
              </a:cxn>
              <a:cxn ang="0">
                <a:pos x="156" y="1111"/>
              </a:cxn>
              <a:cxn ang="0">
                <a:pos x="710" y="1240"/>
              </a:cxn>
              <a:cxn ang="0">
                <a:pos x="91" y="1159"/>
              </a:cxn>
              <a:cxn ang="0">
                <a:pos x="430" y="1205"/>
              </a:cxn>
              <a:cxn ang="0">
                <a:pos x="399" y="1216"/>
              </a:cxn>
              <a:cxn ang="0">
                <a:pos x="116" y="1207"/>
              </a:cxn>
              <a:cxn ang="0">
                <a:pos x="641" y="1373"/>
              </a:cxn>
              <a:cxn ang="0">
                <a:pos x="368" y="1369"/>
              </a:cxn>
              <a:cxn ang="0">
                <a:pos x="88" y="1337"/>
              </a:cxn>
              <a:cxn ang="0">
                <a:pos x="120" y="1331"/>
              </a:cxn>
              <a:cxn ang="0">
                <a:pos x="686" y="1288"/>
              </a:cxn>
              <a:cxn ang="0">
                <a:pos x="877" y="1358"/>
              </a:cxn>
            </a:cxnLst>
            <a:rect l="0" t="0" r="r" b="b"/>
            <a:pathLst>
              <a:path w="2040" h="1427">
                <a:moveTo>
                  <a:pt x="1079" y="278"/>
                </a:moveTo>
                <a:lnTo>
                  <a:pt x="1079" y="278"/>
                </a:lnTo>
                <a:lnTo>
                  <a:pt x="1079" y="276"/>
                </a:lnTo>
                <a:lnTo>
                  <a:pt x="1077" y="275"/>
                </a:lnTo>
                <a:lnTo>
                  <a:pt x="1077" y="275"/>
                </a:lnTo>
                <a:lnTo>
                  <a:pt x="1077" y="278"/>
                </a:lnTo>
                <a:lnTo>
                  <a:pt x="1076" y="278"/>
                </a:lnTo>
                <a:lnTo>
                  <a:pt x="1076" y="275"/>
                </a:lnTo>
                <a:lnTo>
                  <a:pt x="1076" y="274"/>
                </a:lnTo>
                <a:lnTo>
                  <a:pt x="1077" y="273"/>
                </a:lnTo>
                <a:lnTo>
                  <a:pt x="1077" y="273"/>
                </a:lnTo>
                <a:lnTo>
                  <a:pt x="1078" y="271"/>
                </a:lnTo>
                <a:lnTo>
                  <a:pt x="1080" y="271"/>
                </a:lnTo>
                <a:lnTo>
                  <a:pt x="1081" y="271"/>
                </a:lnTo>
                <a:lnTo>
                  <a:pt x="1082" y="271"/>
                </a:lnTo>
                <a:lnTo>
                  <a:pt x="1082" y="270"/>
                </a:lnTo>
                <a:lnTo>
                  <a:pt x="1082" y="270"/>
                </a:lnTo>
                <a:lnTo>
                  <a:pt x="1081" y="269"/>
                </a:lnTo>
                <a:lnTo>
                  <a:pt x="1081" y="267"/>
                </a:lnTo>
                <a:lnTo>
                  <a:pt x="1084" y="263"/>
                </a:lnTo>
                <a:lnTo>
                  <a:pt x="1088" y="261"/>
                </a:lnTo>
                <a:lnTo>
                  <a:pt x="1091" y="259"/>
                </a:lnTo>
                <a:lnTo>
                  <a:pt x="1091" y="259"/>
                </a:lnTo>
                <a:lnTo>
                  <a:pt x="1093" y="253"/>
                </a:lnTo>
                <a:lnTo>
                  <a:pt x="1096" y="245"/>
                </a:lnTo>
                <a:lnTo>
                  <a:pt x="1105" y="231"/>
                </a:lnTo>
                <a:lnTo>
                  <a:pt x="1115" y="218"/>
                </a:lnTo>
                <a:lnTo>
                  <a:pt x="1125" y="206"/>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79" y="84"/>
                </a:lnTo>
                <a:lnTo>
                  <a:pt x="1181" y="82"/>
                </a:lnTo>
                <a:lnTo>
                  <a:pt x="1184" y="81"/>
                </a:lnTo>
                <a:lnTo>
                  <a:pt x="1186" y="78"/>
                </a:lnTo>
                <a:lnTo>
                  <a:pt x="1188" y="75"/>
                </a:lnTo>
                <a:lnTo>
                  <a:pt x="1190" y="71"/>
                </a:lnTo>
                <a:lnTo>
                  <a:pt x="1190" y="67"/>
                </a:lnTo>
                <a:lnTo>
                  <a:pt x="1190" y="63"/>
                </a:lnTo>
                <a:lnTo>
                  <a:pt x="1187" y="60"/>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14" y="0"/>
                </a:lnTo>
                <a:lnTo>
                  <a:pt x="1221" y="5"/>
                </a:lnTo>
                <a:lnTo>
                  <a:pt x="1225" y="13"/>
                </a:lnTo>
                <a:lnTo>
                  <a:pt x="1228" y="21"/>
                </a:lnTo>
                <a:lnTo>
                  <a:pt x="1231" y="30"/>
                </a:lnTo>
                <a:lnTo>
                  <a:pt x="1235" y="50"/>
                </a:lnTo>
                <a:lnTo>
                  <a:pt x="1238" y="70"/>
                </a:lnTo>
                <a:lnTo>
                  <a:pt x="1238" y="70"/>
                </a:lnTo>
                <a:lnTo>
                  <a:pt x="1240" y="80"/>
                </a:lnTo>
                <a:lnTo>
                  <a:pt x="1244" y="91"/>
                </a:lnTo>
                <a:lnTo>
                  <a:pt x="1247" y="102"/>
                </a:lnTo>
                <a:lnTo>
                  <a:pt x="1250" y="111"/>
                </a:lnTo>
                <a:lnTo>
                  <a:pt x="1250" y="111"/>
                </a:lnTo>
                <a:lnTo>
                  <a:pt x="1252" y="128"/>
                </a:lnTo>
                <a:lnTo>
                  <a:pt x="1253" y="147"/>
                </a:lnTo>
                <a:lnTo>
                  <a:pt x="1254" y="186"/>
                </a:lnTo>
                <a:lnTo>
                  <a:pt x="1254" y="186"/>
                </a:lnTo>
                <a:lnTo>
                  <a:pt x="1255" y="236"/>
                </a:lnTo>
                <a:lnTo>
                  <a:pt x="1256" y="257"/>
                </a:lnTo>
                <a:lnTo>
                  <a:pt x="1259" y="275"/>
                </a:lnTo>
                <a:lnTo>
                  <a:pt x="1259" y="275"/>
                </a:lnTo>
                <a:lnTo>
                  <a:pt x="1252" y="320"/>
                </a:lnTo>
                <a:lnTo>
                  <a:pt x="1244" y="365"/>
                </a:lnTo>
                <a:lnTo>
                  <a:pt x="1233" y="408"/>
                </a:lnTo>
                <a:lnTo>
                  <a:pt x="1228" y="429"/>
                </a:lnTo>
                <a:lnTo>
                  <a:pt x="1222" y="450"/>
                </a:lnTo>
                <a:lnTo>
                  <a:pt x="1222" y="450"/>
                </a:lnTo>
                <a:lnTo>
                  <a:pt x="1250" y="424"/>
                </a:lnTo>
                <a:lnTo>
                  <a:pt x="1278" y="398"/>
                </a:lnTo>
                <a:lnTo>
                  <a:pt x="1308" y="373"/>
                </a:lnTo>
                <a:lnTo>
                  <a:pt x="1338" y="348"/>
                </a:lnTo>
                <a:lnTo>
                  <a:pt x="1338" y="348"/>
                </a:lnTo>
                <a:lnTo>
                  <a:pt x="1356" y="334"/>
                </a:lnTo>
                <a:lnTo>
                  <a:pt x="1364" y="327"/>
                </a:lnTo>
                <a:lnTo>
                  <a:pt x="1373" y="320"/>
                </a:lnTo>
                <a:lnTo>
                  <a:pt x="1373" y="320"/>
                </a:lnTo>
                <a:lnTo>
                  <a:pt x="1382" y="314"/>
                </a:lnTo>
                <a:lnTo>
                  <a:pt x="1393" y="309"/>
                </a:lnTo>
                <a:lnTo>
                  <a:pt x="1397" y="306"/>
                </a:lnTo>
                <a:lnTo>
                  <a:pt x="1403" y="304"/>
                </a:lnTo>
                <a:lnTo>
                  <a:pt x="1407" y="300"/>
                </a:lnTo>
                <a:lnTo>
                  <a:pt x="1410" y="294"/>
                </a:lnTo>
                <a:lnTo>
                  <a:pt x="1410" y="294"/>
                </a:lnTo>
                <a:lnTo>
                  <a:pt x="1411" y="296"/>
                </a:lnTo>
                <a:lnTo>
                  <a:pt x="1413" y="297"/>
                </a:lnTo>
                <a:lnTo>
                  <a:pt x="1415" y="296"/>
                </a:lnTo>
                <a:lnTo>
                  <a:pt x="1417" y="294"/>
                </a:lnTo>
                <a:lnTo>
                  <a:pt x="1417" y="294"/>
                </a:lnTo>
                <a:lnTo>
                  <a:pt x="1428" y="287"/>
                </a:lnTo>
                <a:lnTo>
                  <a:pt x="1439" y="281"/>
                </a:lnTo>
                <a:lnTo>
                  <a:pt x="1462" y="269"/>
                </a:lnTo>
                <a:lnTo>
                  <a:pt x="1484" y="258"/>
                </a:lnTo>
                <a:lnTo>
                  <a:pt x="1495" y="251"/>
                </a:lnTo>
                <a:lnTo>
                  <a:pt x="1505" y="243"/>
                </a:lnTo>
                <a:lnTo>
                  <a:pt x="1505" y="243"/>
                </a:lnTo>
                <a:lnTo>
                  <a:pt x="1519" y="239"/>
                </a:lnTo>
                <a:lnTo>
                  <a:pt x="1532" y="233"/>
                </a:lnTo>
                <a:lnTo>
                  <a:pt x="1557" y="223"/>
                </a:lnTo>
                <a:lnTo>
                  <a:pt x="1581" y="212"/>
                </a:lnTo>
                <a:lnTo>
                  <a:pt x="1593" y="207"/>
                </a:lnTo>
                <a:lnTo>
                  <a:pt x="1607" y="202"/>
                </a:lnTo>
                <a:lnTo>
                  <a:pt x="1607" y="202"/>
                </a:lnTo>
                <a:lnTo>
                  <a:pt x="1610" y="199"/>
                </a:lnTo>
                <a:lnTo>
                  <a:pt x="1615" y="196"/>
                </a:lnTo>
                <a:lnTo>
                  <a:pt x="1623" y="190"/>
                </a:lnTo>
                <a:lnTo>
                  <a:pt x="1623" y="190"/>
                </a:lnTo>
                <a:lnTo>
                  <a:pt x="1626" y="186"/>
                </a:lnTo>
                <a:lnTo>
                  <a:pt x="1630" y="182"/>
                </a:lnTo>
                <a:lnTo>
                  <a:pt x="1633" y="178"/>
                </a:lnTo>
                <a:lnTo>
                  <a:pt x="1636" y="173"/>
                </a:lnTo>
                <a:lnTo>
                  <a:pt x="1636" y="173"/>
                </a:lnTo>
                <a:lnTo>
                  <a:pt x="1639" y="171"/>
                </a:lnTo>
                <a:lnTo>
                  <a:pt x="1644" y="170"/>
                </a:lnTo>
                <a:lnTo>
                  <a:pt x="1647" y="169"/>
                </a:lnTo>
                <a:lnTo>
                  <a:pt x="1650" y="167"/>
                </a:lnTo>
                <a:lnTo>
                  <a:pt x="1650" y="167"/>
                </a:lnTo>
                <a:lnTo>
                  <a:pt x="1656" y="161"/>
                </a:lnTo>
                <a:lnTo>
                  <a:pt x="1662" y="154"/>
                </a:lnTo>
                <a:lnTo>
                  <a:pt x="1666" y="146"/>
                </a:lnTo>
                <a:lnTo>
                  <a:pt x="1670" y="137"/>
                </a:lnTo>
                <a:lnTo>
                  <a:pt x="1680" y="120"/>
                </a:lnTo>
                <a:lnTo>
                  <a:pt x="1688" y="103"/>
                </a:lnTo>
                <a:lnTo>
                  <a:pt x="1688" y="103"/>
                </a:lnTo>
                <a:lnTo>
                  <a:pt x="1688" y="96"/>
                </a:lnTo>
                <a:lnTo>
                  <a:pt x="1687" y="91"/>
                </a:lnTo>
                <a:lnTo>
                  <a:pt x="1687" y="86"/>
                </a:lnTo>
                <a:lnTo>
                  <a:pt x="1688" y="84"/>
                </a:lnTo>
                <a:lnTo>
                  <a:pt x="1691" y="81"/>
                </a:lnTo>
                <a:lnTo>
                  <a:pt x="1691" y="81"/>
                </a:lnTo>
                <a:lnTo>
                  <a:pt x="1696" y="82"/>
                </a:lnTo>
                <a:lnTo>
                  <a:pt x="1698" y="82"/>
                </a:lnTo>
                <a:lnTo>
                  <a:pt x="1701" y="81"/>
                </a:lnTo>
                <a:lnTo>
                  <a:pt x="1701" y="81"/>
                </a:lnTo>
                <a:lnTo>
                  <a:pt x="1705" y="97"/>
                </a:lnTo>
                <a:lnTo>
                  <a:pt x="1710" y="112"/>
                </a:lnTo>
                <a:lnTo>
                  <a:pt x="1714" y="127"/>
                </a:lnTo>
                <a:lnTo>
                  <a:pt x="1715" y="135"/>
                </a:lnTo>
                <a:lnTo>
                  <a:pt x="1715" y="142"/>
                </a:lnTo>
                <a:lnTo>
                  <a:pt x="1715" y="142"/>
                </a:lnTo>
                <a:lnTo>
                  <a:pt x="1730" y="138"/>
                </a:lnTo>
                <a:lnTo>
                  <a:pt x="1742" y="134"/>
                </a:lnTo>
                <a:lnTo>
                  <a:pt x="1753" y="130"/>
                </a:lnTo>
                <a:lnTo>
                  <a:pt x="1766" y="126"/>
                </a:lnTo>
                <a:lnTo>
                  <a:pt x="1766" y="126"/>
                </a:lnTo>
                <a:lnTo>
                  <a:pt x="1781" y="147"/>
                </a:lnTo>
                <a:lnTo>
                  <a:pt x="1787" y="157"/>
                </a:lnTo>
                <a:lnTo>
                  <a:pt x="1793" y="169"/>
                </a:lnTo>
                <a:lnTo>
                  <a:pt x="1793" y="169"/>
                </a:lnTo>
                <a:lnTo>
                  <a:pt x="1797" y="168"/>
                </a:lnTo>
                <a:lnTo>
                  <a:pt x="1800" y="167"/>
                </a:lnTo>
                <a:lnTo>
                  <a:pt x="1804" y="164"/>
                </a:lnTo>
                <a:lnTo>
                  <a:pt x="1809" y="161"/>
                </a:lnTo>
                <a:lnTo>
                  <a:pt x="1812" y="161"/>
                </a:lnTo>
                <a:lnTo>
                  <a:pt x="1814" y="162"/>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1" y="197"/>
                </a:lnTo>
                <a:lnTo>
                  <a:pt x="1839" y="194"/>
                </a:lnTo>
                <a:lnTo>
                  <a:pt x="1847" y="191"/>
                </a:lnTo>
                <a:lnTo>
                  <a:pt x="1856" y="190"/>
                </a:lnTo>
                <a:lnTo>
                  <a:pt x="1860" y="191"/>
                </a:lnTo>
                <a:lnTo>
                  <a:pt x="1863" y="192"/>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2" y="305"/>
                </a:lnTo>
                <a:lnTo>
                  <a:pt x="1857" y="304"/>
                </a:lnTo>
                <a:lnTo>
                  <a:pt x="1862" y="304"/>
                </a:lnTo>
                <a:lnTo>
                  <a:pt x="1873" y="303"/>
                </a:lnTo>
                <a:lnTo>
                  <a:pt x="1884" y="303"/>
                </a:lnTo>
                <a:lnTo>
                  <a:pt x="1895" y="302"/>
                </a:lnTo>
                <a:lnTo>
                  <a:pt x="1895" y="302"/>
                </a:lnTo>
                <a:lnTo>
                  <a:pt x="1902" y="299"/>
                </a:lnTo>
                <a:lnTo>
                  <a:pt x="1908" y="296"/>
                </a:lnTo>
                <a:lnTo>
                  <a:pt x="1914" y="292"/>
                </a:lnTo>
                <a:lnTo>
                  <a:pt x="1917" y="292"/>
                </a:lnTo>
                <a:lnTo>
                  <a:pt x="1920" y="293"/>
                </a:lnTo>
                <a:lnTo>
                  <a:pt x="1920" y="293"/>
                </a:lnTo>
                <a:lnTo>
                  <a:pt x="1922" y="297"/>
                </a:lnTo>
                <a:lnTo>
                  <a:pt x="1922" y="301"/>
                </a:lnTo>
                <a:lnTo>
                  <a:pt x="1922" y="305"/>
                </a:lnTo>
                <a:lnTo>
                  <a:pt x="1921" y="309"/>
                </a:lnTo>
                <a:lnTo>
                  <a:pt x="1914" y="327"/>
                </a:lnTo>
                <a:lnTo>
                  <a:pt x="1914" y="327"/>
                </a:lnTo>
                <a:lnTo>
                  <a:pt x="1908" y="349"/>
                </a:lnTo>
                <a:lnTo>
                  <a:pt x="1902" y="372"/>
                </a:lnTo>
                <a:lnTo>
                  <a:pt x="1890" y="415"/>
                </a:lnTo>
                <a:lnTo>
                  <a:pt x="1890" y="415"/>
                </a:lnTo>
                <a:lnTo>
                  <a:pt x="1923" y="415"/>
                </a:lnTo>
                <a:lnTo>
                  <a:pt x="1954" y="413"/>
                </a:lnTo>
                <a:lnTo>
                  <a:pt x="2016" y="407"/>
                </a:lnTo>
                <a:lnTo>
                  <a:pt x="2016" y="407"/>
                </a:lnTo>
                <a:lnTo>
                  <a:pt x="2023" y="415"/>
                </a:lnTo>
                <a:lnTo>
                  <a:pt x="2029" y="423"/>
                </a:lnTo>
                <a:lnTo>
                  <a:pt x="2033" y="430"/>
                </a:lnTo>
                <a:lnTo>
                  <a:pt x="2036" y="438"/>
                </a:lnTo>
                <a:lnTo>
                  <a:pt x="2039" y="446"/>
                </a:lnTo>
                <a:lnTo>
                  <a:pt x="2040" y="456"/>
                </a:lnTo>
                <a:lnTo>
                  <a:pt x="2039" y="467"/>
                </a:lnTo>
                <a:lnTo>
                  <a:pt x="2038" y="480"/>
                </a:lnTo>
                <a:lnTo>
                  <a:pt x="2038" y="480"/>
                </a:lnTo>
                <a:lnTo>
                  <a:pt x="2034" y="494"/>
                </a:lnTo>
                <a:lnTo>
                  <a:pt x="2030" y="510"/>
                </a:lnTo>
                <a:lnTo>
                  <a:pt x="2027" y="526"/>
                </a:lnTo>
                <a:lnTo>
                  <a:pt x="2024" y="542"/>
                </a:lnTo>
                <a:lnTo>
                  <a:pt x="2024" y="542"/>
                </a:lnTo>
                <a:lnTo>
                  <a:pt x="2021" y="555"/>
                </a:lnTo>
                <a:lnTo>
                  <a:pt x="2021" y="567"/>
                </a:lnTo>
                <a:lnTo>
                  <a:pt x="2020" y="580"/>
                </a:lnTo>
                <a:lnTo>
                  <a:pt x="2019" y="593"/>
                </a:lnTo>
                <a:lnTo>
                  <a:pt x="2019" y="593"/>
                </a:lnTo>
                <a:lnTo>
                  <a:pt x="2017" y="603"/>
                </a:lnTo>
                <a:lnTo>
                  <a:pt x="2014" y="612"/>
                </a:lnTo>
                <a:lnTo>
                  <a:pt x="2011" y="622"/>
                </a:lnTo>
                <a:lnTo>
                  <a:pt x="2009" y="631"/>
                </a:lnTo>
                <a:lnTo>
                  <a:pt x="2009" y="631"/>
                </a:lnTo>
                <a:lnTo>
                  <a:pt x="2005" y="647"/>
                </a:lnTo>
                <a:lnTo>
                  <a:pt x="2002" y="661"/>
                </a:lnTo>
                <a:lnTo>
                  <a:pt x="1993" y="693"/>
                </a:lnTo>
                <a:lnTo>
                  <a:pt x="1993" y="693"/>
                </a:lnTo>
                <a:lnTo>
                  <a:pt x="1974" y="768"/>
                </a:lnTo>
                <a:lnTo>
                  <a:pt x="1956" y="844"/>
                </a:lnTo>
                <a:lnTo>
                  <a:pt x="1937" y="919"/>
                </a:lnTo>
                <a:lnTo>
                  <a:pt x="1919" y="991"/>
                </a:lnTo>
                <a:lnTo>
                  <a:pt x="1919" y="991"/>
                </a:lnTo>
                <a:lnTo>
                  <a:pt x="1911" y="1014"/>
                </a:lnTo>
                <a:lnTo>
                  <a:pt x="1905" y="1036"/>
                </a:lnTo>
                <a:lnTo>
                  <a:pt x="1898" y="1058"/>
                </a:lnTo>
                <a:lnTo>
                  <a:pt x="1895" y="1069"/>
                </a:lnTo>
                <a:lnTo>
                  <a:pt x="1893" y="1079"/>
                </a:lnTo>
                <a:lnTo>
                  <a:pt x="1893" y="1079"/>
                </a:lnTo>
                <a:lnTo>
                  <a:pt x="1886" y="1126"/>
                </a:lnTo>
                <a:lnTo>
                  <a:pt x="1881" y="1149"/>
                </a:lnTo>
                <a:lnTo>
                  <a:pt x="1877" y="1170"/>
                </a:lnTo>
                <a:lnTo>
                  <a:pt x="1872" y="1192"/>
                </a:lnTo>
                <a:lnTo>
                  <a:pt x="1865" y="1212"/>
                </a:lnTo>
                <a:lnTo>
                  <a:pt x="1859" y="1232"/>
                </a:lnTo>
                <a:lnTo>
                  <a:pt x="1850" y="1252"/>
                </a:lnTo>
                <a:lnTo>
                  <a:pt x="1850" y="1252"/>
                </a:lnTo>
                <a:lnTo>
                  <a:pt x="1846" y="1254"/>
                </a:lnTo>
                <a:lnTo>
                  <a:pt x="1841" y="1257"/>
                </a:lnTo>
                <a:lnTo>
                  <a:pt x="1834" y="1259"/>
                </a:lnTo>
                <a:lnTo>
                  <a:pt x="1830" y="1262"/>
                </a:lnTo>
                <a:lnTo>
                  <a:pt x="1830" y="1262"/>
                </a:lnTo>
                <a:lnTo>
                  <a:pt x="1812" y="1265"/>
                </a:lnTo>
                <a:lnTo>
                  <a:pt x="1792" y="1265"/>
                </a:lnTo>
                <a:lnTo>
                  <a:pt x="1773" y="1263"/>
                </a:lnTo>
                <a:lnTo>
                  <a:pt x="1753" y="1262"/>
                </a:lnTo>
                <a:lnTo>
                  <a:pt x="1753" y="1262"/>
                </a:lnTo>
                <a:lnTo>
                  <a:pt x="1733" y="1261"/>
                </a:lnTo>
                <a:lnTo>
                  <a:pt x="1715" y="1262"/>
                </a:lnTo>
                <a:lnTo>
                  <a:pt x="1697" y="1265"/>
                </a:lnTo>
                <a:lnTo>
                  <a:pt x="1679" y="1268"/>
                </a:lnTo>
                <a:lnTo>
                  <a:pt x="1642" y="1274"/>
                </a:lnTo>
                <a:lnTo>
                  <a:pt x="1624" y="1276"/>
                </a:lnTo>
                <a:lnTo>
                  <a:pt x="1607" y="1278"/>
                </a:lnTo>
                <a:lnTo>
                  <a:pt x="1607" y="1278"/>
                </a:lnTo>
                <a:lnTo>
                  <a:pt x="1593" y="1277"/>
                </a:lnTo>
                <a:lnTo>
                  <a:pt x="1579" y="1277"/>
                </a:lnTo>
                <a:lnTo>
                  <a:pt x="1573" y="1277"/>
                </a:lnTo>
                <a:lnTo>
                  <a:pt x="1568" y="1280"/>
                </a:lnTo>
                <a:lnTo>
                  <a:pt x="1561" y="1282"/>
                </a:lnTo>
                <a:lnTo>
                  <a:pt x="1556" y="1285"/>
                </a:lnTo>
                <a:lnTo>
                  <a:pt x="1556" y="1285"/>
                </a:lnTo>
                <a:lnTo>
                  <a:pt x="1428" y="1293"/>
                </a:lnTo>
                <a:lnTo>
                  <a:pt x="1294" y="1301"/>
                </a:lnTo>
                <a:lnTo>
                  <a:pt x="1294" y="1301"/>
                </a:lnTo>
                <a:lnTo>
                  <a:pt x="1224" y="1306"/>
                </a:lnTo>
                <a:lnTo>
                  <a:pt x="1188" y="1311"/>
                </a:lnTo>
                <a:lnTo>
                  <a:pt x="1153" y="1315"/>
                </a:lnTo>
                <a:lnTo>
                  <a:pt x="1118" y="1320"/>
                </a:lnTo>
                <a:lnTo>
                  <a:pt x="1084" y="1328"/>
                </a:lnTo>
                <a:lnTo>
                  <a:pt x="1050" y="1335"/>
                </a:lnTo>
                <a:lnTo>
                  <a:pt x="1018" y="1344"/>
                </a:lnTo>
                <a:lnTo>
                  <a:pt x="1018" y="1344"/>
                </a:lnTo>
                <a:lnTo>
                  <a:pt x="1012" y="1347"/>
                </a:lnTo>
                <a:lnTo>
                  <a:pt x="1012" y="1347"/>
                </a:lnTo>
                <a:lnTo>
                  <a:pt x="999" y="1354"/>
                </a:lnTo>
                <a:lnTo>
                  <a:pt x="987" y="1362"/>
                </a:lnTo>
                <a:lnTo>
                  <a:pt x="975" y="1369"/>
                </a:lnTo>
                <a:lnTo>
                  <a:pt x="969" y="1373"/>
                </a:lnTo>
                <a:lnTo>
                  <a:pt x="961" y="1374"/>
                </a:lnTo>
                <a:lnTo>
                  <a:pt x="961" y="1374"/>
                </a:lnTo>
                <a:lnTo>
                  <a:pt x="947" y="1376"/>
                </a:lnTo>
                <a:lnTo>
                  <a:pt x="929" y="1377"/>
                </a:lnTo>
                <a:lnTo>
                  <a:pt x="912" y="1377"/>
                </a:lnTo>
                <a:lnTo>
                  <a:pt x="896" y="1376"/>
                </a:lnTo>
                <a:lnTo>
                  <a:pt x="896" y="1376"/>
                </a:lnTo>
                <a:lnTo>
                  <a:pt x="887" y="1374"/>
                </a:lnTo>
                <a:lnTo>
                  <a:pt x="877" y="1371"/>
                </a:lnTo>
                <a:lnTo>
                  <a:pt x="867" y="1367"/>
                </a:lnTo>
                <a:lnTo>
                  <a:pt x="861" y="1367"/>
                </a:lnTo>
                <a:lnTo>
                  <a:pt x="861" y="1367"/>
                </a:lnTo>
                <a:lnTo>
                  <a:pt x="839" y="1368"/>
                </a:lnTo>
                <a:lnTo>
                  <a:pt x="817" y="1369"/>
                </a:lnTo>
                <a:lnTo>
                  <a:pt x="772" y="1371"/>
                </a:lnTo>
                <a:lnTo>
                  <a:pt x="772" y="1371"/>
                </a:lnTo>
                <a:lnTo>
                  <a:pt x="741" y="1372"/>
                </a:lnTo>
                <a:lnTo>
                  <a:pt x="712" y="1375"/>
                </a:lnTo>
                <a:lnTo>
                  <a:pt x="649" y="1384"/>
                </a:lnTo>
                <a:lnTo>
                  <a:pt x="649" y="1384"/>
                </a:lnTo>
                <a:lnTo>
                  <a:pt x="614" y="1389"/>
                </a:lnTo>
                <a:lnTo>
                  <a:pt x="578" y="1392"/>
                </a:lnTo>
                <a:lnTo>
                  <a:pt x="542" y="1394"/>
                </a:lnTo>
                <a:lnTo>
                  <a:pt x="506" y="1397"/>
                </a:lnTo>
                <a:lnTo>
                  <a:pt x="506" y="1397"/>
                </a:lnTo>
                <a:lnTo>
                  <a:pt x="448" y="1404"/>
                </a:lnTo>
                <a:lnTo>
                  <a:pt x="388" y="1410"/>
                </a:lnTo>
                <a:lnTo>
                  <a:pt x="328" y="1415"/>
                </a:lnTo>
                <a:lnTo>
                  <a:pt x="298" y="1418"/>
                </a:lnTo>
                <a:lnTo>
                  <a:pt x="267" y="1419"/>
                </a:lnTo>
                <a:lnTo>
                  <a:pt x="267" y="1419"/>
                </a:lnTo>
                <a:lnTo>
                  <a:pt x="252" y="1418"/>
                </a:lnTo>
                <a:lnTo>
                  <a:pt x="244" y="1417"/>
                </a:lnTo>
                <a:lnTo>
                  <a:pt x="237" y="1417"/>
                </a:lnTo>
                <a:lnTo>
                  <a:pt x="237" y="1417"/>
                </a:lnTo>
                <a:lnTo>
                  <a:pt x="216" y="1419"/>
                </a:lnTo>
                <a:lnTo>
                  <a:pt x="196" y="1422"/>
                </a:lnTo>
                <a:lnTo>
                  <a:pt x="177" y="1425"/>
                </a:lnTo>
                <a:lnTo>
                  <a:pt x="156" y="1427"/>
                </a:lnTo>
                <a:lnTo>
                  <a:pt x="156" y="1427"/>
                </a:lnTo>
                <a:lnTo>
                  <a:pt x="134" y="1427"/>
                </a:lnTo>
                <a:lnTo>
                  <a:pt x="110" y="1425"/>
                </a:lnTo>
                <a:lnTo>
                  <a:pt x="87" y="1423"/>
                </a:lnTo>
                <a:lnTo>
                  <a:pt x="64" y="1422"/>
                </a:lnTo>
                <a:lnTo>
                  <a:pt x="64" y="1422"/>
                </a:lnTo>
                <a:lnTo>
                  <a:pt x="50" y="1421"/>
                </a:lnTo>
                <a:lnTo>
                  <a:pt x="36" y="1419"/>
                </a:lnTo>
                <a:lnTo>
                  <a:pt x="24" y="1415"/>
                </a:lnTo>
                <a:lnTo>
                  <a:pt x="11" y="1411"/>
                </a:lnTo>
                <a:lnTo>
                  <a:pt x="11" y="1411"/>
                </a:lnTo>
                <a:lnTo>
                  <a:pt x="9" y="1404"/>
                </a:lnTo>
                <a:lnTo>
                  <a:pt x="6" y="1394"/>
                </a:lnTo>
                <a:lnTo>
                  <a:pt x="4" y="1386"/>
                </a:lnTo>
                <a:lnTo>
                  <a:pt x="2" y="1382"/>
                </a:lnTo>
                <a:lnTo>
                  <a:pt x="0" y="1379"/>
                </a:lnTo>
                <a:lnTo>
                  <a:pt x="0" y="1379"/>
                </a:lnTo>
                <a:lnTo>
                  <a:pt x="21" y="1335"/>
                </a:lnTo>
                <a:lnTo>
                  <a:pt x="43" y="1291"/>
                </a:lnTo>
                <a:lnTo>
                  <a:pt x="66" y="1250"/>
                </a:lnTo>
                <a:lnTo>
                  <a:pt x="89" y="1210"/>
                </a:lnTo>
                <a:lnTo>
                  <a:pt x="89" y="1210"/>
                </a:lnTo>
                <a:lnTo>
                  <a:pt x="71" y="1211"/>
                </a:lnTo>
                <a:lnTo>
                  <a:pt x="52" y="1213"/>
                </a:lnTo>
                <a:lnTo>
                  <a:pt x="35" y="1215"/>
                </a:lnTo>
                <a:lnTo>
                  <a:pt x="18" y="1215"/>
                </a:lnTo>
                <a:lnTo>
                  <a:pt x="18" y="1215"/>
                </a:lnTo>
                <a:lnTo>
                  <a:pt x="16" y="1208"/>
                </a:lnTo>
                <a:lnTo>
                  <a:pt x="17" y="1199"/>
                </a:lnTo>
                <a:lnTo>
                  <a:pt x="19" y="1192"/>
                </a:lnTo>
                <a:lnTo>
                  <a:pt x="22" y="1183"/>
                </a:lnTo>
                <a:lnTo>
                  <a:pt x="30" y="1168"/>
                </a:lnTo>
                <a:lnTo>
                  <a:pt x="37" y="1153"/>
                </a:lnTo>
                <a:lnTo>
                  <a:pt x="37" y="1153"/>
                </a:lnTo>
                <a:lnTo>
                  <a:pt x="32" y="1151"/>
                </a:lnTo>
                <a:lnTo>
                  <a:pt x="27" y="1150"/>
                </a:lnTo>
                <a:lnTo>
                  <a:pt x="21" y="1151"/>
                </a:lnTo>
                <a:lnTo>
                  <a:pt x="16" y="1151"/>
                </a:lnTo>
                <a:lnTo>
                  <a:pt x="12" y="1152"/>
                </a:lnTo>
                <a:lnTo>
                  <a:pt x="7" y="1152"/>
                </a:lnTo>
                <a:lnTo>
                  <a:pt x="4" y="1151"/>
                </a:lnTo>
                <a:lnTo>
                  <a:pt x="0" y="1148"/>
                </a:lnTo>
                <a:lnTo>
                  <a:pt x="0" y="1148"/>
                </a:lnTo>
                <a:lnTo>
                  <a:pt x="0" y="1140"/>
                </a:lnTo>
                <a:lnTo>
                  <a:pt x="2" y="1134"/>
                </a:lnTo>
                <a:lnTo>
                  <a:pt x="5" y="1129"/>
                </a:lnTo>
                <a:lnTo>
                  <a:pt x="10" y="1123"/>
                </a:lnTo>
                <a:lnTo>
                  <a:pt x="19" y="1112"/>
                </a:lnTo>
                <a:lnTo>
                  <a:pt x="24" y="1107"/>
                </a:lnTo>
                <a:lnTo>
                  <a:pt x="27" y="1101"/>
                </a:lnTo>
                <a:lnTo>
                  <a:pt x="27" y="1101"/>
                </a:lnTo>
                <a:lnTo>
                  <a:pt x="24" y="1101"/>
                </a:lnTo>
                <a:lnTo>
                  <a:pt x="19" y="1101"/>
                </a:lnTo>
                <a:lnTo>
                  <a:pt x="14" y="1099"/>
                </a:lnTo>
                <a:lnTo>
                  <a:pt x="12" y="1097"/>
                </a:lnTo>
                <a:lnTo>
                  <a:pt x="11" y="1095"/>
                </a:lnTo>
                <a:lnTo>
                  <a:pt x="11" y="1095"/>
                </a:lnTo>
                <a:lnTo>
                  <a:pt x="14" y="1086"/>
                </a:lnTo>
                <a:lnTo>
                  <a:pt x="17" y="1078"/>
                </a:lnTo>
                <a:lnTo>
                  <a:pt x="27" y="1064"/>
                </a:lnTo>
                <a:lnTo>
                  <a:pt x="36" y="1051"/>
                </a:lnTo>
                <a:lnTo>
                  <a:pt x="41" y="1044"/>
                </a:lnTo>
                <a:lnTo>
                  <a:pt x="45" y="1036"/>
                </a:lnTo>
                <a:lnTo>
                  <a:pt x="45" y="1036"/>
                </a:lnTo>
                <a:lnTo>
                  <a:pt x="36" y="1036"/>
                </a:lnTo>
                <a:lnTo>
                  <a:pt x="29" y="1036"/>
                </a:lnTo>
                <a:lnTo>
                  <a:pt x="25" y="1035"/>
                </a:lnTo>
                <a:lnTo>
                  <a:pt x="21" y="1034"/>
                </a:lnTo>
                <a:lnTo>
                  <a:pt x="18" y="1031"/>
                </a:lnTo>
                <a:lnTo>
                  <a:pt x="16" y="1027"/>
                </a:lnTo>
                <a:lnTo>
                  <a:pt x="16" y="1027"/>
                </a:lnTo>
                <a:lnTo>
                  <a:pt x="19" y="1020"/>
                </a:lnTo>
                <a:lnTo>
                  <a:pt x="22" y="1014"/>
                </a:lnTo>
                <a:lnTo>
                  <a:pt x="33" y="1004"/>
                </a:lnTo>
                <a:lnTo>
                  <a:pt x="37" y="999"/>
                </a:lnTo>
                <a:lnTo>
                  <a:pt x="42" y="994"/>
                </a:lnTo>
                <a:lnTo>
                  <a:pt x="46" y="987"/>
                </a:lnTo>
                <a:lnTo>
                  <a:pt x="48" y="980"/>
                </a:lnTo>
                <a:lnTo>
                  <a:pt x="48" y="980"/>
                </a:lnTo>
                <a:lnTo>
                  <a:pt x="51" y="980"/>
                </a:lnTo>
                <a:lnTo>
                  <a:pt x="54" y="979"/>
                </a:lnTo>
                <a:lnTo>
                  <a:pt x="55" y="976"/>
                </a:lnTo>
                <a:lnTo>
                  <a:pt x="57" y="975"/>
                </a:lnTo>
                <a:lnTo>
                  <a:pt x="57" y="975"/>
                </a:lnTo>
                <a:lnTo>
                  <a:pt x="72" y="953"/>
                </a:lnTo>
                <a:lnTo>
                  <a:pt x="87" y="932"/>
                </a:lnTo>
                <a:lnTo>
                  <a:pt x="119" y="891"/>
                </a:lnTo>
                <a:lnTo>
                  <a:pt x="135" y="869"/>
                </a:lnTo>
                <a:lnTo>
                  <a:pt x="151" y="849"/>
                </a:lnTo>
                <a:lnTo>
                  <a:pt x="166" y="827"/>
                </a:lnTo>
                <a:lnTo>
                  <a:pt x="180" y="803"/>
                </a:lnTo>
                <a:lnTo>
                  <a:pt x="180" y="803"/>
                </a:lnTo>
                <a:lnTo>
                  <a:pt x="182" y="802"/>
                </a:lnTo>
                <a:lnTo>
                  <a:pt x="184" y="800"/>
                </a:lnTo>
                <a:lnTo>
                  <a:pt x="186" y="799"/>
                </a:lnTo>
                <a:lnTo>
                  <a:pt x="191" y="798"/>
                </a:lnTo>
                <a:lnTo>
                  <a:pt x="191" y="798"/>
                </a:lnTo>
                <a:lnTo>
                  <a:pt x="210" y="766"/>
                </a:lnTo>
                <a:lnTo>
                  <a:pt x="215" y="757"/>
                </a:lnTo>
                <a:lnTo>
                  <a:pt x="221" y="751"/>
                </a:lnTo>
                <a:lnTo>
                  <a:pt x="227" y="743"/>
                </a:lnTo>
                <a:lnTo>
                  <a:pt x="234" y="738"/>
                </a:lnTo>
                <a:lnTo>
                  <a:pt x="234" y="738"/>
                </a:lnTo>
                <a:lnTo>
                  <a:pt x="252" y="708"/>
                </a:lnTo>
                <a:lnTo>
                  <a:pt x="269" y="681"/>
                </a:lnTo>
                <a:lnTo>
                  <a:pt x="304" y="630"/>
                </a:lnTo>
                <a:lnTo>
                  <a:pt x="321" y="603"/>
                </a:lnTo>
                <a:lnTo>
                  <a:pt x="337" y="576"/>
                </a:lnTo>
                <a:lnTo>
                  <a:pt x="353" y="546"/>
                </a:lnTo>
                <a:lnTo>
                  <a:pt x="368" y="514"/>
                </a:lnTo>
                <a:lnTo>
                  <a:pt x="368" y="514"/>
                </a:lnTo>
                <a:lnTo>
                  <a:pt x="372" y="512"/>
                </a:lnTo>
                <a:lnTo>
                  <a:pt x="374" y="511"/>
                </a:lnTo>
                <a:lnTo>
                  <a:pt x="380" y="512"/>
                </a:lnTo>
                <a:lnTo>
                  <a:pt x="380" y="512"/>
                </a:lnTo>
                <a:lnTo>
                  <a:pt x="398" y="484"/>
                </a:lnTo>
                <a:lnTo>
                  <a:pt x="417" y="456"/>
                </a:lnTo>
                <a:lnTo>
                  <a:pt x="436" y="429"/>
                </a:lnTo>
                <a:lnTo>
                  <a:pt x="453" y="402"/>
                </a:lnTo>
                <a:lnTo>
                  <a:pt x="453" y="402"/>
                </a:lnTo>
                <a:lnTo>
                  <a:pt x="456" y="402"/>
                </a:lnTo>
                <a:lnTo>
                  <a:pt x="458" y="403"/>
                </a:lnTo>
                <a:lnTo>
                  <a:pt x="460" y="406"/>
                </a:lnTo>
                <a:lnTo>
                  <a:pt x="464" y="409"/>
                </a:lnTo>
                <a:lnTo>
                  <a:pt x="465" y="410"/>
                </a:lnTo>
                <a:lnTo>
                  <a:pt x="468" y="410"/>
                </a:lnTo>
                <a:lnTo>
                  <a:pt x="468" y="410"/>
                </a:lnTo>
                <a:lnTo>
                  <a:pt x="482" y="408"/>
                </a:lnTo>
                <a:lnTo>
                  <a:pt x="497" y="406"/>
                </a:lnTo>
                <a:lnTo>
                  <a:pt x="513" y="405"/>
                </a:lnTo>
                <a:lnTo>
                  <a:pt x="529" y="405"/>
                </a:lnTo>
                <a:lnTo>
                  <a:pt x="562" y="406"/>
                </a:lnTo>
                <a:lnTo>
                  <a:pt x="595" y="409"/>
                </a:lnTo>
                <a:lnTo>
                  <a:pt x="595" y="409"/>
                </a:lnTo>
                <a:lnTo>
                  <a:pt x="647" y="412"/>
                </a:lnTo>
                <a:lnTo>
                  <a:pt x="698" y="413"/>
                </a:lnTo>
                <a:lnTo>
                  <a:pt x="748" y="415"/>
                </a:lnTo>
                <a:lnTo>
                  <a:pt x="797" y="420"/>
                </a:lnTo>
                <a:lnTo>
                  <a:pt x="797" y="420"/>
                </a:lnTo>
                <a:lnTo>
                  <a:pt x="815" y="424"/>
                </a:lnTo>
                <a:lnTo>
                  <a:pt x="834" y="428"/>
                </a:lnTo>
                <a:lnTo>
                  <a:pt x="878" y="436"/>
                </a:lnTo>
                <a:lnTo>
                  <a:pt x="902" y="440"/>
                </a:lnTo>
                <a:lnTo>
                  <a:pt x="924" y="444"/>
                </a:lnTo>
                <a:lnTo>
                  <a:pt x="948" y="450"/>
                </a:lnTo>
                <a:lnTo>
                  <a:pt x="969" y="456"/>
                </a:lnTo>
                <a:lnTo>
                  <a:pt x="969" y="456"/>
                </a:lnTo>
                <a:lnTo>
                  <a:pt x="985" y="429"/>
                </a:lnTo>
                <a:lnTo>
                  <a:pt x="993" y="414"/>
                </a:lnTo>
                <a:lnTo>
                  <a:pt x="999" y="399"/>
                </a:lnTo>
                <a:lnTo>
                  <a:pt x="999" y="399"/>
                </a:lnTo>
                <a:lnTo>
                  <a:pt x="1002" y="399"/>
                </a:lnTo>
                <a:lnTo>
                  <a:pt x="1004" y="399"/>
                </a:lnTo>
                <a:lnTo>
                  <a:pt x="1005" y="399"/>
                </a:lnTo>
                <a:lnTo>
                  <a:pt x="1008" y="398"/>
                </a:lnTo>
                <a:lnTo>
                  <a:pt x="1008" y="398"/>
                </a:lnTo>
                <a:lnTo>
                  <a:pt x="1026" y="368"/>
                </a:lnTo>
                <a:lnTo>
                  <a:pt x="1043" y="338"/>
                </a:lnTo>
                <a:lnTo>
                  <a:pt x="1061" y="308"/>
                </a:lnTo>
                <a:lnTo>
                  <a:pt x="1079" y="278"/>
                </a:lnTo>
                <a:lnTo>
                  <a:pt x="1079" y="278"/>
                </a:lnTo>
                <a:close/>
                <a:moveTo>
                  <a:pt x="1042" y="789"/>
                </a:moveTo>
                <a:lnTo>
                  <a:pt x="1042" y="789"/>
                </a:lnTo>
                <a:lnTo>
                  <a:pt x="1046" y="778"/>
                </a:lnTo>
                <a:lnTo>
                  <a:pt x="1049" y="769"/>
                </a:lnTo>
                <a:lnTo>
                  <a:pt x="1056" y="748"/>
                </a:lnTo>
                <a:lnTo>
                  <a:pt x="1056" y="748"/>
                </a:lnTo>
                <a:lnTo>
                  <a:pt x="1063" y="726"/>
                </a:lnTo>
                <a:lnTo>
                  <a:pt x="1066" y="714"/>
                </a:lnTo>
                <a:lnTo>
                  <a:pt x="1067" y="710"/>
                </a:lnTo>
                <a:lnTo>
                  <a:pt x="1066" y="709"/>
                </a:lnTo>
                <a:lnTo>
                  <a:pt x="1066" y="709"/>
                </a:lnTo>
                <a:lnTo>
                  <a:pt x="1069" y="708"/>
                </a:lnTo>
                <a:lnTo>
                  <a:pt x="1070" y="706"/>
                </a:lnTo>
                <a:lnTo>
                  <a:pt x="1073" y="700"/>
                </a:lnTo>
                <a:lnTo>
                  <a:pt x="1075" y="692"/>
                </a:lnTo>
                <a:lnTo>
                  <a:pt x="1076" y="684"/>
                </a:lnTo>
                <a:lnTo>
                  <a:pt x="1076" y="684"/>
                </a:lnTo>
                <a:lnTo>
                  <a:pt x="1114" y="609"/>
                </a:lnTo>
                <a:lnTo>
                  <a:pt x="1152" y="535"/>
                </a:lnTo>
                <a:lnTo>
                  <a:pt x="1152" y="535"/>
                </a:lnTo>
                <a:lnTo>
                  <a:pt x="1156" y="533"/>
                </a:lnTo>
                <a:lnTo>
                  <a:pt x="1160" y="532"/>
                </a:lnTo>
                <a:lnTo>
                  <a:pt x="1163" y="531"/>
                </a:lnTo>
                <a:lnTo>
                  <a:pt x="1166" y="528"/>
                </a:lnTo>
                <a:lnTo>
                  <a:pt x="1166" y="528"/>
                </a:lnTo>
                <a:lnTo>
                  <a:pt x="1176" y="511"/>
                </a:lnTo>
                <a:lnTo>
                  <a:pt x="1185" y="495"/>
                </a:lnTo>
                <a:lnTo>
                  <a:pt x="1207" y="464"/>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6" y="41"/>
                </a:lnTo>
                <a:lnTo>
                  <a:pt x="1210" y="54"/>
                </a:lnTo>
                <a:lnTo>
                  <a:pt x="1205" y="66"/>
                </a:lnTo>
                <a:lnTo>
                  <a:pt x="1196" y="92"/>
                </a:lnTo>
                <a:lnTo>
                  <a:pt x="1188" y="119"/>
                </a:lnTo>
                <a:lnTo>
                  <a:pt x="1181" y="143"/>
                </a:lnTo>
                <a:lnTo>
                  <a:pt x="1181" y="143"/>
                </a:lnTo>
                <a:lnTo>
                  <a:pt x="1176" y="154"/>
                </a:lnTo>
                <a:lnTo>
                  <a:pt x="1169" y="164"/>
                </a:lnTo>
                <a:lnTo>
                  <a:pt x="1157" y="183"/>
                </a:lnTo>
                <a:lnTo>
                  <a:pt x="1157" y="183"/>
                </a:lnTo>
                <a:lnTo>
                  <a:pt x="1155" y="187"/>
                </a:lnTo>
                <a:lnTo>
                  <a:pt x="1154" y="192"/>
                </a:lnTo>
                <a:lnTo>
                  <a:pt x="1153" y="196"/>
                </a:lnTo>
                <a:lnTo>
                  <a:pt x="1152" y="199"/>
                </a:lnTo>
                <a:lnTo>
                  <a:pt x="1152" y="199"/>
                </a:lnTo>
                <a:lnTo>
                  <a:pt x="1147" y="206"/>
                </a:lnTo>
                <a:lnTo>
                  <a:pt x="1141" y="212"/>
                </a:lnTo>
                <a:lnTo>
                  <a:pt x="1136" y="217"/>
                </a:lnTo>
                <a:lnTo>
                  <a:pt x="1131" y="224"/>
                </a:lnTo>
                <a:lnTo>
                  <a:pt x="1131" y="224"/>
                </a:lnTo>
                <a:lnTo>
                  <a:pt x="1101" y="270"/>
                </a:lnTo>
                <a:lnTo>
                  <a:pt x="1101" y="270"/>
                </a:lnTo>
                <a:lnTo>
                  <a:pt x="1091" y="285"/>
                </a:lnTo>
                <a:lnTo>
                  <a:pt x="1082" y="301"/>
                </a:lnTo>
                <a:lnTo>
                  <a:pt x="1074" y="316"/>
                </a:lnTo>
                <a:lnTo>
                  <a:pt x="1066" y="332"/>
                </a:lnTo>
                <a:lnTo>
                  <a:pt x="1066" y="332"/>
                </a:lnTo>
                <a:lnTo>
                  <a:pt x="1053" y="349"/>
                </a:lnTo>
                <a:lnTo>
                  <a:pt x="1041" y="366"/>
                </a:lnTo>
                <a:lnTo>
                  <a:pt x="1029" y="384"/>
                </a:lnTo>
                <a:lnTo>
                  <a:pt x="1017" y="404"/>
                </a:lnTo>
                <a:lnTo>
                  <a:pt x="996" y="442"/>
                </a:lnTo>
                <a:lnTo>
                  <a:pt x="984" y="461"/>
                </a:lnTo>
                <a:lnTo>
                  <a:pt x="972" y="480"/>
                </a:lnTo>
                <a:lnTo>
                  <a:pt x="972" y="480"/>
                </a:lnTo>
                <a:lnTo>
                  <a:pt x="973" y="482"/>
                </a:lnTo>
                <a:lnTo>
                  <a:pt x="973" y="484"/>
                </a:lnTo>
                <a:lnTo>
                  <a:pt x="972" y="487"/>
                </a:lnTo>
                <a:lnTo>
                  <a:pt x="971" y="490"/>
                </a:lnTo>
                <a:lnTo>
                  <a:pt x="970" y="493"/>
                </a:lnTo>
                <a:lnTo>
                  <a:pt x="971" y="496"/>
                </a:lnTo>
                <a:lnTo>
                  <a:pt x="971" y="496"/>
                </a:lnTo>
                <a:lnTo>
                  <a:pt x="947" y="533"/>
                </a:lnTo>
                <a:lnTo>
                  <a:pt x="922" y="572"/>
                </a:lnTo>
                <a:lnTo>
                  <a:pt x="910" y="591"/>
                </a:lnTo>
                <a:lnTo>
                  <a:pt x="899" y="610"/>
                </a:lnTo>
                <a:lnTo>
                  <a:pt x="889" y="631"/>
                </a:lnTo>
                <a:lnTo>
                  <a:pt x="880" y="650"/>
                </a:lnTo>
                <a:lnTo>
                  <a:pt x="880" y="650"/>
                </a:lnTo>
                <a:lnTo>
                  <a:pt x="884" y="669"/>
                </a:lnTo>
                <a:lnTo>
                  <a:pt x="890" y="686"/>
                </a:lnTo>
                <a:lnTo>
                  <a:pt x="896" y="703"/>
                </a:lnTo>
                <a:lnTo>
                  <a:pt x="902" y="720"/>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13" y="1242"/>
                </a:lnTo>
                <a:lnTo>
                  <a:pt x="936" y="1140"/>
                </a:lnTo>
                <a:lnTo>
                  <a:pt x="947" y="1091"/>
                </a:lnTo>
                <a:lnTo>
                  <a:pt x="958" y="1043"/>
                </a:lnTo>
                <a:lnTo>
                  <a:pt x="971" y="996"/>
                </a:lnTo>
                <a:lnTo>
                  <a:pt x="985" y="950"/>
                </a:lnTo>
                <a:lnTo>
                  <a:pt x="999" y="903"/>
                </a:lnTo>
                <a:lnTo>
                  <a:pt x="1015" y="857"/>
                </a:lnTo>
                <a:lnTo>
                  <a:pt x="1015" y="857"/>
                </a:lnTo>
                <a:lnTo>
                  <a:pt x="1017" y="854"/>
                </a:lnTo>
                <a:lnTo>
                  <a:pt x="1016" y="852"/>
                </a:lnTo>
                <a:lnTo>
                  <a:pt x="1014" y="850"/>
                </a:lnTo>
                <a:lnTo>
                  <a:pt x="1014" y="849"/>
                </a:lnTo>
                <a:lnTo>
                  <a:pt x="1013" y="848"/>
                </a:lnTo>
                <a:lnTo>
                  <a:pt x="1013" y="848"/>
                </a:lnTo>
                <a:lnTo>
                  <a:pt x="1018" y="849"/>
                </a:lnTo>
                <a:lnTo>
                  <a:pt x="1020" y="848"/>
                </a:lnTo>
                <a:lnTo>
                  <a:pt x="1020" y="844"/>
                </a:lnTo>
                <a:lnTo>
                  <a:pt x="1020" y="844"/>
                </a:lnTo>
                <a:lnTo>
                  <a:pt x="1030" y="821"/>
                </a:lnTo>
                <a:lnTo>
                  <a:pt x="1034" y="809"/>
                </a:lnTo>
                <a:lnTo>
                  <a:pt x="1039" y="798"/>
                </a:lnTo>
                <a:lnTo>
                  <a:pt x="1039" y="798"/>
                </a:lnTo>
                <a:lnTo>
                  <a:pt x="1038" y="797"/>
                </a:lnTo>
                <a:lnTo>
                  <a:pt x="1038" y="796"/>
                </a:lnTo>
                <a:lnTo>
                  <a:pt x="1036" y="798"/>
                </a:lnTo>
                <a:lnTo>
                  <a:pt x="1035" y="800"/>
                </a:lnTo>
                <a:lnTo>
                  <a:pt x="1035" y="800"/>
                </a:lnTo>
                <a:lnTo>
                  <a:pt x="1034" y="798"/>
                </a:lnTo>
                <a:lnTo>
                  <a:pt x="1034" y="798"/>
                </a:lnTo>
                <a:lnTo>
                  <a:pt x="1034" y="796"/>
                </a:lnTo>
                <a:lnTo>
                  <a:pt x="1035" y="794"/>
                </a:lnTo>
                <a:lnTo>
                  <a:pt x="1039" y="793"/>
                </a:lnTo>
                <a:lnTo>
                  <a:pt x="1042" y="792"/>
                </a:lnTo>
                <a:lnTo>
                  <a:pt x="1042" y="791"/>
                </a:lnTo>
                <a:lnTo>
                  <a:pt x="1042" y="789"/>
                </a:lnTo>
                <a:lnTo>
                  <a:pt x="1042" y="789"/>
                </a:lnTo>
                <a:close/>
                <a:moveTo>
                  <a:pt x="1666" y="178"/>
                </a:moveTo>
                <a:lnTo>
                  <a:pt x="1666" y="178"/>
                </a:lnTo>
                <a:lnTo>
                  <a:pt x="1650" y="190"/>
                </a:lnTo>
                <a:lnTo>
                  <a:pt x="1634" y="201"/>
                </a:lnTo>
                <a:lnTo>
                  <a:pt x="1617" y="212"/>
                </a:lnTo>
                <a:lnTo>
                  <a:pt x="1599" y="222"/>
                </a:lnTo>
                <a:lnTo>
                  <a:pt x="1599" y="222"/>
                </a:lnTo>
                <a:lnTo>
                  <a:pt x="1572" y="231"/>
                </a:lnTo>
                <a:lnTo>
                  <a:pt x="1545" y="242"/>
                </a:lnTo>
                <a:lnTo>
                  <a:pt x="1520" y="254"/>
                </a:lnTo>
                <a:lnTo>
                  <a:pt x="1496" y="264"/>
                </a:lnTo>
                <a:lnTo>
                  <a:pt x="1471" y="277"/>
                </a:lnTo>
                <a:lnTo>
                  <a:pt x="1449" y="290"/>
                </a:lnTo>
                <a:lnTo>
                  <a:pt x="1426" y="303"/>
                </a:lnTo>
                <a:lnTo>
                  <a:pt x="1405" y="316"/>
                </a:lnTo>
                <a:lnTo>
                  <a:pt x="1405" y="316"/>
                </a:lnTo>
                <a:lnTo>
                  <a:pt x="1374" y="337"/>
                </a:lnTo>
                <a:lnTo>
                  <a:pt x="1344" y="360"/>
                </a:lnTo>
                <a:lnTo>
                  <a:pt x="1287" y="407"/>
                </a:lnTo>
                <a:lnTo>
                  <a:pt x="1287" y="407"/>
                </a:lnTo>
                <a:lnTo>
                  <a:pt x="1259" y="431"/>
                </a:lnTo>
                <a:lnTo>
                  <a:pt x="1245" y="443"/>
                </a:lnTo>
                <a:lnTo>
                  <a:pt x="1232" y="457"/>
                </a:lnTo>
                <a:lnTo>
                  <a:pt x="1221" y="470"/>
                </a:lnTo>
                <a:lnTo>
                  <a:pt x="1209" y="485"/>
                </a:lnTo>
                <a:lnTo>
                  <a:pt x="1198" y="500"/>
                </a:lnTo>
                <a:lnTo>
                  <a:pt x="1187" y="515"/>
                </a:lnTo>
                <a:lnTo>
                  <a:pt x="1187" y="515"/>
                </a:lnTo>
                <a:lnTo>
                  <a:pt x="1167" y="547"/>
                </a:lnTo>
                <a:lnTo>
                  <a:pt x="1147" y="577"/>
                </a:lnTo>
                <a:lnTo>
                  <a:pt x="1147" y="577"/>
                </a:lnTo>
                <a:lnTo>
                  <a:pt x="1139" y="589"/>
                </a:lnTo>
                <a:lnTo>
                  <a:pt x="1133" y="602"/>
                </a:lnTo>
                <a:lnTo>
                  <a:pt x="1120" y="629"/>
                </a:lnTo>
                <a:lnTo>
                  <a:pt x="1099" y="681"/>
                </a:lnTo>
                <a:lnTo>
                  <a:pt x="1099" y="681"/>
                </a:lnTo>
                <a:lnTo>
                  <a:pt x="1087" y="710"/>
                </a:lnTo>
                <a:lnTo>
                  <a:pt x="1075" y="740"/>
                </a:lnTo>
                <a:lnTo>
                  <a:pt x="1055" y="799"/>
                </a:lnTo>
                <a:lnTo>
                  <a:pt x="1033" y="858"/>
                </a:lnTo>
                <a:lnTo>
                  <a:pt x="1012" y="918"/>
                </a:lnTo>
                <a:lnTo>
                  <a:pt x="1012" y="918"/>
                </a:lnTo>
                <a:lnTo>
                  <a:pt x="999" y="952"/>
                </a:lnTo>
                <a:lnTo>
                  <a:pt x="988" y="986"/>
                </a:lnTo>
                <a:lnTo>
                  <a:pt x="978" y="1021"/>
                </a:lnTo>
                <a:lnTo>
                  <a:pt x="968" y="1058"/>
                </a:lnTo>
                <a:lnTo>
                  <a:pt x="950" y="1130"/>
                </a:lnTo>
                <a:lnTo>
                  <a:pt x="932" y="1203"/>
                </a:lnTo>
                <a:lnTo>
                  <a:pt x="932" y="1203"/>
                </a:lnTo>
                <a:lnTo>
                  <a:pt x="933" y="1209"/>
                </a:lnTo>
                <a:lnTo>
                  <a:pt x="933" y="1215"/>
                </a:lnTo>
                <a:lnTo>
                  <a:pt x="930" y="1227"/>
                </a:lnTo>
                <a:lnTo>
                  <a:pt x="929" y="1233"/>
                </a:lnTo>
                <a:lnTo>
                  <a:pt x="928" y="1239"/>
                </a:lnTo>
                <a:lnTo>
                  <a:pt x="928" y="1244"/>
                </a:lnTo>
                <a:lnTo>
                  <a:pt x="929" y="1250"/>
                </a:lnTo>
                <a:lnTo>
                  <a:pt x="929" y="1250"/>
                </a:lnTo>
                <a:lnTo>
                  <a:pt x="935" y="1236"/>
                </a:lnTo>
                <a:lnTo>
                  <a:pt x="939" y="1222"/>
                </a:lnTo>
                <a:lnTo>
                  <a:pt x="942" y="1215"/>
                </a:lnTo>
                <a:lnTo>
                  <a:pt x="947" y="1210"/>
                </a:lnTo>
                <a:lnTo>
                  <a:pt x="951" y="1206"/>
                </a:lnTo>
                <a:lnTo>
                  <a:pt x="956" y="1201"/>
                </a:lnTo>
                <a:lnTo>
                  <a:pt x="956" y="1201"/>
                </a:lnTo>
                <a:lnTo>
                  <a:pt x="974" y="1172"/>
                </a:lnTo>
                <a:lnTo>
                  <a:pt x="993" y="1142"/>
                </a:lnTo>
                <a:lnTo>
                  <a:pt x="1013" y="1115"/>
                </a:lnTo>
                <a:lnTo>
                  <a:pt x="1023" y="1102"/>
                </a:lnTo>
                <a:lnTo>
                  <a:pt x="1033" y="1090"/>
                </a:lnTo>
                <a:lnTo>
                  <a:pt x="1033" y="1090"/>
                </a:lnTo>
                <a:lnTo>
                  <a:pt x="1045" y="1077"/>
                </a:lnTo>
                <a:lnTo>
                  <a:pt x="1057" y="1065"/>
                </a:lnTo>
                <a:lnTo>
                  <a:pt x="1071" y="1053"/>
                </a:lnTo>
                <a:lnTo>
                  <a:pt x="1082" y="1040"/>
                </a:lnTo>
                <a:lnTo>
                  <a:pt x="1082" y="1040"/>
                </a:lnTo>
                <a:lnTo>
                  <a:pt x="1105" y="1013"/>
                </a:lnTo>
                <a:lnTo>
                  <a:pt x="1117" y="1000"/>
                </a:lnTo>
                <a:lnTo>
                  <a:pt x="1129" y="988"/>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5" y="814"/>
                </a:lnTo>
                <a:lnTo>
                  <a:pt x="1518" y="783"/>
                </a:lnTo>
                <a:lnTo>
                  <a:pt x="1524" y="753"/>
                </a:lnTo>
                <a:lnTo>
                  <a:pt x="1529" y="723"/>
                </a:lnTo>
                <a:lnTo>
                  <a:pt x="1535" y="693"/>
                </a:lnTo>
                <a:lnTo>
                  <a:pt x="1542" y="664"/>
                </a:lnTo>
                <a:lnTo>
                  <a:pt x="1550" y="634"/>
                </a:lnTo>
                <a:lnTo>
                  <a:pt x="1568" y="572"/>
                </a:lnTo>
                <a:lnTo>
                  <a:pt x="1568" y="572"/>
                </a:lnTo>
                <a:lnTo>
                  <a:pt x="1579" y="536"/>
                </a:lnTo>
                <a:lnTo>
                  <a:pt x="1592" y="501"/>
                </a:lnTo>
                <a:lnTo>
                  <a:pt x="1618" y="43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6"/>
                </a:lnTo>
                <a:lnTo>
                  <a:pt x="1699" y="124"/>
                </a:lnTo>
                <a:lnTo>
                  <a:pt x="1698" y="124"/>
                </a:lnTo>
                <a:lnTo>
                  <a:pt x="1698" y="124"/>
                </a:lnTo>
                <a:lnTo>
                  <a:pt x="1695" y="132"/>
                </a:lnTo>
                <a:lnTo>
                  <a:pt x="1691" y="139"/>
                </a:lnTo>
                <a:lnTo>
                  <a:pt x="1682" y="151"/>
                </a:lnTo>
                <a:lnTo>
                  <a:pt x="1674" y="164"/>
                </a:lnTo>
                <a:lnTo>
                  <a:pt x="1669" y="170"/>
                </a:lnTo>
                <a:lnTo>
                  <a:pt x="1666" y="178"/>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41" y="407"/>
                </a:lnTo>
                <a:lnTo>
                  <a:pt x="1632" y="430"/>
                </a:lnTo>
                <a:lnTo>
                  <a:pt x="1623" y="454"/>
                </a:lnTo>
                <a:lnTo>
                  <a:pt x="1607" y="503"/>
                </a:lnTo>
                <a:lnTo>
                  <a:pt x="1607" y="503"/>
                </a:lnTo>
                <a:lnTo>
                  <a:pt x="1581" y="580"/>
                </a:lnTo>
                <a:lnTo>
                  <a:pt x="1570" y="620"/>
                </a:lnTo>
                <a:lnTo>
                  <a:pt x="1558" y="660"/>
                </a:lnTo>
                <a:lnTo>
                  <a:pt x="1547" y="700"/>
                </a:lnTo>
                <a:lnTo>
                  <a:pt x="1539" y="742"/>
                </a:lnTo>
                <a:lnTo>
                  <a:pt x="1531" y="785"/>
                </a:lnTo>
                <a:lnTo>
                  <a:pt x="1526" y="829"/>
                </a:lnTo>
                <a:lnTo>
                  <a:pt x="1526" y="829"/>
                </a:lnTo>
                <a:lnTo>
                  <a:pt x="1498" y="830"/>
                </a:lnTo>
                <a:lnTo>
                  <a:pt x="1470" y="831"/>
                </a:lnTo>
                <a:lnTo>
                  <a:pt x="1417" y="833"/>
                </a:lnTo>
                <a:lnTo>
                  <a:pt x="1417" y="833"/>
                </a:lnTo>
                <a:lnTo>
                  <a:pt x="1391" y="842"/>
                </a:lnTo>
                <a:lnTo>
                  <a:pt x="1365" y="851"/>
                </a:lnTo>
                <a:lnTo>
                  <a:pt x="1339" y="862"/>
                </a:lnTo>
                <a:lnTo>
                  <a:pt x="1315" y="874"/>
                </a:lnTo>
                <a:lnTo>
                  <a:pt x="1291" y="887"/>
                </a:lnTo>
                <a:lnTo>
                  <a:pt x="1268" y="899"/>
                </a:lnTo>
                <a:lnTo>
                  <a:pt x="1245" y="913"/>
                </a:lnTo>
                <a:lnTo>
                  <a:pt x="1223" y="927"/>
                </a:lnTo>
                <a:lnTo>
                  <a:pt x="1223" y="927"/>
                </a:lnTo>
                <a:lnTo>
                  <a:pt x="1207" y="940"/>
                </a:lnTo>
                <a:lnTo>
                  <a:pt x="1192" y="954"/>
                </a:lnTo>
                <a:lnTo>
                  <a:pt x="1165" y="980"/>
                </a:lnTo>
                <a:lnTo>
                  <a:pt x="1165" y="980"/>
                </a:lnTo>
                <a:lnTo>
                  <a:pt x="1154" y="987"/>
                </a:lnTo>
                <a:lnTo>
                  <a:pt x="1145" y="995"/>
                </a:lnTo>
                <a:lnTo>
                  <a:pt x="1135" y="1001"/>
                </a:lnTo>
                <a:lnTo>
                  <a:pt x="1125" y="1010"/>
                </a:lnTo>
                <a:lnTo>
                  <a:pt x="1125" y="1010"/>
                </a:lnTo>
                <a:lnTo>
                  <a:pt x="1117" y="1018"/>
                </a:lnTo>
                <a:lnTo>
                  <a:pt x="1108" y="1028"/>
                </a:lnTo>
                <a:lnTo>
                  <a:pt x="1091" y="1047"/>
                </a:lnTo>
                <a:lnTo>
                  <a:pt x="1091" y="1047"/>
                </a:lnTo>
                <a:lnTo>
                  <a:pt x="1056" y="1082"/>
                </a:lnTo>
                <a:lnTo>
                  <a:pt x="1039" y="1101"/>
                </a:lnTo>
                <a:lnTo>
                  <a:pt x="1023" y="1120"/>
                </a:lnTo>
                <a:lnTo>
                  <a:pt x="1023" y="1120"/>
                </a:lnTo>
                <a:lnTo>
                  <a:pt x="1008" y="1140"/>
                </a:lnTo>
                <a:lnTo>
                  <a:pt x="993" y="1161"/>
                </a:lnTo>
                <a:lnTo>
                  <a:pt x="979" y="1182"/>
                </a:lnTo>
                <a:lnTo>
                  <a:pt x="965" y="1205"/>
                </a:lnTo>
                <a:lnTo>
                  <a:pt x="952" y="1226"/>
                </a:lnTo>
                <a:lnTo>
                  <a:pt x="940" y="1250"/>
                </a:lnTo>
                <a:lnTo>
                  <a:pt x="928" y="1272"/>
                </a:lnTo>
                <a:lnTo>
                  <a:pt x="918" y="1296"/>
                </a:lnTo>
                <a:lnTo>
                  <a:pt x="918" y="1296"/>
                </a:lnTo>
                <a:lnTo>
                  <a:pt x="923" y="1290"/>
                </a:lnTo>
                <a:lnTo>
                  <a:pt x="928" y="1284"/>
                </a:lnTo>
                <a:lnTo>
                  <a:pt x="933" y="1275"/>
                </a:lnTo>
                <a:lnTo>
                  <a:pt x="937" y="1268"/>
                </a:lnTo>
                <a:lnTo>
                  <a:pt x="944" y="1251"/>
                </a:lnTo>
                <a:lnTo>
                  <a:pt x="953" y="1233"/>
                </a:lnTo>
                <a:lnTo>
                  <a:pt x="953" y="1233"/>
                </a:lnTo>
                <a:lnTo>
                  <a:pt x="959" y="1225"/>
                </a:lnTo>
                <a:lnTo>
                  <a:pt x="967" y="1216"/>
                </a:lnTo>
                <a:lnTo>
                  <a:pt x="975" y="1208"/>
                </a:lnTo>
                <a:lnTo>
                  <a:pt x="983" y="1200"/>
                </a:lnTo>
                <a:lnTo>
                  <a:pt x="983" y="1200"/>
                </a:lnTo>
                <a:lnTo>
                  <a:pt x="998" y="1179"/>
                </a:lnTo>
                <a:lnTo>
                  <a:pt x="1013" y="1157"/>
                </a:lnTo>
                <a:lnTo>
                  <a:pt x="1013" y="1157"/>
                </a:lnTo>
                <a:lnTo>
                  <a:pt x="1020" y="1147"/>
                </a:lnTo>
                <a:lnTo>
                  <a:pt x="1028" y="1136"/>
                </a:lnTo>
                <a:lnTo>
                  <a:pt x="1032" y="1131"/>
                </a:lnTo>
                <a:lnTo>
                  <a:pt x="1036" y="1126"/>
                </a:lnTo>
                <a:lnTo>
                  <a:pt x="1042" y="1123"/>
                </a:lnTo>
                <a:lnTo>
                  <a:pt x="1047" y="1121"/>
                </a:lnTo>
                <a:lnTo>
                  <a:pt x="1047" y="1121"/>
                </a:lnTo>
                <a:lnTo>
                  <a:pt x="1038" y="1138"/>
                </a:lnTo>
                <a:lnTo>
                  <a:pt x="1027" y="1153"/>
                </a:lnTo>
                <a:lnTo>
                  <a:pt x="1003" y="1184"/>
                </a:lnTo>
                <a:lnTo>
                  <a:pt x="980" y="1214"/>
                </a:lnTo>
                <a:lnTo>
                  <a:pt x="969" y="1230"/>
                </a:lnTo>
                <a:lnTo>
                  <a:pt x="960" y="1246"/>
                </a:lnTo>
                <a:lnTo>
                  <a:pt x="960" y="1246"/>
                </a:lnTo>
                <a:lnTo>
                  <a:pt x="954" y="1257"/>
                </a:lnTo>
                <a:lnTo>
                  <a:pt x="949" y="1270"/>
                </a:lnTo>
                <a:lnTo>
                  <a:pt x="943" y="1282"/>
                </a:lnTo>
                <a:lnTo>
                  <a:pt x="940" y="1294"/>
                </a:lnTo>
                <a:lnTo>
                  <a:pt x="940" y="1294"/>
                </a:lnTo>
                <a:lnTo>
                  <a:pt x="945" y="1293"/>
                </a:lnTo>
                <a:lnTo>
                  <a:pt x="951" y="1292"/>
                </a:lnTo>
                <a:lnTo>
                  <a:pt x="956" y="1291"/>
                </a:lnTo>
                <a:lnTo>
                  <a:pt x="961" y="1290"/>
                </a:lnTo>
                <a:lnTo>
                  <a:pt x="961" y="1290"/>
                </a:lnTo>
                <a:lnTo>
                  <a:pt x="1012" y="1221"/>
                </a:lnTo>
                <a:lnTo>
                  <a:pt x="1038" y="1186"/>
                </a:lnTo>
                <a:lnTo>
                  <a:pt x="1064" y="1152"/>
                </a:lnTo>
                <a:lnTo>
                  <a:pt x="1091" y="1118"/>
                </a:lnTo>
                <a:lnTo>
                  <a:pt x="1119" y="1086"/>
                </a:lnTo>
                <a:lnTo>
                  <a:pt x="1147" y="1055"/>
                </a:lnTo>
                <a:lnTo>
                  <a:pt x="1177" y="1024"/>
                </a:lnTo>
                <a:lnTo>
                  <a:pt x="1177" y="1024"/>
                </a:lnTo>
                <a:lnTo>
                  <a:pt x="1181" y="1024"/>
                </a:lnTo>
                <a:lnTo>
                  <a:pt x="1184" y="1023"/>
                </a:lnTo>
                <a:lnTo>
                  <a:pt x="1190" y="1020"/>
                </a:lnTo>
                <a:lnTo>
                  <a:pt x="1190" y="1020"/>
                </a:lnTo>
                <a:lnTo>
                  <a:pt x="1220" y="995"/>
                </a:lnTo>
                <a:lnTo>
                  <a:pt x="1251" y="969"/>
                </a:lnTo>
                <a:lnTo>
                  <a:pt x="1284" y="943"/>
                </a:lnTo>
                <a:lnTo>
                  <a:pt x="1317" y="919"/>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11" y="848"/>
                </a:lnTo>
                <a:lnTo>
                  <a:pt x="1524" y="848"/>
                </a:lnTo>
                <a:lnTo>
                  <a:pt x="1532" y="849"/>
                </a:lnTo>
                <a:lnTo>
                  <a:pt x="1541" y="849"/>
                </a:lnTo>
                <a:lnTo>
                  <a:pt x="1553" y="848"/>
                </a:lnTo>
                <a:lnTo>
                  <a:pt x="1553" y="848"/>
                </a:lnTo>
                <a:lnTo>
                  <a:pt x="1580" y="752"/>
                </a:lnTo>
                <a:lnTo>
                  <a:pt x="1609" y="656"/>
                </a:lnTo>
                <a:lnTo>
                  <a:pt x="1622" y="607"/>
                </a:lnTo>
                <a:lnTo>
                  <a:pt x="1635" y="559"/>
                </a:lnTo>
                <a:lnTo>
                  <a:pt x="1647" y="509"/>
                </a:lnTo>
                <a:lnTo>
                  <a:pt x="1656" y="456"/>
                </a:lnTo>
                <a:lnTo>
                  <a:pt x="1656" y="456"/>
                </a:lnTo>
                <a:lnTo>
                  <a:pt x="1659" y="453"/>
                </a:lnTo>
                <a:lnTo>
                  <a:pt x="1662" y="450"/>
                </a:lnTo>
                <a:lnTo>
                  <a:pt x="1664" y="446"/>
                </a:lnTo>
                <a:lnTo>
                  <a:pt x="1666" y="442"/>
                </a:lnTo>
                <a:lnTo>
                  <a:pt x="1666" y="442"/>
                </a:lnTo>
                <a:lnTo>
                  <a:pt x="1672" y="424"/>
                </a:lnTo>
                <a:lnTo>
                  <a:pt x="1678" y="406"/>
                </a:lnTo>
                <a:lnTo>
                  <a:pt x="1682" y="387"/>
                </a:lnTo>
                <a:lnTo>
                  <a:pt x="1685" y="368"/>
                </a:lnTo>
                <a:lnTo>
                  <a:pt x="1694" y="330"/>
                </a:lnTo>
                <a:lnTo>
                  <a:pt x="1699" y="313"/>
                </a:lnTo>
                <a:lnTo>
                  <a:pt x="1705" y="294"/>
                </a:lnTo>
                <a:lnTo>
                  <a:pt x="1705" y="294"/>
                </a:lnTo>
                <a:lnTo>
                  <a:pt x="1707" y="291"/>
                </a:lnTo>
                <a:lnTo>
                  <a:pt x="1710" y="289"/>
                </a:lnTo>
                <a:lnTo>
                  <a:pt x="1712" y="286"/>
                </a:lnTo>
                <a:lnTo>
                  <a:pt x="1714" y="283"/>
                </a:lnTo>
                <a:lnTo>
                  <a:pt x="1714" y="283"/>
                </a:lnTo>
                <a:lnTo>
                  <a:pt x="1723" y="256"/>
                </a:lnTo>
                <a:lnTo>
                  <a:pt x="1730" y="229"/>
                </a:lnTo>
                <a:lnTo>
                  <a:pt x="1737" y="202"/>
                </a:lnTo>
                <a:lnTo>
                  <a:pt x="1744" y="178"/>
                </a:lnTo>
                <a:lnTo>
                  <a:pt x="1744" y="178"/>
                </a:lnTo>
                <a:lnTo>
                  <a:pt x="1751" y="162"/>
                </a:lnTo>
                <a:lnTo>
                  <a:pt x="1753" y="154"/>
                </a:lnTo>
                <a:lnTo>
                  <a:pt x="1753" y="150"/>
                </a:lnTo>
                <a:lnTo>
                  <a:pt x="1751" y="146"/>
                </a:lnTo>
                <a:lnTo>
                  <a:pt x="1751" y="146"/>
                </a:lnTo>
                <a:lnTo>
                  <a:pt x="1742" y="148"/>
                </a:lnTo>
                <a:lnTo>
                  <a:pt x="1735" y="150"/>
                </a:lnTo>
                <a:lnTo>
                  <a:pt x="1727" y="152"/>
                </a:lnTo>
                <a:lnTo>
                  <a:pt x="1723" y="152"/>
                </a:lnTo>
                <a:lnTo>
                  <a:pt x="1717" y="151"/>
                </a:lnTo>
                <a:lnTo>
                  <a:pt x="1717" y="151"/>
                </a:lnTo>
                <a:close/>
                <a:moveTo>
                  <a:pt x="1785" y="576"/>
                </a:moveTo>
                <a:lnTo>
                  <a:pt x="1785" y="576"/>
                </a:lnTo>
                <a:lnTo>
                  <a:pt x="1783" y="575"/>
                </a:lnTo>
                <a:lnTo>
                  <a:pt x="1782" y="575"/>
                </a:lnTo>
                <a:lnTo>
                  <a:pt x="1781" y="576"/>
                </a:lnTo>
                <a:lnTo>
                  <a:pt x="1781" y="577"/>
                </a:lnTo>
                <a:lnTo>
                  <a:pt x="1778" y="581"/>
                </a:lnTo>
                <a:lnTo>
                  <a:pt x="1776" y="587"/>
                </a:lnTo>
                <a:lnTo>
                  <a:pt x="1776" y="587"/>
                </a:lnTo>
                <a:lnTo>
                  <a:pt x="1781" y="556"/>
                </a:lnTo>
                <a:lnTo>
                  <a:pt x="1785" y="526"/>
                </a:lnTo>
                <a:lnTo>
                  <a:pt x="1798" y="464"/>
                </a:lnTo>
                <a:lnTo>
                  <a:pt x="1811" y="399"/>
                </a:lnTo>
                <a:lnTo>
                  <a:pt x="1822" y="334"/>
                </a:lnTo>
                <a:lnTo>
                  <a:pt x="1822" y="334"/>
                </a:lnTo>
                <a:lnTo>
                  <a:pt x="1827" y="327"/>
                </a:lnTo>
                <a:lnTo>
                  <a:pt x="1831" y="320"/>
                </a:lnTo>
                <a:lnTo>
                  <a:pt x="1831" y="320"/>
                </a:lnTo>
                <a:lnTo>
                  <a:pt x="1831" y="312"/>
                </a:lnTo>
                <a:lnTo>
                  <a:pt x="1833" y="303"/>
                </a:lnTo>
                <a:lnTo>
                  <a:pt x="1838" y="282"/>
                </a:lnTo>
                <a:lnTo>
                  <a:pt x="1844" y="260"/>
                </a:lnTo>
                <a:lnTo>
                  <a:pt x="1849" y="240"/>
                </a:lnTo>
                <a:lnTo>
                  <a:pt x="1849" y="240"/>
                </a:lnTo>
                <a:lnTo>
                  <a:pt x="1852" y="237"/>
                </a:lnTo>
                <a:lnTo>
                  <a:pt x="1854" y="232"/>
                </a:lnTo>
                <a:lnTo>
                  <a:pt x="1857" y="227"/>
                </a:lnTo>
                <a:lnTo>
                  <a:pt x="1858" y="222"/>
                </a:lnTo>
                <a:lnTo>
                  <a:pt x="1858" y="222"/>
                </a:lnTo>
                <a:lnTo>
                  <a:pt x="1853" y="217"/>
                </a:lnTo>
                <a:lnTo>
                  <a:pt x="1849" y="213"/>
                </a:lnTo>
                <a:lnTo>
                  <a:pt x="1844" y="211"/>
                </a:lnTo>
                <a:lnTo>
                  <a:pt x="1838" y="210"/>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86"/>
                </a:lnTo>
                <a:lnTo>
                  <a:pt x="1809" y="278"/>
                </a:lnTo>
                <a:lnTo>
                  <a:pt x="1809" y="271"/>
                </a:lnTo>
                <a:lnTo>
                  <a:pt x="1813" y="253"/>
                </a:lnTo>
                <a:lnTo>
                  <a:pt x="1817" y="233"/>
                </a:lnTo>
                <a:lnTo>
                  <a:pt x="1820" y="215"/>
                </a:lnTo>
                <a:lnTo>
                  <a:pt x="1820" y="215"/>
                </a:lnTo>
                <a:lnTo>
                  <a:pt x="1818" y="212"/>
                </a:lnTo>
                <a:lnTo>
                  <a:pt x="1816" y="209"/>
                </a:lnTo>
                <a:lnTo>
                  <a:pt x="1814" y="201"/>
                </a:lnTo>
                <a:lnTo>
                  <a:pt x="1813" y="194"/>
                </a:lnTo>
                <a:lnTo>
                  <a:pt x="1809" y="186"/>
                </a:lnTo>
                <a:lnTo>
                  <a:pt x="1809" y="186"/>
                </a:lnTo>
                <a:lnTo>
                  <a:pt x="1804" y="204"/>
                </a:lnTo>
                <a:lnTo>
                  <a:pt x="1800" y="223"/>
                </a:lnTo>
                <a:lnTo>
                  <a:pt x="1794" y="241"/>
                </a:lnTo>
                <a:lnTo>
                  <a:pt x="1791" y="248"/>
                </a:lnTo>
                <a:lnTo>
                  <a:pt x="1787" y="256"/>
                </a:lnTo>
                <a:lnTo>
                  <a:pt x="1787" y="256"/>
                </a:lnTo>
                <a:lnTo>
                  <a:pt x="1787" y="246"/>
                </a:lnTo>
                <a:lnTo>
                  <a:pt x="1788" y="237"/>
                </a:lnTo>
                <a:lnTo>
                  <a:pt x="1792" y="219"/>
                </a:lnTo>
                <a:lnTo>
                  <a:pt x="1796" y="202"/>
                </a:lnTo>
                <a:lnTo>
                  <a:pt x="1797" y="194"/>
                </a:lnTo>
                <a:lnTo>
                  <a:pt x="1798" y="186"/>
                </a:lnTo>
                <a:lnTo>
                  <a:pt x="1798" y="186"/>
                </a:lnTo>
                <a:lnTo>
                  <a:pt x="1794" y="191"/>
                </a:lnTo>
                <a:lnTo>
                  <a:pt x="1791" y="196"/>
                </a:lnTo>
                <a:lnTo>
                  <a:pt x="1789" y="207"/>
                </a:lnTo>
                <a:lnTo>
                  <a:pt x="1787" y="217"/>
                </a:lnTo>
                <a:lnTo>
                  <a:pt x="1785" y="229"/>
                </a:lnTo>
                <a:lnTo>
                  <a:pt x="1785" y="229"/>
                </a:lnTo>
                <a:lnTo>
                  <a:pt x="1771" y="272"/>
                </a:lnTo>
                <a:lnTo>
                  <a:pt x="1765" y="293"/>
                </a:lnTo>
                <a:lnTo>
                  <a:pt x="1760" y="315"/>
                </a:lnTo>
                <a:lnTo>
                  <a:pt x="1760" y="315"/>
                </a:lnTo>
                <a:lnTo>
                  <a:pt x="1758" y="324"/>
                </a:lnTo>
                <a:lnTo>
                  <a:pt x="1757" y="333"/>
                </a:lnTo>
                <a:lnTo>
                  <a:pt x="1756" y="336"/>
                </a:lnTo>
                <a:lnTo>
                  <a:pt x="1754" y="339"/>
                </a:lnTo>
                <a:lnTo>
                  <a:pt x="1752" y="342"/>
                </a:lnTo>
                <a:lnTo>
                  <a:pt x="1750" y="343"/>
                </a:lnTo>
                <a:lnTo>
                  <a:pt x="1750" y="343"/>
                </a:lnTo>
                <a:lnTo>
                  <a:pt x="1752" y="321"/>
                </a:lnTo>
                <a:lnTo>
                  <a:pt x="1756" y="300"/>
                </a:lnTo>
                <a:lnTo>
                  <a:pt x="1765" y="259"/>
                </a:lnTo>
                <a:lnTo>
                  <a:pt x="1775" y="217"/>
                </a:lnTo>
                <a:lnTo>
                  <a:pt x="1780" y="196"/>
                </a:lnTo>
                <a:lnTo>
                  <a:pt x="1783" y="173"/>
                </a:lnTo>
                <a:lnTo>
                  <a:pt x="1783" y="173"/>
                </a:lnTo>
                <a:lnTo>
                  <a:pt x="1776" y="164"/>
                </a:lnTo>
                <a:lnTo>
                  <a:pt x="1772" y="160"/>
                </a:lnTo>
                <a:lnTo>
                  <a:pt x="1767" y="156"/>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4" y="841"/>
                </a:lnTo>
                <a:lnTo>
                  <a:pt x="1569" y="847"/>
                </a:lnTo>
                <a:lnTo>
                  <a:pt x="1574" y="851"/>
                </a:lnTo>
                <a:lnTo>
                  <a:pt x="1577" y="853"/>
                </a:lnTo>
                <a:lnTo>
                  <a:pt x="1581" y="854"/>
                </a:lnTo>
                <a:lnTo>
                  <a:pt x="1586" y="855"/>
                </a:lnTo>
                <a:lnTo>
                  <a:pt x="1591" y="854"/>
                </a:lnTo>
                <a:lnTo>
                  <a:pt x="1591" y="854"/>
                </a:lnTo>
                <a:lnTo>
                  <a:pt x="1592" y="842"/>
                </a:lnTo>
                <a:lnTo>
                  <a:pt x="1595" y="830"/>
                </a:lnTo>
                <a:lnTo>
                  <a:pt x="1599" y="817"/>
                </a:lnTo>
                <a:lnTo>
                  <a:pt x="1602" y="805"/>
                </a:lnTo>
                <a:lnTo>
                  <a:pt x="1610" y="782"/>
                </a:lnTo>
                <a:lnTo>
                  <a:pt x="1615" y="769"/>
                </a:lnTo>
                <a:lnTo>
                  <a:pt x="1618" y="757"/>
                </a:lnTo>
                <a:lnTo>
                  <a:pt x="1618" y="757"/>
                </a:lnTo>
                <a:lnTo>
                  <a:pt x="1620" y="744"/>
                </a:lnTo>
                <a:lnTo>
                  <a:pt x="1621" y="730"/>
                </a:lnTo>
                <a:lnTo>
                  <a:pt x="1622" y="724"/>
                </a:lnTo>
                <a:lnTo>
                  <a:pt x="1624" y="717"/>
                </a:lnTo>
                <a:lnTo>
                  <a:pt x="1626" y="711"/>
                </a:lnTo>
                <a:lnTo>
                  <a:pt x="1631" y="706"/>
                </a:lnTo>
                <a:lnTo>
                  <a:pt x="1631" y="706"/>
                </a:lnTo>
                <a:lnTo>
                  <a:pt x="1629" y="725"/>
                </a:lnTo>
                <a:lnTo>
                  <a:pt x="1625" y="743"/>
                </a:lnTo>
                <a:lnTo>
                  <a:pt x="1618" y="779"/>
                </a:lnTo>
                <a:lnTo>
                  <a:pt x="1609" y="816"/>
                </a:lnTo>
                <a:lnTo>
                  <a:pt x="1605" y="834"/>
                </a:lnTo>
                <a:lnTo>
                  <a:pt x="1602" y="853"/>
                </a:lnTo>
                <a:lnTo>
                  <a:pt x="1602" y="853"/>
                </a:lnTo>
                <a:lnTo>
                  <a:pt x="1605" y="852"/>
                </a:lnTo>
                <a:lnTo>
                  <a:pt x="1607" y="852"/>
                </a:lnTo>
                <a:lnTo>
                  <a:pt x="1611" y="852"/>
                </a:lnTo>
                <a:lnTo>
                  <a:pt x="1616" y="853"/>
                </a:lnTo>
                <a:lnTo>
                  <a:pt x="1618" y="853"/>
                </a:lnTo>
                <a:lnTo>
                  <a:pt x="1620" y="853"/>
                </a:lnTo>
                <a:lnTo>
                  <a:pt x="1620" y="853"/>
                </a:lnTo>
                <a:lnTo>
                  <a:pt x="1626" y="823"/>
                </a:lnTo>
                <a:lnTo>
                  <a:pt x="1634" y="792"/>
                </a:lnTo>
                <a:lnTo>
                  <a:pt x="1650" y="731"/>
                </a:lnTo>
                <a:lnTo>
                  <a:pt x="1665" y="669"/>
                </a:lnTo>
                <a:lnTo>
                  <a:pt x="1672" y="637"/>
                </a:lnTo>
                <a:lnTo>
                  <a:pt x="1678" y="604"/>
                </a:lnTo>
                <a:lnTo>
                  <a:pt x="1678" y="604"/>
                </a:lnTo>
                <a:lnTo>
                  <a:pt x="1681" y="600"/>
                </a:lnTo>
                <a:lnTo>
                  <a:pt x="1684" y="595"/>
                </a:lnTo>
                <a:lnTo>
                  <a:pt x="1685" y="590"/>
                </a:lnTo>
                <a:lnTo>
                  <a:pt x="1686" y="584"/>
                </a:lnTo>
                <a:lnTo>
                  <a:pt x="1687" y="571"/>
                </a:lnTo>
                <a:lnTo>
                  <a:pt x="1688" y="558"/>
                </a:lnTo>
                <a:lnTo>
                  <a:pt x="1688" y="558"/>
                </a:lnTo>
                <a:lnTo>
                  <a:pt x="1693" y="537"/>
                </a:lnTo>
                <a:lnTo>
                  <a:pt x="1698" y="517"/>
                </a:lnTo>
                <a:lnTo>
                  <a:pt x="1702" y="497"/>
                </a:lnTo>
                <a:lnTo>
                  <a:pt x="1707" y="476"/>
                </a:lnTo>
                <a:lnTo>
                  <a:pt x="1707" y="476"/>
                </a:lnTo>
                <a:lnTo>
                  <a:pt x="1709" y="466"/>
                </a:lnTo>
                <a:lnTo>
                  <a:pt x="1712" y="456"/>
                </a:lnTo>
                <a:lnTo>
                  <a:pt x="1717" y="436"/>
                </a:lnTo>
                <a:lnTo>
                  <a:pt x="1717" y="436"/>
                </a:lnTo>
                <a:lnTo>
                  <a:pt x="1720" y="425"/>
                </a:lnTo>
                <a:lnTo>
                  <a:pt x="1721" y="414"/>
                </a:lnTo>
                <a:lnTo>
                  <a:pt x="1722" y="409"/>
                </a:lnTo>
                <a:lnTo>
                  <a:pt x="1724" y="405"/>
                </a:lnTo>
                <a:lnTo>
                  <a:pt x="1727" y="402"/>
                </a:lnTo>
                <a:lnTo>
                  <a:pt x="1731" y="398"/>
                </a:lnTo>
                <a:lnTo>
                  <a:pt x="1731" y="398"/>
                </a:lnTo>
                <a:lnTo>
                  <a:pt x="1726" y="434"/>
                </a:lnTo>
                <a:lnTo>
                  <a:pt x="1720" y="471"/>
                </a:lnTo>
                <a:lnTo>
                  <a:pt x="1712" y="509"/>
                </a:lnTo>
                <a:lnTo>
                  <a:pt x="1705" y="547"/>
                </a:lnTo>
                <a:lnTo>
                  <a:pt x="1686" y="624"/>
                </a:lnTo>
                <a:lnTo>
                  <a:pt x="1667" y="700"/>
                </a:lnTo>
                <a:lnTo>
                  <a:pt x="1667" y="700"/>
                </a:lnTo>
                <a:lnTo>
                  <a:pt x="1664" y="716"/>
                </a:lnTo>
                <a:lnTo>
                  <a:pt x="1662" y="733"/>
                </a:lnTo>
                <a:lnTo>
                  <a:pt x="1659" y="749"/>
                </a:lnTo>
                <a:lnTo>
                  <a:pt x="1655" y="766"/>
                </a:lnTo>
                <a:lnTo>
                  <a:pt x="1655" y="766"/>
                </a:lnTo>
                <a:lnTo>
                  <a:pt x="1651" y="779"/>
                </a:lnTo>
                <a:lnTo>
                  <a:pt x="1646" y="794"/>
                </a:lnTo>
                <a:lnTo>
                  <a:pt x="1635" y="824"/>
                </a:lnTo>
                <a:lnTo>
                  <a:pt x="1630" y="841"/>
                </a:lnTo>
                <a:lnTo>
                  <a:pt x="1626" y="855"/>
                </a:lnTo>
                <a:lnTo>
                  <a:pt x="1623" y="869"/>
                </a:lnTo>
                <a:lnTo>
                  <a:pt x="1623" y="883"/>
                </a:lnTo>
                <a:lnTo>
                  <a:pt x="1623" y="883"/>
                </a:lnTo>
                <a:lnTo>
                  <a:pt x="1630" y="888"/>
                </a:lnTo>
                <a:lnTo>
                  <a:pt x="1635" y="891"/>
                </a:lnTo>
                <a:lnTo>
                  <a:pt x="1650" y="894"/>
                </a:lnTo>
                <a:lnTo>
                  <a:pt x="1650" y="894"/>
                </a:lnTo>
                <a:lnTo>
                  <a:pt x="1651" y="879"/>
                </a:lnTo>
                <a:lnTo>
                  <a:pt x="1654" y="865"/>
                </a:lnTo>
                <a:lnTo>
                  <a:pt x="1657" y="852"/>
                </a:lnTo>
                <a:lnTo>
                  <a:pt x="1662" y="838"/>
                </a:lnTo>
                <a:lnTo>
                  <a:pt x="1671" y="813"/>
                </a:lnTo>
                <a:lnTo>
                  <a:pt x="1680" y="787"/>
                </a:lnTo>
                <a:lnTo>
                  <a:pt x="1680" y="787"/>
                </a:lnTo>
                <a:lnTo>
                  <a:pt x="1683" y="775"/>
                </a:lnTo>
                <a:lnTo>
                  <a:pt x="1685" y="763"/>
                </a:lnTo>
                <a:lnTo>
                  <a:pt x="1688" y="741"/>
                </a:lnTo>
                <a:lnTo>
                  <a:pt x="1691" y="729"/>
                </a:lnTo>
                <a:lnTo>
                  <a:pt x="1693" y="717"/>
                </a:lnTo>
                <a:lnTo>
                  <a:pt x="1697" y="707"/>
                </a:lnTo>
                <a:lnTo>
                  <a:pt x="1703" y="697"/>
                </a:lnTo>
                <a:lnTo>
                  <a:pt x="1703" y="697"/>
                </a:lnTo>
                <a:lnTo>
                  <a:pt x="1699" y="727"/>
                </a:lnTo>
                <a:lnTo>
                  <a:pt x="1694" y="761"/>
                </a:lnTo>
                <a:lnTo>
                  <a:pt x="1691" y="778"/>
                </a:lnTo>
                <a:lnTo>
                  <a:pt x="1686" y="794"/>
                </a:lnTo>
                <a:lnTo>
                  <a:pt x="1680" y="808"/>
                </a:lnTo>
                <a:lnTo>
                  <a:pt x="1677" y="815"/>
                </a:lnTo>
                <a:lnTo>
                  <a:pt x="1672" y="821"/>
                </a:lnTo>
                <a:lnTo>
                  <a:pt x="1672" y="821"/>
                </a:lnTo>
                <a:lnTo>
                  <a:pt x="1665" y="857"/>
                </a:lnTo>
                <a:lnTo>
                  <a:pt x="1656" y="894"/>
                </a:lnTo>
                <a:lnTo>
                  <a:pt x="1656" y="894"/>
                </a:lnTo>
                <a:lnTo>
                  <a:pt x="1660" y="893"/>
                </a:lnTo>
                <a:lnTo>
                  <a:pt x="1663" y="894"/>
                </a:lnTo>
                <a:lnTo>
                  <a:pt x="1665" y="897"/>
                </a:lnTo>
                <a:lnTo>
                  <a:pt x="1666" y="902"/>
                </a:lnTo>
                <a:lnTo>
                  <a:pt x="1670" y="911"/>
                </a:lnTo>
                <a:lnTo>
                  <a:pt x="1672" y="915"/>
                </a:lnTo>
                <a:lnTo>
                  <a:pt x="1675" y="919"/>
                </a:lnTo>
                <a:lnTo>
                  <a:pt x="1675" y="919"/>
                </a:lnTo>
                <a:lnTo>
                  <a:pt x="1681" y="888"/>
                </a:lnTo>
                <a:lnTo>
                  <a:pt x="1688" y="857"/>
                </a:lnTo>
                <a:lnTo>
                  <a:pt x="1697" y="827"/>
                </a:lnTo>
                <a:lnTo>
                  <a:pt x="1707" y="796"/>
                </a:lnTo>
                <a:lnTo>
                  <a:pt x="1726" y="735"/>
                </a:lnTo>
                <a:lnTo>
                  <a:pt x="1736" y="703"/>
                </a:lnTo>
                <a:lnTo>
                  <a:pt x="1742" y="671"/>
                </a:lnTo>
                <a:lnTo>
                  <a:pt x="1742" y="671"/>
                </a:lnTo>
                <a:lnTo>
                  <a:pt x="1742" y="665"/>
                </a:lnTo>
                <a:lnTo>
                  <a:pt x="1742" y="658"/>
                </a:lnTo>
                <a:lnTo>
                  <a:pt x="1743" y="655"/>
                </a:lnTo>
                <a:lnTo>
                  <a:pt x="1744" y="652"/>
                </a:lnTo>
                <a:lnTo>
                  <a:pt x="1746" y="650"/>
                </a:lnTo>
                <a:lnTo>
                  <a:pt x="1750" y="649"/>
                </a:lnTo>
                <a:lnTo>
                  <a:pt x="1750" y="649"/>
                </a:lnTo>
                <a:lnTo>
                  <a:pt x="1750" y="660"/>
                </a:lnTo>
                <a:lnTo>
                  <a:pt x="1750" y="671"/>
                </a:lnTo>
                <a:lnTo>
                  <a:pt x="1747" y="695"/>
                </a:lnTo>
                <a:lnTo>
                  <a:pt x="1743" y="718"/>
                </a:lnTo>
                <a:lnTo>
                  <a:pt x="1737" y="743"/>
                </a:lnTo>
                <a:lnTo>
                  <a:pt x="1737" y="743"/>
                </a:lnTo>
                <a:lnTo>
                  <a:pt x="1730" y="766"/>
                </a:lnTo>
                <a:lnTo>
                  <a:pt x="1724" y="789"/>
                </a:lnTo>
                <a:lnTo>
                  <a:pt x="1708" y="837"/>
                </a:lnTo>
                <a:lnTo>
                  <a:pt x="1693" y="887"/>
                </a:lnTo>
                <a:lnTo>
                  <a:pt x="1686" y="911"/>
                </a:lnTo>
                <a:lnTo>
                  <a:pt x="1682" y="935"/>
                </a:lnTo>
                <a:lnTo>
                  <a:pt x="1682" y="935"/>
                </a:lnTo>
                <a:lnTo>
                  <a:pt x="1678" y="937"/>
                </a:lnTo>
                <a:lnTo>
                  <a:pt x="1675" y="940"/>
                </a:lnTo>
                <a:lnTo>
                  <a:pt x="1667" y="945"/>
                </a:lnTo>
                <a:lnTo>
                  <a:pt x="1667" y="945"/>
                </a:lnTo>
                <a:lnTo>
                  <a:pt x="1660" y="945"/>
                </a:lnTo>
                <a:lnTo>
                  <a:pt x="1651" y="945"/>
                </a:lnTo>
                <a:lnTo>
                  <a:pt x="1634" y="944"/>
                </a:lnTo>
                <a:lnTo>
                  <a:pt x="1616" y="943"/>
                </a:lnTo>
                <a:lnTo>
                  <a:pt x="1606" y="944"/>
                </a:lnTo>
                <a:lnTo>
                  <a:pt x="1596" y="945"/>
                </a:lnTo>
                <a:lnTo>
                  <a:pt x="1596" y="945"/>
                </a:lnTo>
                <a:lnTo>
                  <a:pt x="1562" y="954"/>
                </a:lnTo>
                <a:lnTo>
                  <a:pt x="1527" y="963"/>
                </a:lnTo>
                <a:lnTo>
                  <a:pt x="1490" y="972"/>
                </a:lnTo>
                <a:lnTo>
                  <a:pt x="1456" y="981"/>
                </a:lnTo>
                <a:lnTo>
                  <a:pt x="1456" y="981"/>
                </a:lnTo>
                <a:lnTo>
                  <a:pt x="1438" y="986"/>
                </a:lnTo>
                <a:lnTo>
                  <a:pt x="1420" y="993"/>
                </a:lnTo>
                <a:lnTo>
                  <a:pt x="1403" y="1000"/>
                </a:lnTo>
                <a:lnTo>
                  <a:pt x="1387" y="1008"/>
                </a:lnTo>
                <a:lnTo>
                  <a:pt x="1354" y="1025"/>
                </a:lnTo>
                <a:lnTo>
                  <a:pt x="1322" y="1040"/>
                </a:lnTo>
                <a:lnTo>
                  <a:pt x="1322" y="1040"/>
                </a:lnTo>
                <a:lnTo>
                  <a:pt x="1308" y="1047"/>
                </a:lnTo>
                <a:lnTo>
                  <a:pt x="1296" y="1055"/>
                </a:lnTo>
                <a:lnTo>
                  <a:pt x="1273" y="1069"/>
                </a:lnTo>
                <a:lnTo>
                  <a:pt x="1273" y="1069"/>
                </a:lnTo>
                <a:lnTo>
                  <a:pt x="1267" y="1072"/>
                </a:lnTo>
                <a:lnTo>
                  <a:pt x="1259" y="1074"/>
                </a:lnTo>
                <a:lnTo>
                  <a:pt x="1253" y="1077"/>
                </a:lnTo>
                <a:lnTo>
                  <a:pt x="1246" y="1080"/>
                </a:lnTo>
                <a:lnTo>
                  <a:pt x="1246" y="1080"/>
                </a:lnTo>
                <a:lnTo>
                  <a:pt x="1221" y="1099"/>
                </a:lnTo>
                <a:lnTo>
                  <a:pt x="1195" y="1117"/>
                </a:lnTo>
                <a:lnTo>
                  <a:pt x="1144" y="1154"/>
                </a:lnTo>
                <a:lnTo>
                  <a:pt x="1118" y="1174"/>
                </a:lnTo>
                <a:lnTo>
                  <a:pt x="1093" y="1194"/>
                </a:lnTo>
                <a:lnTo>
                  <a:pt x="1071" y="1215"/>
                </a:lnTo>
                <a:lnTo>
                  <a:pt x="1060" y="1227"/>
                </a:lnTo>
                <a:lnTo>
                  <a:pt x="1049" y="1239"/>
                </a:lnTo>
                <a:lnTo>
                  <a:pt x="1049" y="1239"/>
                </a:lnTo>
                <a:lnTo>
                  <a:pt x="1099" y="1210"/>
                </a:lnTo>
                <a:lnTo>
                  <a:pt x="1149" y="1182"/>
                </a:lnTo>
                <a:lnTo>
                  <a:pt x="1201" y="1155"/>
                </a:lnTo>
                <a:lnTo>
                  <a:pt x="1254" y="1129"/>
                </a:lnTo>
                <a:lnTo>
                  <a:pt x="1254" y="1129"/>
                </a:lnTo>
                <a:lnTo>
                  <a:pt x="1258" y="1125"/>
                </a:lnTo>
                <a:lnTo>
                  <a:pt x="1262" y="1122"/>
                </a:lnTo>
                <a:lnTo>
                  <a:pt x="1267" y="1119"/>
                </a:lnTo>
                <a:lnTo>
                  <a:pt x="1271" y="1116"/>
                </a:lnTo>
                <a:lnTo>
                  <a:pt x="1271" y="1116"/>
                </a:lnTo>
                <a:lnTo>
                  <a:pt x="1304" y="1102"/>
                </a:lnTo>
                <a:lnTo>
                  <a:pt x="1339" y="1090"/>
                </a:lnTo>
                <a:lnTo>
                  <a:pt x="1375" y="1079"/>
                </a:lnTo>
                <a:lnTo>
                  <a:pt x="1411" y="1070"/>
                </a:lnTo>
                <a:lnTo>
                  <a:pt x="1449" y="1061"/>
                </a:lnTo>
                <a:lnTo>
                  <a:pt x="1486" y="1054"/>
                </a:lnTo>
                <a:lnTo>
                  <a:pt x="1562" y="1040"/>
                </a:lnTo>
                <a:lnTo>
                  <a:pt x="1562" y="1040"/>
                </a:lnTo>
                <a:lnTo>
                  <a:pt x="1581" y="1035"/>
                </a:lnTo>
                <a:lnTo>
                  <a:pt x="1599" y="1031"/>
                </a:lnTo>
                <a:lnTo>
                  <a:pt x="1617" y="1029"/>
                </a:lnTo>
                <a:lnTo>
                  <a:pt x="1635" y="1027"/>
                </a:lnTo>
                <a:lnTo>
                  <a:pt x="1671" y="1024"/>
                </a:lnTo>
                <a:lnTo>
                  <a:pt x="1710" y="1020"/>
                </a:lnTo>
                <a:lnTo>
                  <a:pt x="1710" y="1020"/>
                </a:lnTo>
                <a:lnTo>
                  <a:pt x="1722" y="982"/>
                </a:lnTo>
                <a:lnTo>
                  <a:pt x="1733" y="945"/>
                </a:lnTo>
                <a:lnTo>
                  <a:pt x="1743" y="908"/>
                </a:lnTo>
                <a:lnTo>
                  <a:pt x="1752" y="872"/>
                </a:lnTo>
                <a:lnTo>
                  <a:pt x="1769" y="797"/>
                </a:lnTo>
                <a:lnTo>
                  <a:pt x="1787" y="720"/>
                </a:lnTo>
                <a:lnTo>
                  <a:pt x="1787" y="720"/>
                </a:lnTo>
                <a:lnTo>
                  <a:pt x="1797" y="683"/>
                </a:lnTo>
                <a:lnTo>
                  <a:pt x="1808" y="645"/>
                </a:lnTo>
                <a:lnTo>
                  <a:pt x="1819" y="607"/>
                </a:lnTo>
                <a:lnTo>
                  <a:pt x="1830" y="571"/>
                </a:lnTo>
                <a:lnTo>
                  <a:pt x="1830" y="571"/>
                </a:lnTo>
                <a:lnTo>
                  <a:pt x="1838" y="530"/>
                </a:lnTo>
                <a:lnTo>
                  <a:pt x="1847" y="488"/>
                </a:lnTo>
                <a:lnTo>
                  <a:pt x="1847" y="488"/>
                </a:lnTo>
                <a:lnTo>
                  <a:pt x="1850" y="479"/>
                </a:lnTo>
                <a:lnTo>
                  <a:pt x="1853" y="469"/>
                </a:lnTo>
                <a:lnTo>
                  <a:pt x="1860" y="451"/>
                </a:lnTo>
                <a:lnTo>
                  <a:pt x="1866" y="431"/>
                </a:lnTo>
                <a:lnTo>
                  <a:pt x="1868" y="422"/>
                </a:lnTo>
                <a:lnTo>
                  <a:pt x="1871" y="412"/>
                </a:lnTo>
                <a:lnTo>
                  <a:pt x="1871" y="412"/>
                </a:lnTo>
                <a:lnTo>
                  <a:pt x="1876" y="403"/>
                </a:lnTo>
                <a:lnTo>
                  <a:pt x="1880" y="391"/>
                </a:lnTo>
                <a:lnTo>
                  <a:pt x="1883" y="378"/>
                </a:lnTo>
                <a:lnTo>
                  <a:pt x="1887" y="364"/>
                </a:lnTo>
                <a:lnTo>
                  <a:pt x="1893" y="337"/>
                </a:lnTo>
                <a:lnTo>
                  <a:pt x="1898" y="313"/>
                </a:lnTo>
                <a:lnTo>
                  <a:pt x="1898" y="313"/>
                </a:lnTo>
                <a:lnTo>
                  <a:pt x="1886" y="315"/>
                </a:lnTo>
                <a:lnTo>
                  <a:pt x="1873" y="317"/>
                </a:lnTo>
                <a:lnTo>
                  <a:pt x="1850" y="321"/>
                </a:lnTo>
                <a:lnTo>
                  <a:pt x="1850" y="321"/>
                </a:lnTo>
                <a:lnTo>
                  <a:pt x="1845" y="338"/>
                </a:lnTo>
                <a:lnTo>
                  <a:pt x="1839" y="357"/>
                </a:lnTo>
                <a:lnTo>
                  <a:pt x="1831" y="394"/>
                </a:lnTo>
                <a:lnTo>
                  <a:pt x="1822" y="431"/>
                </a:lnTo>
                <a:lnTo>
                  <a:pt x="1817" y="450"/>
                </a:lnTo>
                <a:lnTo>
                  <a:pt x="1812" y="467"/>
                </a:lnTo>
                <a:lnTo>
                  <a:pt x="1812" y="467"/>
                </a:lnTo>
                <a:lnTo>
                  <a:pt x="1811" y="465"/>
                </a:lnTo>
                <a:lnTo>
                  <a:pt x="1811" y="465"/>
                </a:lnTo>
                <a:lnTo>
                  <a:pt x="1809" y="466"/>
                </a:lnTo>
                <a:lnTo>
                  <a:pt x="1809" y="466"/>
                </a:lnTo>
                <a:lnTo>
                  <a:pt x="1808" y="480"/>
                </a:lnTo>
                <a:lnTo>
                  <a:pt x="1806" y="494"/>
                </a:lnTo>
                <a:lnTo>
                  <a:pt x="1799" y="520"/>
                </a:lnTo>
                <a:lnTo>
                  <a:pt x="1791" y="547"/>
                </a:lnTo>
                <a:lnTo>
                  <a:pt x="1788" y="561"/>
                </a:lnTo>
                <a:lnTo>
                  <a:pt x="1785" y="576"/>
                </a:lnTo>
                <a:lnTo>
                  <a:pt x="1785" y="576"/>
                </a:lnTo>
                <a:close/>
                <a:moveTo>
                  <a:pt x="794" y="441"/>
                </a:moveTo>
                <a:lnTo>
                  <a:pt x="794" y="441"/>
                </a:lnTo>
                <a:lnTo>
                  <a:pt x="787" y="437"/>
                </a:lnTo>
                <a:lnTo>
                  <a:pt x="779" y="435"/>
                </a:lnTo>
                <a:lnTo>
                  <a:pt x="771" y="434"/>
                </a:lnTo>
                <a:lnTo>
                  <a:pt x="763" y="434"/>
                </a:lnTo>
                <a:lnTo>
                  <a:pt x="746" y="434"/>
                </a:lnTo>
                <a:lnTo>
                  <a:pt x="729" y="434"/>
                </a:lnTo>
                <a:lnTo>
                  <a:pt x="729" y="434"/>
                </a:lnTo>
                <a:lnTo>
                  <a:pt x="717" y="433"/>
                </a:lnTo>
                <a:lnTo>
                  <a:pt x="706" y="430"/>
                </a:lnTo>
                <a:lnTo>
                  <a:pt x="683" y="426"/>
                </a:lnTo>
                <a:lnTo>
                  <a:pt x="673" y="424"/>
                </a:lnTo>
                <a:lnTo>
                  <a:pt x="664" y="423"/>
                </a:lnTo>
                <a:lnTo>
                  <a:pt x="654" y="423"/>
                </a:lnTo>
                <a:lnTo>
                  <a:pt x="646" y="425"/>
                </a:lnTo>
                <a:lnTo>
                  <a:pt x="646" y="425"/>
                </a:lnTo>
                <a:lnTo>
                  <a:pt x="647" y="425"/>
                </a:lnTo>
                <a:lnTo>
                  <a:pt x="647" y="426"/>
                </a:lnTo>
                <a:lnTo>
                  <a:pt x="646" y="426"/>
                </a:lnTo>
                <a:lnTo>
                  <a:pt x="646" y="426"/>
                </a:lnTo>
                <a:lnTo>
                  <a:pt x="624" y="424"/>
                </a:lnTo>
                <a:lnTo>
                  <a:pt x="603" y="422"/>
                </a:lnTo>
                <a:lnTo>
                  <a:pt x="581" y="419"/>
                </a:lnTo>
                <a:lnTo>
                  <a:pt x="560" y="418"/>
                </a:lnTo>
                <a:lnTo>
                  <a:pt x="560" y="418"/>
                </a:lnTo>
                <a:lnTo>
                  <a:pt x="471" y="418"/>
                </a:lnTo>
                <a:lnTo>
                  <a:pt x="471" y="418"/>
                </a:lnTo>
                <a:lnTo>
                  <a:pt x="464" y="423"/>
                </a:lnTo>
                <a:lnTo>
                  <a:pt x="457" y="429"/>
                </a:lnTo>
                <a:lnTo>
                  <a:pt x="445" y="444"/>
                </a:lnTo>
                <a:lnTo>
                  <a:pt x="435" y="459"/>
                </a:lnTo>
                <a:lnTo>
                  <a:pt x="425" y="476"/>
                </a:lnTo>
                <a:lnTo>
                  <a:pt x="425" y="476"/>
                </a:lnTo>
                <a:lnTo>
                  <a:pt x="411" y="497"/>
                </a:lnTo>
                <a:lnTo>
                  <a:pt x="398" y="516"/>
                </a:lnTo>
                <a:lnTo>
                  <a:pt x="369" y="556"/>
                </a:lnTo>
                <a:lnTo>
                  <a:pt x="355" y="575"/>
                </a:lnTo>
                <a:lnTo>
                  <a:pt x="342" y="594"/>
                </a:lnTo>
                <a:lnTo>
                  <a:pt x="330" y="615"/>
                </a:lnTo>
                <a:lnTo>
                  <a:pt x="318" y="635"/>
                </a:lnTo>
                <a:lnTo>
                  <a:pt x="318" y="635"/>
                </a:lnTo>
                <a:lnTo>
                  <a:pt x="317" y="636"/>
                </a:lnTo>
                <a:lnTo>
                  <a:pt x="316" y="636"/>
                </a:lnTo>
                <a:lnTo>
                  <a:pt x="315" y="635"/>
                </a:lnTo>
                <a:lnTo>
                  <a:pt x="314" y="633"/>
                </a:lnTo>
                <a:lnTo>
                  <a:pt x="313" y="633"/>
                </a:lnTo>
                <a:lnTo>
                  <a:pt x="312" y="635"/>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201" y="813"/>
                </a:lnTo>
                <a:lnTo>
                  <a:pt x="163" y="861"/>
                </a:lnTo>
                <a:lnTo>
                  <a:pt x="124" y="911"/>
                </a:lnTo>
                <a:lnTo>
                  <a:pt x="87" y="961"/>
                </a:lnTo>
                <a:lnTo>
                  <a:pt x="70" y="987"/>
                </a:lnTo>
                <a:lnTo>
                  <a:pt x="51" y="1013"/>
                </a:lnTo>
                <a:lnTo>
                  <a:pt x="51" y="1013"/>
                </a:lnTo>
                <a:lnTo>
                  <a:pt x="78" y="1015"/>
                </a:lnTo>
                <a:lnTo>
                  <a:pt x="105" y="1018"/>
                </a:lnTo>
                <a:lnTo>
                  <a:pt x="132" y="1024"/>
                </a:lnTo>
                <a:lnTo>
                  <a:pt x="157" y="1028"/>
                </a:lnTo>
                <a:lnTo>
                  <a:pt x="210" y="1041"/>
                </a:lnTo>
                <a:lnTo>
                  <a:pt x="263" y="1054"/>
                </a:lnTo>
                <a:lnTo>
                  <a:pt x="263" y="1054"/>
                </a:lnTo>
                <a:lnTo>
                  <a:pt x="285" y="1060"/>
                </a:lnTo>
                <a:lnTo>
                  <a:pt x="306" y="1067"/>
                </a:lnTo>
                <a:lnTo>
                  <a:pt x="328" y="1074"/>
                </a:lnTo>
                <a:lnTo>
                  <a:pt x="348" y="1080"/>
                </a:lnTo>
                <a:lnTo>
                  <a:pt x="348" y="1080"/>
                </a:lnTo>
                <a:lnTo>
                  <a:pt x="376" y="1088"/>
                </a:lnTo>
                <a:lnTo>
                  <a:pt x="403" y="1094"/>
                </a:lnTo>
                <a:lnTo>
                  <a:pt x="427" y="1100"/>
                </a:lnTo>
                <a:lnTo>
                  <a:pt x="450" y="1102"/>
                </a:lnTo>
                <a:lnTo>
                  <a:pt x="450" y="1102"/>
                </a:lnTo>
                <a:lnTo>
                  <a:pt x="501" y="1118"/>
                </a:lnTo>
                <a:lnTo>
                  <a:pt x="557" y="1135"/>
                </a:lnTo>
                <a:lnTo>
                  <a:pt x="615" y="1155"/>
                </a:lnTo>
                <a:lnTo>
                  <a:pt x="670" y="1175"/>
                </a:lnTo>
                <a:lnTo>
                  <a:pt x="670" y="1175"/>
                </a:lnTo>
                <a:lnTo>
                  <a:pt x="678" y="1179"/>
                </a:lnTo>
                <a:lnTo>
                  <a:pt x="684" y="1183"/>
                </a:lnTo>
                <a:lnTo>
                  <a:pt x="692" y="1187"/>
                </a:lnTo>
                <a:lnTo>
                  <a:pt x="699" y="1191"/>
                </a:lnTo>
                <a:lnTo>
                  <a:pt x="699" y="1191"/>
                </a:lnTo>
                <a:lnTo>
                  <a:pt x="713" y="1196"/>
                </a:lnTo>
                <a:lnTo>
                  <a:pt x="727" y="1200"/>
                </a:lnTo>
                <a:lnTo>
                  <a:pt x="755" y="1208"/>
                </a:lnTo>
                <a:lnTo>
                  <a:pt x="769" y="1211"/>
                </a:lnTo>
                <a:lnTo>
                  <a:pt x="782" y="1216"/>
                </a:lnTo>
                <a:lnTo>
                  <a:pt x="793" y="1223"/>
                </a:lnTo>
                <a:lnTo>
                  <a:pt x="799" y="1227"/>
                </a:lnTo>
                <a:lnTo>
                  <a:pt x="804" y="1231"/>
                </a:lnTo>
                <a:lnTo>
                  <a:pt x="804" y="1231"/>
                </a:lnTo>
                <a:lnTo>
                  <a:pt x="819" y="1236"/>
                </a:lnTo>
                <a:lnTo>
                  <a:pt x="833" y="1241"/>
                </a:lnTo>
                <a:lnTo>
                  <a:pt x="846" y="1247"/>
                </a:lnTo>
                <a:lnTo>
                  <a:pt x="858" y="1254"/>
                </a:lnTo>
                <a:lnTo>
                  <a:pt x="881" y="1269"/>
                </a:lnTo>
                <a:lnTo>
                  <a:pt x="893" y="1276"/>
                </a:lnTo>
                <a:lnTo>
                  <a:pt x="905" y="1284"/>
                </a:lnTo>
                <a:lnTo>
                  <a:pt x="905" y="1284"/>
                </a:lnTo>
                <a:lnTo>
                  <a:pt x="900" y="1261"/>
                </a:lnTo>
                <a:lnTo>
                  <a:pt x="897" y="1239"/>
                </a:lnTo>
                <a:lnTo>
                  <a:pt x="895" y="1217"/>
                </a:lnTo>
                <a:lnTo>
                  <a:pt x="893" y="1196"/>
                </a:lnTo>
                <a:lnTo>
                  <a:pt x="889" y="1115"/>
                </a:lnTo>
                <a:lnTo>
                  <a:pt x="889" y="1115"/>
                </a:lnTo>
                <a:lnTo>
                  <a:pt x="895" y="1033"/>
                </a:lnTo>
                <a:lnTo>
                  <a:pt x="899" y="955"/>
                </a:lnTo>
                <a:lnTo>
                  <a:pt x="900" y="879"/>
                </a:lnTo>
                <a:lnTo>
                  <a:pt x="899" y="803"/>
                </a:lnTo>
                <a:lnTo>
                  <a:pt x="899" y="803"/>
                </a:lnTo>
                <a:lnTo>
                  <a:pt x="898" y="785"/>
                </a:lnTo>
                <a:lnTo>
                  <a:pt x="895" y="768"/>
                </a:lnTo>
                <a:lnTo>
                  <a:pt x="891" y="751"/>
                </a:lnTo>
                <a:lnTo>
                  <a:pt x="885" y="735"/>
                </a:lnTo>
                <a:lnTo>
                  <a:pt x="880" y="717"/>
                </a:lnTo>
                <a:lnTo>
                  <a:pt x="876" y="701"/>
                </a:lnTo>
                <a:lnTo>
                  <a:pt x="873" y="684"/>
                </a:lnTo>
                <a:lnTo>
                  <a:pt x="872" y="666"/>
                </a:lnTo>
                <a:lnTo>
                  <a:pt x="872" y="666"/>
                </a:lnTo>
                <a:lnTo>
                  <a:pt x="867" y="660"/>
                </a:lnTo>
                <a:lnTo>
                  <a:pt x="864" y="653"/>
                </a:lnTo>
                <a:lnTo>
                  <a:pt x="862" y="647"/>
                </a:lnTo>
                <a:lnTo>
                  <a:pt x="861" y="640"/>
                </a:lnTo>
                <a:lnTo>
                  <a:pt x="861" y="640"/>
                </a:lnTo>
                <a:lnTo>
                  <a:pt x="875" y="622"/>
                </a:lnTo>
                <a:lnTo>
                  <a:pt x="889" y="602"/>
                </a:lnTo>
                <a:lnTo>
                  <a:pt x="902" y="580"/>
                </a:lnTo>
                <a:lnTo>
                  <a:pt x="914" y="559"/>
                </a:lnTo>
                <a:lnTo>
                  <a:pt x="939" y="514"/>
                </a:lnTo>
                <a:lnTo>
                  <a:pt x="964" y="469"/>
                </a:lnTo>
                <a:lnTo>
                  <a:pt x="964" y="469"/>
                </a:lnTo>
                <a:lnTo>
                  <a:pt x="920" y="459"/>
                </a:lnTo>
                <a:lnTo>
                  <a:pt x="876" y="449"/>
                </a:lnTo>
                <a:lnTo>
                  <a:pt x="854" y="444"/>
                </a:lnTo>
                <a:lnTo>
                  <a:pt x="833" y="441"/>
                </a:lnTo>
                <a:lnTo>
                  <a:pt x="814" y="440"/>
                </a:lnTo>
                <a:lnTo>
                  <a:pt x="794" y="441"/>
                </a:lnTo>
                <a:lnTo>
                  <a:pt x="794" y="441"/>
                </a:lnTo>
                <a:close/>
                <a:moveTo>
                  <a:pt x="1957" y="430"/>
                </a:moveTo>
                <a:lnTo>
                  <a:pt x="1957" y="430"/>
                </a:lnTo>
                <a:lnTo>
                  <a:pt x="1927" y="430"/>
                </a:lnTo>
                <a:lnTo>
                  <a:pt x="1913" y="433"/>
                </a:lnTo>
                <a:lnTo>
                  <a:pt x="1898" y="436"/>
                </a:lnTo>
                <a:lnTo>
                  <a:pt x="1898" y="436"/>
                </a:lnTo>
                <a:lnTo>
                  <a:pt x="1892" y="437"/>
                </a:lnTo>
                <a:lnTo>
                  <a:pt x="1886" y="439"/>
                </a:lnTo>
                <a:lnTo>
                  <a:pt x="1882" y="441"/>
                </a:lnTo>
                <a:lnTo>
                  <a:pt x="1881" y="443"/>
                </a:lnTo>
                <a:lnTo>
                  <a:pt x="1880" y="446"/>
                </a:lnTo>
                <a:lnTo>
                  <a:pt x="1881" y="451"/>
                </a:lnTo>
                <a:lnTo>
                  <a:pt x="1881" y="451"/>
                </a:lnTo>
                <a:lnTo>
                  <a:pt x="1895" y="454"/>
                </a:lnTo>
                <a:lnTo>
                  <a:pt x="1911" y="455"/>
                </a:lnTo>
                <a:lnTo>
                  <a:pt x="1928" y="455"/>
                </a:lnTo>
                <a:lnTo>
                  <a:pt x="1938" y="453"/>
                </a:lnTo>
                <a:lnTo>
                  <a:pt x="1947" y="451"/>
                </a:lnTo>
                <a:lnTo>
                  <a:pt x="1947" y="451"/>
                </a:lnTo>
                <a:lnTo>
                  <a:pt x="1947" y="454"/>
                </a:lnTo>
                <a:lnTo>
                  <a:pt x="1948" y="455"/>
                </a:lnTo>
                <a:lnTo>
                  <a:pt x="1950" y="456"/>
                </a:lnTo>
                <a:lnTo>
                  <a:pt x="1952"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92" y="682"/>
                </a:lnTo>
                <a:lnTo>
                  <a:pt x="1879" y="736"/>
                </a:lnTo>
                <a:lnTo>
                  <a:pt x="1874" y="762"/>
                </a:lnTo>
                <a:lnTo>
                  <a:pt x="1866" y="789"/>
                </a:lnTo>
                <a:lnTo>
                  <a:pt x="1866" y="789"/>
                </a:lnTo>
                <a:lnTo>
                  <a:pt x="1859" y="818"/>
                </a:lnTo>
                <a:lnTo>
                  <a:pt x="1850" y="847"/>
                </a:lnTo>
                <a:lnTo>
                  <a:pt x="1842" y="876"/>
                </a:lnTo>
                <a:lnTo>
                  <a:pt x="1833" y="905"/>
                </a:lnTo>
                <a:lnTo>
                  <a:pt x="1833" y="905"/>
                </a:lnTo>
                <a:lnTo>
                  <a:pt x="1824" y="933"/>
                </a:lnTo>
                <a:lnTo>
                  <a:pt x="1815" y="960"/>
                </a:lnTo>
                <a:lnTo>
                  <a:pt x="1806" y="987"/>
                </a:lnTo>
                <a:lnTo>
                  <a:pt x="1802" y="1001"/>
                </a:lnTo>
                <a:lnTo>
                  <a:pt x="1799" y="1015"/>
                </a:lnTo>
                <a:lnTo>
                  <a:pt x="1799" y="1015"/>
                </a:lnTo>
                <a:lnTo>
                  <a:pt x="1790" y="1061"/>
                </a:lnTo>
                <a:lnTo>
                  <a:pt x="1786" y="1085"/>
                </a:lnTo>
                <a:lnTo>
                  <a:pt x="1782" y="1107"/>
                </a:lnTo>
                <a:lnTo>
                  <a:pt x="1782" y="1107"/>
                </a:lnTo>
                <a:lnTo>
                  <a:pt x="1776" y="1127"/>
                </a:lnTo>
                <a:lnTo>
                  <a:pt x="1770" y="1149"/>
                </a:lnTo>
                <a:lnTo>
                  <a:pt x="1767" y="1159"/>
                </a:lnTo>
                <a:lnTo>
                  <a:pt x="1761" y="1168"/>
                </a:lnTo>
                <a:lnTo>
                  <a:pt x="1756" y="1177"/>
                </a:lnTo>
                <a:lnTo>
                  <a:pt x="1750" y="1185"/>
                </a:lnTo>
                <a:lnTo>
                  <a:pt x="1750" y="1185"/>
                </a:lnTo>
                <a:lnTo>
                  <a:pt x="1739" y="1181"/>
                </a:lnTo>
                <a:lnTo>
                  <a:pt x="1735" y="1179"/>
                </a:lnTo>
                <a:lnTo>
                  <a:pt x="1730" y="1177"/>
                </a:lnTo>
                <a:lnTo>
                  <a:pt x="1730" y="1177"/>
                </a:lnTo>
                <a:lnTo>
                  <a:pt x="1710" y="1177"/>
                </a:lnTo>
                <a:lnTo>
                  <a:pt x="1690" y="1177"/>
                </a:lnTo>
                <a:lnTo>
                  <a:pt x="1647" y="1175"/>
                </a:lnTo>
                <a:lnTo>
                  <a:pt x="1626" y="1174"/>
                </a:lnTo>
                <a:lnTo>
                  <a:pt x="1606" y="1175"/>
                </a:lnTo>
                <a:lnTo>
                  <a:pt x="1586" y="1176"/>
                </a:lnTo>
                <a:lnTo>
                  <a:pt x="1568" y="1179"/>
                </a:lnTo>
                <a:lnTo>
                  <a:pt x="1568" y="1179"/>
                </a:lnTo>
                <a:lnTo>
                  <a:pt x="1562" y="1175"/>
                </a:lnTo>
                <a:lnTo>
                  <a:pt x="1558" y="1174"/>
                </a:lnTo>
                <a:lnTo>
                  <a:pt x="1553" y="1174"/>
                </a:lnTo>
                <a:lnTo>
                  <a:pt x="1549" y="1175"/>
                </a:lnTo>
                <a:lnTo>
                  <a:pt x="1541" y="1179"/>
                </a:lnTo>
                <a:lnTo>
                  <a:pt x="1536" y="1181"/>
                </a:lnTo>
                <a:lnTo>
                  <a:pt x="1532" y="1182"/>
                </a:lnTo>
                <a:lnTo>
                  <a:pt x="1532" y="1182"/>
                </a:lnTo>
                <a:lnTo>
                  <a:pt x="1515" y="1184"/>
                </a:lnTo>
                <a:lnTo>
                  <a:pt x="1497" y="1185"/>
                </a:lnTo>
                <a:lnTo>
                  <a:pt x="1478" y="1186"/>
                </a:lnTo>
                <a:lnTo>
                  <a:pt x="1459" y="1187"/>
                </a:lnTo>
                <a:lnTo>
                  <a:pt x="1459" y="1187"/>
                </a:lnTo>
                <a:lnTo>
                  <a:pt x="1399" y="1195"/>
                </a:lnTo>
                <a:lnTo>
                  <a:pt x="1399" y="1195"/>
                </a:lnTo>
                <a:lnTo>
                  <a:pt x="1326" y="1202"/>
                </a:lnTo>
                <a:lnTo>
                  <a:pt x="1288" y="1207"/>
                </a:lnTo>
                <a:lnTo>
                  <a:pt x="1252" y="1212"/>
                </a:lnTo>
                <a:lnTo>
                  <a:pt x="1252" y="1212"/>
                </a:lnTo>
                <a:lnTo>
                  <a:pt x="1245" y="1214"/>
                </a:lnTo>
                <a:lnTo>
                  <a:pt x="1239" y="1216"/>
                </a:lnTo>
                <a:lnTo>
                  <a:pt x="1233" y="1220"/>
                </a:lnTo>
                <a:lnTo>
                  <a:pt x="1227" y="1221"/>
                </a:lnTo>
                <a:lnTo>
                  <a:pt x="1227" y="1221"/>
                </a:lnTo>
                <a:lnTo>
                  <a:pt x="1184" y="1231"/>
                </a:lnTo>
                <a:lnTo>
                  <a:pt x="1164" y="1237"/>
                </a:lnTo>
                <a:lnTo>
                  <a:pt x="1144" y="1243"/>
                </a:lnTo>
                <a:lnTo>
                  <a:pt x="1123" y="1250"/>
                </a:lnTo>
                <a:lnTo>
                  <a:pt x="1105" y="1258"/>
                </a:lnTo>
                <a:lnTo>
                  <a:pt x="1086" y="1267"/>
                </a:lnTo>
                <a:lnTo>
                  <a:pt x="1069" y="1278"/>
                </a:lnTo>
                <a:lnTo>
                  <a:pt x="1069" y="1278"/>
                </a:lnTo>
                <a:lnTo>
                  <a:pt x="1141" y="1268"/>
                </a:lnTo>
                <a:lnTo>
                  <a:pt x="1214" y="1259"/>
                </a:lnTo>
                <a:lnTo>
                  <a:pt x="1362" y="1241"/>
                </a:lnTo>
                <a:lnTo>
                  <a:pt x="1362" y="1241"/>
                </a:lnTo>
                <a:lnTo>
                  <a:pt x="1394" y="1236"/>
                </a:lnTo>
                <a:lnTo>
                  <a:pt x="1426" y="1230"/>
                </a:lnTo>
                <a:lnTo>
                  <a:pt x="1458" y="1226"/>
                </a:lnTo>
                <a:lnTo>
                  <a:pt x="1475" y="1225"/>
                </a:lnTo>
                <a:lnTo>
                  <a:pt x="1491" y="1225"/>
                </a:lnTo>
                <a:lnTo>
                  <a:pt x="1491" y="1225"/>
                </a:lnTo>
                <a:lnTo>
                  <a:pt x="1531" y="1226"/>
                </a:lnTo>
                <a:lnTo>
                  <a:pt x="1550" y="1226"/>
                </a:lnTo>
                <a:lnTo>
                  <a:pt x="1568" y="1226"/>
                </a:lnTo>
                <a:lnTo>
                  <a:pt x="1568" y="1226"/>
                </a:lnTo>
                <a:lnTo>
                  <a:pt x="1578" y="1225"/>
                </a:lnTo>
                <a:lnTo>
                  <a:pt x="1589" y="1224"/>
                </a:lnTo>
                <a:lnTo>
                  <a:pt x="1593" y="1224"/>
                </a:lnTo>
                <a:lnTo>
                  <a:pt x="1597" y="1226"/>
                </a:lnTo>
                <a:lnTo>
                  <a:pt x="1601" y="1229"/>
                </a:lnTo>
                <a:lnTo>
                  <a:pt x="1602" y="1236"/>
                </a:lnTo>
                <a:lnTo>
                  <a:pt x="1602" y="1236"/>
                </a:lnTo>
                <a:lnTo>
                  <a:pt x="1594" y="1239"/>
                </a:lnTo>
                <a:lnTo>
                  <a:pt x="1586" y="1241"/>
                </a:lnTo>
                <a:lnTo>
                  <a:pt x="1577" y="1241"/>
                </a:lnTo>
                <a:lnTo>
                  <a:pt x="1569" y="1241"/>
                </a:lnTo>
                <a:lnTo>
                  <a:pt x="1551" y="1239"/>
                </a:lnTo>
                <a:lnTo>
                  <a:pt x="1534" y="1237"/>
                </a:lnTo>
                <a:lnTo>
                  <a:pt x="1534" y="1237"/>
                </a:lnTo>
                <a:lnTo>
                  <a:pt x="1511" y="1238"/>
                </a:lnTo>
                <a:lnTo>
                  <a:pt x="1487" y="1239"/>
                </a:lnTo>
                <a:lnTo>
                  <a:pt x="1440" y="1244"/>
                </a:lnTo>
                <a:lnTo>
                  <a:pt x="1396" y="1251"/>
                </a:lnTo>
                <a:lnTo>
                  <a:pt x="1357" y="1255"/>
                </a:lnTo>
                <a:lnTo>
                  <a:pt x="1357" y="1255"/>
                </a:lnTo>
                <a:lnTo>
                  <a:pt x="1290" y="1261"/>
                </a:lnTo>
                <a:lnTo>
                  <a:pt x="1232" y="1268"/>
                </a:lnTo>
                <a:lnTo>
                  <a:pt x="1232" y="1268"/>
                </a:lnTo>
                <a:lnTo>
                  <a:pt x="1211" y="1271"/>
                </a:lnTo>
                <a:lnTo>
                  <a:pt x="1190" y="1275"/>
                </a:lnTo>
                <a:lnTo>
                  <a:pt x="1169" y="1281"/>
                </a:lnTo>
                <a:lnTo>
                  <a:pt x="1149" y="1284"/>
                </a:lnTo>
                <a:lnTo>
                  <a:pt x="1149" y="1284"/>
                </a:lnTo>
                <a:lnTo>
                  <a:pt x="1106" y="1288"/>
                </a:lnTo>
                <a:lnTo>
                  <a:pt x="1087" y="1290"/>
                </a:lnTo>
                <a:lnTo>
                  <a:pt x="1067" y="1293"/>
                </a:lnTo>
                <a:lnTo>
                  <a:pt x="1049" y="1298"/>
                </a:lnTo>
                <a:lnTo>
                  <a:pt x="1032" y="1303"/>
                </a:lnTo>
                <a:lnTo>
                  <a:pt x="1015" y="1311"/>
                </a:lnTo>
                <a:lnTo>
                  <a:pt x="999" y="1320"/>
                </a:lnTo>
                <a:lnTo>
                  <a:pt x="999" y="1320"/>
                </a:lnTo>
                <a:lnTo>
                  <a:pt x="1002" y="1322"/>
                </a:lnTo>
                <a:lnTo>
                  <a:pt x="1003" y="1326"/>
                </a:lnTo>
                <a:lnTo>
                  <a:pt x="1004" y="1330"/>
                </a:lnTo>
                <a:lnTo>
                  <a:pt x="1004" y="1335"/>
                </a:lnTo>
                <a:lnTo>
                  <a:pt x="1004" y="1335"/>
                </a:lnTo>
                <a:lnTo>
                  <a:pt x="1026" y="1326"/>
                </a:lnTo>
                <a:lnTo>
                  <a:pt x="1047" y="1317"/>
                </a:lnTo>
                <a:lnTo>
                  <a:pt x="1071" y="1311"/>
                </a:lnTo>
                <a:lnTo>
                  <a:pt x="1095" y="1306"/>
                </a:lnTo>
                <a:lnTo>
                  <a:pt x="1095" y="1306"/>
                </a:lnTo>
                <a:lnTo>
                  <a:pt x="1167" y="1298"/>
                </a:lnTo>
                <a:lnTo>
                  <a:pt x="1242" y="1290"/>
                </a:lnTo>
                <a:lnTo>
                  <a:pt x="1318" y="1285"/>
                </a:lnTo>
                <a:lnTo>
                  <a:pt x="1396" y="1278"/>
                </a:lnTo>
                <a:lnTo>
                  <a:pt x="1474" y="1272"/>
                </a:lnTo>
                <a:lnTo>
                  <a:pt x="1554" y="1266"/>
                </a:lnTo>
                <a:lnTo>
                  <a:pt x="1631" y="1258"/>
                </a:lnTo>
                <a:lnTo>
                  <a:pt x="1707" y="1250"/>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44" y="1231"/>
                </a:lnTo>
                <a:lnTo>
                  <a:pt x="1853" y="1203"/>
                </a:lnTo>
                <a:lnTo>
                  <a:pt x="1861" y="1176"/>
                </a:lnTo>
                <a:lnTo>
                  <a:pt x="1867" y="1147"/>
                </a:lnTo>
                <a:lnTo>
                  <a:pt x="1873" y="1118"/>
                </a:lnTo>
                <a:lnTo>
                  <a:pt x="1884" y="1059"/>
                </a:lnTo>
                <a:lnTo>
                  <a:pt x="1890" y="1030"/>
                </a:lnTo>
                <a:lnTo>
                  <a:pt x="1897" y="1001"/>
                </a:lnTo>
                <a:lnTo>
                  <a:pt x="1897" y="1001"/>
                </a:lnTo>
                <a:lnTo>
                  <a:pt x="1903" y="982"/>
                </a:lnTo>
                <a:lnTo>
                  <a:pt x="1909" y="964"/>
                </a:lnTo>
                <a:lnTo>
                  <a:pt x="1915" y="944"/>
                </a:lnTo>
                <a:lnTo>
                  <a:pt x="1922" y="926"/>
                </a:lnTo>
                <a:lnTo>
                  <a:pt x="1922" y="926"/>
                </a:lnTo>
                <a:lnTo>
                  <a:pt x="1933" y="884"/>
                </a:lnTo>
                <a:lnTo>
                  <a:pt x="1938" y="863"/>
                </a:lnTo>
                <a:lnTo>
                  <a:pt x="1943" y="843"/>
                </a:lnTo>
                <a:lnTo>
                  <a:pt x="1943" y="843"/>
                </a:lnTo>
                <a:lnTo>
                  <a:pt x="1948" y="822"/>
                </a:lnTo>
                <a:lnTo>
                  <a:pt x="1953" y="802"/>
                </a:lnTo>
                <a:lnTo>
                  <a:pt x="1958" y="782"/>
                </a:lnTo>
                <a:lnTo>
                  <a:pt x="1963" y="760"/>
                </a:lnTo>
                <a:lnTo>
                  <a:pt x="1963" y="760"/>
                </a:lnTo>
                <a:lnTo>
                  <a:pt x="1972" y="717"/>
                </a:lnTo>
                <a:lnTo>
                  <a:pt x="1977" y="696"/>
                </a:lnTo>
                <a:lnTo>
                  <a:pt x="1982" y="676"/>
                </a:lnTo>
                <a:lnTo>
                  <a:pt x="1982" y="676"/>
                </a:lnTo>
                <a:lnTo>
                  <a:pt x="1985" y="667"/>
                </a:lnTo>
                <a:lnTo>
                  <a:pt x="1988" y="661"/>
                </a:lnTo>
                <a:lnTo>
                  <a:pt x="1993" y="653"/>
                </a:lnTo>
                <a:lnTo>
                  <a:pt x="1995" y="645"/>
                </a:lnTo>
                <a:lnTo>
                  <a:pt x="1995" y="645"/>
                </a:lnTo>
                <a:lnTo>
                  <a:pt x="2000" y="617"/>
                </a:lnTo>
                <a:lnTo>
                  <a:pt x="2004" y="588"/>
                </a:lnTo>
                <a:lnTo>
                  <a:pt x="2009" y="560"/>
                </a:lnTo>
                <a:lnTo>
                  <a:pt x="2011" y="546"/>
                </a:lnTo>
                <a:lnTo>
                  <a:pt x="2014" y="533"/>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6" y="431"/>
                </a:lnTo>
                <a:lnTo>
                  <a:pt x="2010" y="429"/>
                </a:lnTo>
                <a:lnTo>
                  <a:pt x="2002" y="428"/>
                </a:lnTo>
                <a:lnTo>
                  <a:pt x="1995" y="427"/>
                </a:lnTo>
                <a:lnTo>
                  <a:pt x="1987" y="427"/>
                </a:lnTo>
                <a:lnTo>
                  <a:pt x="1972" y="429"/>
                </a:lnTo>
                <a:lnTo>
                  <a:pt x="1957" y="430"/>
                </a:lnTo>
                <a:lnTo>
                  <a:pt x="1957" y="430"/>
                </a:lnTo>
                <a:close/>
                <a:moveTo>
                  <a:pt x="1876" y="466"/>
                </a:moveTo>
                <a:lnTo>
                  <a:pt x="1876" y="466"/>
                </a:lnTo>
                <a:lnTo>
                  <a:pt x="1867" y="496"/>
                </a:lnTo>
                <a:lnTo>
                  <a:pt x="1859" y="525"/>
                </a:lnTo>
                <a:lnTo>
                  <a:pt x="1845" y="585"/>
                </a:lnTo>
                <a:lnTo>
                  <a:pt x="1831" y="645"/>
                </a:lnTo>
                <a:lnTo>
                  <a:pt x="1823" y="673"/>
                </a:lnTo>
                <a:lnTo>
                  <a:pt x="1815" y="703"/>
                </a:lnTo>
                <a:lnTo>
                  <a:pt x="1815" y="703"/>
                </a:lnTo>
                <a:lnTo>
                  <a:pt x="1796" y="771"/>
                </a:lnTo>
                <a:lnTo>
                  <a:pt x="1796" y="771"/>
                </a:lnTo>
                <a:lnTo>
                  <a:pt x="1791" y="789"/>
                </a:lnTo>
                <a:lnTo>
                  <a:pt x="1787" y="807"/>
                </a:lnTo>
                <a:lnTo>
                  <a:pt x="1780" y="844"/>
                </a:lnTo>
                <a:lnTo>
                  <a:pt x="1780" y="844"/>
                </a:lnTo>
                <a:lnTo>
                  <a:pt x="1770" y="881"/>
                </a:lnTo>
                <a:lnTo>
                  <a:pt x="1759" y="919"/>
                </a:lnTo>
                <a:lnTo>
                  <a:pt x="1747" y="955"/>
                </a:lnTo>
                <a:lnTo>
                  <a:pt x="1737" y="991"/>
                </a:lnTo>
                <a:lnTo>
                  <a:pt x="1737" y="991"/>
                </a:lnTo>
                <a:lnTo>
                  <a:pt x="1736" y="999"/>
                </a:lnTo>
                <a:lnTo>
                  <a:pt x="1736" y="1008"/>
                </a:lnTo>
                <a:lnTo>
                  <a:pt x="1735" y="1011"/>
                </a:lnTo>
                <a:lnTo>
                  <a:pt x="1733" y="1015"/>
                </a:lnTo>
                <a:lnTo>
                  <a:pt x="1730" y="1017"/>
                </a:lnTo>
                <a:lnTo>
                  <a:pt x="1726" y="1020"/>
                </a:lnTo>
                <a:lnTo>
                  <a:pt x="1726" y="1020"/>
                </a:lnTo>
                <a:lnTo>
                  <a:pt x="1728" y="1025"/>
                </a:lnTo>
                <a:lnTo>
                  <a:pt x="1729" y="1029"/>
                </a:lnTo>
                <a:lnTo>
                  <a:pt x="1729" y="1032"/>
                </a:lnTo>
                <a:lnTo>
                  <a:pt x="1726" y="1036"/>
                </a:lnTo>
                <a:lnTo>
                  <a:pt x="1726" y="1036"/>
                </a:lnTo>
                <a:lnTo>
                  <a:pt x="1683" y="1038"/>
                </a:lnTo>
                <a:lnTo>
                  <a:pt x="1639" y="1042"/>
                </a:lnTo>
                <a:lnTo>
                  <a:pt x="1593" y="1046"/>
                </a:lnTo>
                <a:lnTo>
                  <a:pt x="1547" y="1054"/>
                </a:lnTo>
                <a:lnTo>
                  <a:pt x="1547" y="1054"/>
                </a:lnTo>
                <a:lnTo>
                  <a:pt x="1512" y="1061"/>
                </a:lnTo>
                <a:lnTo>
                  <a:pt x="1478" y="1069"/>
                </a:lnTo>
                <a:lnTo>
                  <a:pt x="1442" y="1076"/>
                </a:lnTo>
                <a:lnTo>
                  <a:pt x="1409" y="1085"/>
                </a:lnTo>
                <a:lnTo>
                  <a:pt x="1376" y="1095"/>
                </a:lnTo>
                <a:lnTo>
                  <a:pt x="1343" y="1106"/>
                </a:lnTo>
                <a:lnTo>
                  <a:pt x="1311" y="1118"/>
                </a:lnTo>
                <a:lnTo>
                  <a:pt x="1279" y="1131"/>
                </a:lnTo>
                <a:lnTo>
                  <a:pt x="1279" y="1131"/>
                </a:lnTo>
                <a:lnTo>
                  <a:pt x="1260" y="1139"/>
                </a:lnTo>
                <a:lnTo>
                  <a:pt x="1241" y="1149"/>
                </a:lnTo>
                <a:lnTo>
                  <a:pt x="1203" y="1170"/>
                </a:lnTo>
                <a:lnTo>
                  <a:pt x="1129" y="1212"/>
                </a:lnTo>
                <a:lnTo>
                  <a:pt x="1129" y="1212"/>
                </a:lnTo>
                <a:lnTo>
                  <a:pt x="1091" y="1233"/>
                </a:lnTo>
                <a:lnTo>
                  <a:pt x="1073" y="1244"/>
                </a:lnTo>
                <a:lnTo>
                  <a:pt x="1055" y="1255"/>
                </a:lnTo>
                <a:lnTo>
                  <a:pt x="1055" y="1255"/>
                </a:lnTo>
                <a:lnTo>
                  <a:pt x="1027" y="1271"/>
                </a:lnTo>
                <a:lnTo>
                  <a:pt x="1013" y="1280"/>
                </a:lnTo>
                <a:lnTo>
                  <a:pt x="1001" y="1289"/>
                </a:lnTo>
                <a:lnTo>
                  <a:pt x="1001" y="1289"/>
                </a:lnTo>
                <a:lnTo>
                  <a:pt x="995" y="1294"/>
                </a:lnTo>
                <a:lnTo>
                  <a:pt x="993" y="1299"/>
                </a:lnTo>
                <a:lnTo>
                  <a:pt x="991" y="1301"/>
                </a:lnTo>
                <a:lnTo>
                  <a:pt x="993" y="1303"/>
                </a:lnTo>
                <a:lnTo>
                  <a:pt x="993" y="1303"/>
                </a:lnTo>
                <a:lnTo>
                  <a:pt x="995" y="1303"/>
                </a:lnTo>
                <a:lnTo>
                  <a:pt x="998" y="1302"/>
                </a:lnTo>
                <a:lnTo>
                  <a:pt x="1003" y="1299"/>
                </a:lnTo>
                <a:lnTo>
                  <a:pt x="1009" y="1293"/>
                </a:lnTo>
                <a:lnTo>
                  <a:pt x="1013" y="1289"/>
                </a:lnTo>
                <a:lnTo>
                  <a:pt x="1013" y="1289"/>
                </a:lnTo>
                <a:lnTo>
                  <a:pt x="1025" y="1283"/>
                </a:lnTo>
                <a:lnTo>
                  <a:pt x="1036" y="1276"/>
                </a:lnTo>
                <a:lnTo>
                  <a:pt x="1061" y="1263"/>
                </a:lnTo>
                <a:lnTo>
                  <a:pt x="1061" y="1263"/>
                </a:lnTo>
                <a:lnTo>
                  <a:pt x="1087" y="1252"/>
                </a:lnTo>
                <a:lnTo>
                  <a:pt x="1111" y="1241"/>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456" y="1174"/>
                </a:lnTo>
                <a:lnTo>
                  <a:pt x="1529" y="1166"/>
                </a:lnTo>
                <a:lnTo>
                  <a:pt x="1565" y="1162"/>
                </a:lnTo>
                <a:lnTo>
                  <a:pt x="1603" y="1160"/>
                </a:lnTo>
                <a:lnTo>
                  <a:pt x="1639" y="1157"/>
                </a:lnTo>
                <a:lnTo>
                  <a:pt x="1677" y="1159"/>
                </a:lnTo>
                <a:lnTo>
                  <a:pt x="1714" y="1161"/>
                </a:lnTo>
                <a:lnTo>
                  <a:pt x="1732" y="1163"/>
                </a:lnTo>
                <a:lnTo>
                  <a:pt x="1751" y="1166"/>
                </a:lnTo>
                <a:lnTo>
                  <a:pt x="1751" y="1166"/>
                </a:lnTo>
                <a:lnTo>
                  <a:pt x="1775" y="1067"/>
                </a:lnTo>
                <a:lnTo>
                  <a:pt x="1801" y="967"/>
                </a:lnTo>
                <a:lnTo>
                  <a:pt x="1829" y="867"/>
                </a:lnTo>
                <a:lnTo>
                  <a:pt x="1856" y="773"/>
                </a:lnTo>
                <a:lnTo>
                  <a:pt x="1856" y="773"/>
                </a:lnTo>
                <a:lnTo>
                  <a:pt x="1858" y="766"/>
                </a:lnTo>
                <a:lnTo>
                  <a:pt x="1859" y="758"/>
                </a:lnTo>
                <a:lnTo>
                  <a:pt x="1861" y="743"/>
                </a:lnTo>
                <a:lnTo>
                  <a:pt x="1861" y="743"/>
                </a:lnTo>
                <a:lnTo>
                  <a:pt x="1865" y="733"/>
                </a:lnTo>
                <a:lnTo>
                  <a:pt x="1869" y="723"/>
                </a:lnTo>
                <a:lnTo>
                  <a:pt x="1874" y="713"/>
                </a:lnTo>
                <a:lnTo>
                  <a:pt x="1877" y="703"/>
                </a:lnTo>
                <a:lnTo>
                  <a:pt x="1877" y="703"/>
                </a:lnTo>
                <a:lnTo>
                  <a:pt x="1880" y="692"/>
                </a:lnTo>
                <a:lnTo>
                  <a:pt x="1882" y="680"/>
                </a:lnTo>
                <a:lnTo>
                  <a:pt x="1884" y="668"/>
                </a:lnTo>
                <a:lnTo>
                  <a:pt x="1888" y="655"/>
                </a:lnTo>
                <a:lnTo>
                  <a:pt x="1888" y="655"/>
                </a:lnTo>
                <a:lnTo>
                  <a:pt x="1903" y="609"/>
                </a:lnTo>
                <a:lnTo>
                  <a:pt x="1917" y="563"/>
                </a:lnTo>
                <a:lnTo>
                  <a:pt x="1923" y="541"/>
                </a:lnTo>
                <a:lnTo>
                  <a:pt x="1928" y="518"/>
                </a:lnTo>
                <a:lnTo>
                  <a:pt x="1933" y="497"/>
                </a:lnTo>
                <a:lnTo>
                  <a:pt x="1936" y="476"/>
                </a:lnTo>
                <a:lnTo>
                  <a:pt x="1936" y="476"/>
                </a:lnTo>
                <a:lnTo>
                  <a:pt x="1922" y="473"/>
                </a:lnTo>
                <a:lnTo>
                  <a:pt x="1906" y="470"/>
                </a:lnTo>
                <a:lnTo>
                  <a:pt x="1891" y="468"/>
                </a:lnTo>
                <a:lnTo>
                  <a:pt x="1876" y="466"/>
                </a:lnTo>
                <a:lnTo>
                  <a:pt x="1876" y="466"/>
                </a:lnTo>
                <a:close/>
                <a:moveTo>
                  <a:pt x="1783" y="572"/>
                </a:moveTo>
                <a:lnTo>
                  <a:pt x="1783" y="572"/>
                </a:lnTo>
                <a:lnTo>
                  <a:pt x="1785" y="566"/>
                </a:lnTo>
                <a:lnTo>
                  <a:pt x="1786" y="560"/>
                </a:lnTo>
                <a:lnTo>
                  <a:pt x="1788" y="554"/>
                </a:lnTo>
                <a:lnTo>
                  <a:pt x="1788" y="551"/>
                </a:lnTo>
                <a:lnTo>
                  <a:pt x="1787" y="549"/>
                </a:lnTo>
                <a:lnTo>
                  <a:pt x="1787" y="549"/>
                </a:lnTo>
                <a:lnTo>
                  <a:pt x="1783" y="561"/>
                </a:lnTo>
                <a:lnTo>
                  <a:pt x="1782" y="567"/>
                </a:lnTo>
                <a:lnTo>
                  <a:pt x="1782" y="570"/>
                </a:lnTo>
                <a:lnTo>
                  <a:pt x="1783" y="572"/>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311" y="937"/>
                </a:lnTo>
                <a:lnTo>
                  <a:pt x="1282" y="960"/>
                </a:lnTo>
                <a:lnTo>
                  <a:pt x="1252" y="983"/>
                </a:lnTo>
                <a:lnTo>
                  <a:pt x="1222" y="1005"/>
                </a:lnTo>
                <a:lnTo>
                  <a:pt x="1193" y="1029"/>
                </a:lnTo>
                <a:lnTo>
                  <a:pt x="1193" y="1029"/>
                </a:lnTo>
                <a:lnTo>
                  <a:pt x="1164" y="1059"/>
                </a:lnTo>
                <a:lnTo>
                  <a:pt x="1136" y="1089"/>
                </a:lnTo>
                <a:lnTo>
                  <a:pt x="1108" y="1121"/>
                </a:lnTo>
                <a:lnTo>
                  <a:pt x="1080" y="1152"/>
                </a:lnTo>
                <a:lnTo>
                  <a:pt x="1054" y="1185"/>
                </a:lnTo>
                <a:lnTo>
                  <a:pt x="1028" y="1218"/>
                </a:lnTo>
                <a:lnTo>
                  <a:pt x="1004" y="1252"/>
                </a:lnTo>
                <a:lnTo>
                  <a:pt x="982" y="1285"/>
                </a:lnTo>
                <a:lnTo>
                  <a:pt x="982" y="1285"/>
                </a:lnTo>
                <a:lnTo>
                  <a:pt x="1017" y="1246"/>
                </a:lnTo>
                <a:lnTo>
                  <a:pt x="1055" y="1209"/>
                </a:lnTo>
                <a:lnTo>
                  <a:pt x="1075" y="1191"/>
                </a:lnTo>
                <a:lnTo>
                  <a:pt x="1094" y="1174"/>
                </a:lnTo>
                <a:lnTo>
                  <a:pt x="1115" y="1156"/>
                </a:lnTo>
                <a:lnTo>
                  <a:pt x="1136" y="1139"/>
                </a:lnTo>
                <a:lnTo>
                  <a:pt x="1136" y="1139"/>
                </a:lnTo>
                <a:lnTo>
                  <a:pt x="1142" y="1137"/>
                </a:lnTo>
                <a:lnTo>
                  <a:pt x="1149" y="1134"/>
                </a:lnTo>
                <a:lnTo>
                  <a:pt x="1162" y="1124"/>
                </a:lnTo>
                <a:lnTo>
                  <a:pt x="1185" y="1104"/>
                </a:lnTo>
                <a:lnTo>
                  <a:pt x="1185" y="1104"/>
                </a:lnTo>
                <a:lnTo>
                  <a:pt x="1200" y="1096"/>
                </a:lnTo>
                <a:lnTo>
                  <a:pt x="1215" y="1087"/>
                </a:lnTo>
                <a:lnTo>
                  <a:pt x="1243" y="1069"/>
                </a:lnTo>
                <a:lnTo>
                  <a:pt x="1271" y="1048"/>
                </a:lnTo>
                <a:lnTo>
                  <a:pt x="1285" y="1040"/>
                </a:lnTo>
                <a:lnTo>
                  <a:pt x="1300" y="1031"/>
                </a:lnTo>
                <a:lnTo>
                  <a:pt x="1300" y="1031"/>
                </a:lnTo>
                <a:lnTo>
                  <a:pt x="1329" y="1015"/>
                </a:lnTo>
                <a:lnTo>
                  <a:pt x="1359" y="999"/>
                </a:lnTo>
                <a:lnTo>
                  <a:pt x="1375" y="991"/>
                </a:lnTo>
                <a:lnTo>
                  <a:pt x="1391" y="984"/>
                </a:lnTo>
                <a:lnTo>
                  <a:pt x="1407" y="978"/>
                </a:lnTo>
                <a:lnTo>
                  <a:pt x="1424" y="972"/>
                </a:lnTo>
                <a:lnTo>
                  <a:pt x="1424" y="972"/>
                </a:lnTo>
                <a:lnTo>
                  <a:pt x="1426" y="969"/>
                </a:lnTo>
                <a:lnTo>
                  <a:pt x="1429" y="968"/>
                </a:lnTo>
                <a:lnTo>
                  <a:pt x="1433" y="966"/>
                </a:lnTo>
                <a:lnTo>
                  <a:pt x="1435" y="964"/>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9"/>
                </a:lnTo>
                <a:lnTo>
                  <a:pt x="1661" y="926"/>
                </a:lnTo>
                <a:lnTo>
                  <a:pt x="1661" y="923"/>
                </a:lnTo>
                <a:lnTo>
                  <a:pt x="1659" y="919"/>
                </a:lnTo>
                <a:lnTo>
                  <a:pt x="1656" y="914"/>
                </a:lnTo>
                <a:lnTo>
                  <a:pt x="1655" y="910"/>
                </a:lnTo>
                <a:lnTo>
                  <a:pt x="1655" y="910"/>
                </a:lnTo>
                <a:lnTo>
                  <a:pt x="1626" y="908"/>
                </a:lnTo>
                <a:lnTo>
                  <a:pt x="1626" y="908"/>
                </a:lnTo>
                <a:lnTo>
                  <a:pt x="1617" y="904"/>
                </a:lnTo>
                <a:lnTo>
                  <a:pt x="1607" y="900"/>
                </a:lnTo>
                <a:lnTo>
                  <a:pt x="1596" y="899"/>
                </a:lnTo>
                <a:lnTo>
                  <a:pt x="1585" y="898"/>
                </a:lnTo>
                <a:lnTo>
                  <a:pt x="1573" y="899"/>
                </a:lnTo>
                <a:lnTo>
                  <a:pt x="1561" y="899"/>
                </a:lnTo>
                <a:lnTo>
                  <a:pt x="1538" y="903"/>
                </a:lnTo>
                <a:lnTo>
                  <a:pt x="1538" y="903"/>
                </a:lnTo>
                <a:lnTo>
                  <a:pt x="1505" y="909"/>
                </a:lnTo>
                <a:lnTo>
                  <a:pt x="1489" y="913"/>
                </a:lnTo>
                <a:lnTo>
                  <a:pt x="1473" y="918"/>
                </a:lnTo>
                <a:lnTo>
                  <a:pt x="1458" y="923"/>
                </a:lnTo>
                <a:lnTo>
                  <a:pt x="1443" y="928"/>
                </a:lnTo>
                <a:lnTo>
                  <a:pt x="1429" y="935"/>
                </a:lnTo>
                <a:lnTo>
                  <a:pt x="1417" y="942"/>
                </a:lnTo>
                <a:lnTo>
                  <a:pt x="1417" y="942"/>
                </a:lnTo>
                <a:lnTo>
                  <a:pt x="1407" y="950"/>
                </a:lnTo>
                <a:lnTo>
                  <a:pt x="1397" y="957"/>
                </a:lnTo>
                <a:lnTo>
                  <a:pt x="1392" y="960"/>
                </a:lnTo>
                <a:lnTo>
                  <a:pt x="1388" y="963"/>
                </a:lnTo>
                <a:lnTo>
                  <a:pt x="1382" y="965"/>
                </a:lnTo>
                <a:lnTo>
                  <a:pt x="1376" y="965"/>
                </a:lnTo>
                <a:lnTo>
                  <a:pt x="1376" y="965"/>
                </a:lnTo>
                <a:lnTo>
                  <a:pt x="1380" y="960"/>
                </a:lnTo>
                <a:lnTo>
                  <a:pt x="1387" y="957"/>
                </a:lnTo>
                <a:lnTo>
                  <a:pt x="1399" y="951"/>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5"/>
                </a:lnTo>
                <a:lnTo>
                  <a:pt x="1612" y="880"/>
                </a:lnTo>
                <a:lnTo>
                  <a:pt x="1612" y="876"/>
                </a:lnTo>
                <a:lnTo>
                  <a:pt x="1611" y="872"/>
                </a:lnTo>
                <a:lnTo>
                  <a:pt x="1609" y="869"/>
                </a:lnTo>
                <a:lnTo>
                  <a:pt x="1609" y="869"/>
                </a:lnTo>
                <a:lnTo>
                  <a:pt x="1585" y="869"/>
                </a:lnTo>
                <a:lnTo>
                  <a:pt x="1560" y="873"/>
                </a:lnTo>
                <a:lnTo>
                  <a:pt x="1535" y="877"/>
                </a:lnTo>
                <a:lnTo>
                  <a:pt x="1511" y="882"/>
                </a:lnTo>
                <a:lnTo>
                  <a:pt x="1486" y="889"/>
                </a:lnTo>
                <a:lnTo>
                  <a:pt x="1464" y="896"/>
                </a:lnTo>
                <a:lnTo>
                  <a:pt x="1422" y="910"/>
                </a:lnTo>
                <a:lnTo>
                  <a:pt x="1422" y="910"/>
                </a:lnTo>
                <a:lnTo>
                  <a:pt x="1436" y="900"/>
                </a:lnTo>
                <a:lnTo>
                  <a:pt x="1451" y="892"/>
                </a:lnTo>
                <a:lnTo>
                  <a:pt x="1467" y="885"/>
                </a:lnTo>
                <a:lnTo>
                  <a:pt x="1484" y="879"/>
                </a:lnTo>
                <a:lnTo>
                  <a:pt x="1502" y="874"/>
                </a:lnTo>
                <a:lnTo>
                  <a:pt x="1519" y="868"/>
                </a:lnTo>
                <a:lnTo>
                  <a:pt x="1554" y="860"/>
                </a:lnTo>
                <a:lnTo>
                  <a:pt x="1554" y="860"/>
                </a:lnTo>
                <a:lnTo>
                  <a:pt x="1511" y="860"/>
                </a:lnTo>
                <a:lnTo>
                  <a:pt x="1490" y="860"/>
                </a:lnTo>
                <a:lnTo>
                  <a:pt x="1470" y="862"/>
                </a:lnTo>
                <a:lnTo>
                  <a:pt x="1470" y="862"/>
                </a:lnTo>
                <a:close/>
                <a:moveTo>
                  <a:pt x="437" y="1121"/>
                </a:moveTo>
                <a:lnTo>
                  <a:pt x="437" y="1121"/>
                </a:lnTo>
                <a:lnTo>
                  <a:pt x="430" y="1120"/>
                </a:lnTo>
                <a:lnTo>
                  <a:pt x="423" y="1118"/>
                </a:lnTo>
                <a:lnTo>
                  <a:pt x="423" y="1118"/>
                </a:lnTo>
                <a:lnTo>
                  <a:pt x="336" y="1093"/>
                </a:lnTo>
                <a:lnTo>
                  <a:pt x="294" y="1081"/>
                </a:lnTo>
                <a:lnTo>
                  <a:pt x="254" y="1072"/>
                </a:lnTo>
                <a:lnTo>
                  <a:pt x="254" y="1072"/>
                </a:lnTo>
                <a:lnTo>
                  <a:pt x="209" y="1062"/>
                </a:lnTo>
                <a:lnTo>
                  <a:pt x="163" y="1054"/>
                </a:lnTo>
                <a:lnTo>
                  <a:pt x="76" y="1038"/>
                </a:lnTo>
                <a:lnTo>
                  <a:pt x="76" y="1038"/>
                </a:lnTo>
                <a:lnTo>
                  <a:pt x="71" y="1041"/>
                </a:lnTo>
                <a:lnTo>
                  <a:pt x="65" y="1041"/>
                </a:lnTo>
                <a:lnTo>
                  <a:pt x="61" y="1041"/>
                </a:lnTo>
                <a:lnTo>
                  <a:pt x="55" y="1042"/>
                </a:lnTo>
                <a:lnTo>
                  <a:pt x="55" y="1042"/>
                </a:lnTo>
                <a:lnTo>
                  <a:pt x="49" y="1051"/>
                </a:lnTo>
                <a:lnTo>
                  <a:pt x="42" y="1061"/>
                </a:lnTo>
                <a:lnTo>
                  <a:pt x="35" y="1070"/>
                </a:lnTo>
                <a:lnTo>
                  <a:pt x="30" y="1080"/>
                </a:lnTo>
                <a:lnTo>
                  <a:pt x="30" y="1080"/>
                </a:lnTo>
                <a:lnTo>
                  <a:pt x="51" y="1081"/>
                </a:lnTo>
                <a:lnTo>
                  <a:pt x="70" y="1084"/>
                </a:lnTo>
                <a:lnTo>
                  <a:pt x="107" y="1088"/>
                </a:lnTo>
                <a:lnTo>
                  <a:pt x="107" y="1088"/>
                </a:lnTo>
                <a:lnTo>
                  <a:pt x="179" y="1099"/>
                </a:lnTo>
                <a:lnTo>
                  <a:pt x="251" y="1110"/>
                </a:lnTo>
                <a:lnTo>
                  <a:pt x="321" y="1122"/>
                </a:lnTo>
                <a:lnTo>
                  <a:pt x="391" y="1132"/>
                </a:lnTo>
                <a:lnTo>
                  <a:pt x="391" y="1132"/>
                </a:lnTo>
                <a:lnTo>
                  <a:pt x="454" y="1139"/>
                </a:lnTo>
                <a:lnTo>
                  <a:pt x="487" y="1144"/>
                </a:lnTo>
                <a:lnTo>
                  <a:pt x="523" y="1148"/>
                </a:lnTo>
                <a:lnTo>
                  <a:pt x="523" y="1148"/>
                </a:lnTo>
                <a:lnTo>
                  <a:pt x="530" y="1151"/>
                </a:lnTo>
                <a:lnTo>
                  <a:pt x="534" y="1151"/>
                </a:lnTo>
                <a:lnTo>
                  <a:pt x="535" y="1150"/>
                </a:lnTo>
                <a:lnTo>
                  <a:pt x="536" y="1148"/>
                </a:lnTo>
                <a:lnTo>
                  <a:pt x="536" y="1148"/>
                </a:lnTo>
                <a:lnTo>
                  <a:pt x="487" y="1136"/>
                </a:lnTo>
                <a:lnTo>
                  <a:pt x="461" y="1130"/>
                </a:lnTo>
                <a:lnTo>
                  <a:pt x="437" y="1121"/>
                </a:lnTo>
                <a:lnTo>
                  <a:pt x="437" y="1121"/>
                </a:lnTo>
                <a:close/>
                <a:moveTo>
                  <a:pt x="657" y="1209"/>
                </a:moveTo>
                <a:lnTo>
                  <a:pt x="657" y="1209"/>
                </a:lnTo>
                <a:lnTo>
                  <a:pt x="624" y="1195"/>
                </a:lnTo>
                <a:lnTo>
                  <a:pt x="607" y="1188"/>
                </a:lnTo>
                <a:lnTo>
                  <a:pt x="589" y="1182"/>
                </a:lnTo>
                <a:lnTo>
                  <a:pt x="589" y="1182"/>
                </a:lnTo>
                <a:lnTo>
                  <a:pt x="572" y="1176"/>
                </a:lnTo>
                <a:lnTo>
                  <a:pt x="555" y="1169"/>
                </a:lnTo>
                <a:lnTo>
                  <a:pt x="555" y="1169"/>
                </a:lnTo>
                <a:lnTo>
                  <a:pt x="546" y="1167"/>
                </a:lnTo>
                <a:lnTo>
                  <a:pt x="536" y="1166"/>
                </a:lnTo>
                <a:lnTo>
                  <a:pt x="515" y="1164"/>
                </a:lnTo>
                <a:lnTo>
                  <a:pt x="494" y="1162"/>
                </a:lnTo>
                <a:lnTo>
                  <a:pt x="473" y="1159"/>
                </a:lnTo>
                <a:lnTo>
                  <a:pt x="473" y="1159"/>
                </a:lnTo>
                <a:lnTo>
                  <a:pt x="442" y="1154"/>
                </a:lnTo>
                <a:lnTo>
                  <a:pt x="411" y="1150"/>
                </a:lnTo>
                <a:lnTo>
                  <a:pt x="347" y="1142"/>
                </a:lnTo>
                <a:lnTo>
                  <a:pt x="347" y="1142"/>
                </a:lnTo>
                <a:lnTo>
                  <a:pt x="307" y="1138"/>
                </a:lnTo>
                <a:lnTo>
                  <a:pt x="269" y="1132"/>
                </a:lnTo>
                <a:lnTo>
                  <a:pt x="194" y="1118"/>
                </a:lnTo>
                <a:lnTo>
                  <a:pt x="156" y="1111"/>
                </a:lnTo>
                <a:lnTo>
                  <a:pt x="119" y="1105"/>
                </a:lnTo>
                <a:lnTo>
                  <a:pt x="82" y="1100"/>
                </a:lnTo>
                <a:lnTo>
                  <a:pt x="46" y="1096"/>
                </a:lnTo>
                <a:lnTo>
                  <a:pt x="46" y="1096"/>
                </a:lnTo>
                <a:lnTo>
                  <a:pt x="42" y="1101"/>
                </a:lnTo>
                <a:lnTo>
                  <a:pt x="37" y="1105"/>
                </a:lnTo>
                <a:lnTo>
                  <a:pt x="30" y="1115"/>
                </a:lnTo>
                <a:lnTo>
                  <a:pt x="25" y="1126"/>
                </a:lnTo>
                <a:lnTo>
                  <a:pt x="21" y="1136"/>
                </a:lnTo>
                <a:lnTo>
                  <a:pt x="21" y="1136"/>
                </a:lnTo>
                <a:lnTo>
                  <a:pt x="57" y="1138"/>
                </a:lnTo>
                <a:lnTo>
                  <a:pt x="93" y="1142"/>
                </a:lnTo>
                <a:lnTo>
                  <a:pt x="131" y="1147"/>
                </a:lnTo>
                <a:lnTo>
                  <a:pt x="169" y="1152"/>
                </a:lnTo>
                <a:lnTo>
                  <a:pt x="169" y="1152"/>
                </a:lnTo>
                <a:lnTo>
                  <a:pt x="215" y="1155"/>
                </a:lnTo>
                <a:lnTo>
                  <a:pt x="264" y="1157"/>
                </a:lnTo>
                <a:lnTo>
                  <a:pt x="313" y="1160"/>
                </a:lnTo>
                <a:lnTo>
                  <a:pt x="335" y="1162"/>
                </a:lnTo>
                <a:lnTo>
                  <a:pt x="355" y="1164"/>
                </a:lnTo>
                <a:lnTo>
                  <a:pt x="355" y="1164"/>
                </a:lnTo>
                <a:lnTo>
                  <a:pt x="393" y="1168"/>
                </a:lnTo>
                <a:lnTo>
                  <a:pt x="410" y="1170"/>
                </a:lnTo>
                <a:lnTo>
                  <a:pt x="427" y="1174"/>
                </a:lnTo>
                <a:lnTo>
                  <a:pt x="427" y="1174"/>
                </a:lnTo>
                <a:lnTo>
                  <a:pt x="430" y="1175"/>
                </a:lnTo>
                <a:lnTo>
                  <a:pt x="435" y="1177"/>
                </a:lnTo>
                <a:lnTo>
                  <a:pt x="439" y="1179"/>
                </a:lnTo>
                <a:lnTo>
                  <a:pt x="442" y="1180"/>
                </a:lnTo>
                <a:lnTo>
                  <a:pt x="442" y="1180"/>
                </a:lnTo>
                <a:lnTo>
                  <a:pt x="455" y="1183"/>
                </a:lnTo>
                <a:lnTo>
                  <a:pt x="467" y="1184"/>
                </a:lnTo>
                <a:lnTo>
                  <a:pt x="491" y="1186"/>
                </a:lnTo>
                <a:lnTo>
                  <a:pt x="516" y="1188"/>
                </a:lnTo>
                <a:lnTo>
                  <a:pt x="529" y="1191"/>
                </a:lnTo>
                <a:lnTo>
                  <a:pt x="541" y="1193"/>
                </a:lnTo>
                <a:lnTo>
                  <a:pt x="541" y="1193"/>
                </a:lnTo>
                <a:lnTo>
                  <a:pt x="616" y="1212"/>
                </a:lnTo>
                <a:lnTo>
                  <a:pt x="684" y="1231"/>
                </a:lnTo>
                <a:lnTo>
                  <a:pt x="684" y="1231"/>
                </a:lnTo>
                <a:lnTo>
                  <a:pt x="710" y="1240"/>
                </a:lnTo>
                <a:lnTo>
                  <a:pt x="723" y="1243"/>
                </a:lnTo>
                <a:lnTo>
                  <a:pt x="729" y="1243"/>
                </a:lnTo>
                <a:lnTo>
                  <a:pt x="736" y="1242"/>
                </a:lnTo>
                <a:lnTo>
                  <a:pt x="736" y="1242"/>
                </a:lnTo>
                <a:lnTo>
                  <a:pt x="725" y="1240"/>
                </a:lnTo>
                <a:lnTo>
                  <a:pt x="714" y="1236"/>
                </a:lnTo>
                <a:lnTo>
                  <a:pt x="695" y="1226"/>
                </a:lnTo>
                <a:lnTo>
                  <a:pt x="676" y="1216"/>
                </a:lnTo>
                <a:lnTo>
                  <a:pt x="667" y="1212"/>
                </a:lnTo>
                <a:lnTo>
                  <a:pt x="657" y="1209"/>
                </a:lnTo>
                <a:lnTo>
                  <a:pt x="657" y="1209"/>
                </a:lnTo>
                <a:close/>
                <a:moveTo>
                  <a:pt x="587" y="1164"/>
                </a:moveTo>
                <a:lnTo>
                  <a:pt x="587" y="1164"/>
                </a:lnTo>
                <a:lnTo>
                  <a:pt x="564" y="1155"/>
                </a:lnTo>
                <a:lnTo>
                  <a:pt x="541" y="1148"/>
                </a:lnTo>
                <a:lnTo>
                  <a:pt x="541" y="1148"/>
                </a:lnTo>
                <a:lnTo>
                  <a:pt x="545" y="1151"/>
                </a:lnTo>
                <a:lnTo>
                  <a:pt x="550" y="1154"/>
                </a:lnTo>
                <a:lnTo>
                  <a:pt x="563" y="1159"/>
                </a:lnTo>
                <a:lnTo>
                  <a:pt x="576" y="1162"/>
                </a:lnTo>
                <a:lnTo>
                  <a:pt x="587" y="1164"/>
                </a:lnTo>
                <a:lnTo>
                  <a:pt x="587" y="1164"/>
                </a:lnTo>
                <a:close/>
                <a:moveTo>
                  <a:pt x="474" y="1198"/>
                </a:moveTo>
                <a:lnTo>
                  <a:pt x="474" y="1198"/>
                </a:lnTo>
                <a:lnTo>
                  <a:pt x="439" y="1193"/>
                </a:lnTo>
                <a:lnTo>
                  <a:pt x="421" y="1190"/>
                </a:lnTo>
                <a:lnTo>
                  <a:pt x="402" y="1187"/>
                </a:lnTo>
                <a:lnTo>
                  <a:pt x="402" y="1187"/>
                </a:lnTo>
                <a:lnTo>
                  <a:pt x="370" y="1183"/>
                </a:lnTo>
                <a:lnTo>
                  <a:pt x="340" y="1178"/>
                </a:lnTo>
                <a:lnTo>
                  <a:pt x="309" y="1172"/>
                </a:lnTo>
                <a:lnTo>
                  <a:pt x="296" y="1170"/>
                </a:lnTo>
                <a:lnTo>
                  <a:pt x="281" y="1169"/>
                </a:lnTo>
                <a:lnTo>
                  <a:pt x="281" y="1169"/>
                </a:lnTo>
                <a:lnTo>
                  <a:pt x="199" y="1167"/>
                </a:lnTo>
                <a:lnTo>
                  <a:pt x="161" y="1166"/>
                </a:lnTo>
                <a:lnTo>
                  <a:pt x="142" y="1165"/>
                </a:lnTo>
                <a:lnTo>
                  <a:pt x="124" y="1163"/>
                </a:lnTo>
                <a:lnTo>
                  <a:pt x="124" y="1163"/>
                </a:lnTo>
                <a:lnTo>
                  <a:pt x="91" y="1159"/>
                </a:lnTo>
                <a:lnTo>
                  <a:pt x="91" y="1159"/>
                </a:lnTo>
                <a:lnTo>
                  <a:pt x="81" y="1157"/>
                </a:lnTo>
                <a:lnTo>
                  <a:pt x="71" y="1155"/>
                </a:lnTo>
                <a:lnTo>
                  <a:pt x="61" y="1153"/>
                </a:lnTo>
                <a:lnTo>
                  <a:pt x="57" y="1153"/>
                </a:lnTo>
                <a:lnTo>
                  <a:pt x="54" y="1153"/>
                </a:lnTo>
                <a:lnTo>
                  <a:pt x="54" y="1153"/>
                </a:lnTo>
                <a:lnTo>
                  <a:pt x="48" y="1156"/>
                </a:lnTo>
                <a:lnTo>
                  <a:pt x="43" y="1161"/>
                </a:lnTo>
                <a:lnTo>
                  <a:pt x="40" y="1167"/>
                </a:lnTo>
                <a:lnTo>
                  <a:pt x="36" y="1174"/>
                </a:lnTo>
                <a:lnTo>
                  <a:pt x="31" y="1188"/>
                </a:lnTo>
                <a:lnTo>
                  <a:pt x="29" y="1201"/>
                </a:lnTo>
                <a:lnTo>
                  <a:pt x="29" y="1201"/>
                </a:lnTo>
                <a:lnTo>
                  <a:pt x="39" y="1199"/>
                </a:lnTo>
                <a:lnTo>
                  <a:pt x="50" y="1198"/>
                </a:lnTo>
                <a:lnTo>
                  <a:pt x="73" y="1197"/>
                </a:lnTo>
                <a:lnTo>
                  <a:pt x="82" y="1196"/>
                </a:lnTo>
                <a:lnTo>
                  <a:pt x="92" y="1195"/>
                </a:lnTo>
                <a:lnTo>
                  <a:pt x="100" y="1192"/>
                </a:lnTo>
                <a:lnTo>
                  <a:pt x="103" y="1190"/>
                </a:lnTo>
                <a:lnTo>
                  <a:pt x="105" y="1187"/>
                </a:lnTo>
                <a:lnTo>
                  <a:pt x="105" y="1187"/>
                </a:lnTo>
                <a:lnTo>
                  <a:pt x="110" y="1192"/>
                </a:lnTo>
                <a:lnTo>
                  <a:pt x="118" y="1194"/>
                </a:lnTo>
                <a:lnTo>
                  <a:pt x="126" y="1195"/>
                </a:lnTo>
                <a:lnTo>
                  <a:pt x="135" y="1194"/>
                </a:lnTo>
                <a:lnTo>
                  <a:pt x="153" y="1192"/>
                </a:lnTo>
                <a:lnTo>
                  <a:pt x="162" y="1192"/>
                </a:lnTo>
                <a:lnTo>
                  <a:pt x="170" y="1191"/>
                </a:lnTo>
                <a:lnTo>
                  <a:pt x="170" y="1191"/>
                </a:lnTo>
                <a:lnTo>
                  <a:pt x="178" y="1192"/>
                </a:lnTo>
                <a:lnTo>
                  <a:pt x="185" y="1194"/>
                </a:lnTo>
                <a:lnTo>
                  <a:pt x="193" y="1195"/>
                </a:lnTo>
                <a:lnTo>
                  <a:pt x="201" y="1196"/>
                </a:lnTo>
                <a:lnTo>
                  <a:pt x="201" y="1196"/>
                </a:lnTo>
                <a:lnTo>
                  <a:pt x="275" y="1199"/>
                </a:lnTo>
                <a:lnTo>
                  <a:pt x="352" y="1200"/>
                </a:lnTo>
                <a:lnTo>
                  <a:pt x="352" y="1200"/>
                </a:lnTo>
                <a:lnTo>
                  <a:pt x="372" y="1200"/>
                </a:lnTo>
                <a:lnTo>
                  <a:pt x="392" y="1201"/>
                </a:lnTo>
                <a:lnTo>
                  <a:pt x="430" y="1205"/>
                </a:lnTo>
                <a:lnTo>
                  <a:pt x="469" y="1211"/>
                </a:lnTo>
                <a:lnTo>
                  <a:pt x="506" y="1217"/>
                </a:lnTo>
                <a:lnTo>
                  <a:pt x="580" y="1230"/>
                </a:lnTo>
                <a:lnTo>
                  <a:pt x="616" y="1236"/>
                </a:lnTo>
                <a:lnTo>
                  <a:pt x="651" y="1239"/>
                </a:lnTo>
                <a:lnTo>
                  <a:pt x="651" y="1239"/>
                </a:lnTo>
                <a:lnTo>
                  <a:pt x="610" y="1226"/>
                </a:lnTo>
                <a:lnTo>
                  <a:pt x="567" y="1214"/>
                </a:lnTo>
                <a:lnTo>
                  <a:pt x="521" y="1205"/>
                </a:lnTo>
                <a:lnTo>
                  <a:pt x="498" y="1201"/>
                </a:lnTo>
                <a:lnTo>
                  <a:pt x="474" y="1198"/>
                </a:lnTo>
                <a:lnTo>
                  <a:pt x="474" y="1198"/>
                </a:lnTo>
                <a:close/>
                <a:moveTo>
                  <a:pt x="770" y="1237"/>
                </a:moveTo>
                <a:lnTo>
                  <a:pt x="770" y="1237"/>
                </a:lnTo>
                <a:lnTo>
                  <a:pt x="798" y="1250"/>
                </a:lnTo>
                <a:lnTo>
                  <a:pt x="827" y="1262"/>
                </a:lnTo>
                <a:lnTo>
                  <a:pt x="854" y="1275"/>
                </a:lnTo>
                <a:lnTo>
                  <a:pt x="882" y="1285"/>
                </a:lnTo>
                <a:lnTo>
                  <a:pt x="882" y="1285"/>
                </a:lnTo>
                <a:lnTo>
                  <a:pt x="853" y="1269"/>
                </a:lnTo>
                <a:lnTo>
                  <a:pt x="824" y="1255"/>
                </a:lnTo>
                <a:lnTo>
                  <a:pt x="794" y="1241"/>
                </a:lnTo>
                <a:lnTo>
                  <a:pt x="764" y="1228"/>
                </a:lnTo>
                <a:lnTo>
                  <a:pt x="733" y="1216"/>
                </a:lnTo>
                <a:lnTo>
                  <a:pt x="702" y="1205"/>
                </a:lnTo>
                <a:lnTo>
                  <a:pt x="636" y="1182"/>
                </a:lnTo>
                <a:lnTo>
                  <a:pt x="636" y="1182"/>
                </a:lnTo>
                <a:lnTo>
                  <a:pt x="669" y="1197"/>
                </a:lnTo>
                <a:lnTo>
                  <a:pt x="702" y="1212"/>
                </a:lnTo>
                <a:lnTo>
                  <a:pt x="720" y="1220"/>
                </a:lnTo>
                <a:lnTo>
                  <a:pt x="736" y="1227"/>
                </a:lnTo>
                <a:lnTo>
                  <a:pt x="753" y="1232"/>
                </a:lnTo>
                <a:lnTo>
                  <a:pt x="770" y="1237"/>
                </a:lnTo>
                <a:lnTo>
                  <a:pt x="770" y="1237"/>
                </a:lnTo>
                <a:close/>
                <a:moveTo>
                  <a:pt x="552" y="1239"/>
                </a:moveTo>
                <a:lnTo>
                  <a:pt x="552" y="1239"/>
                </a:lnTo>
                <a:lnTo>
                  <a:pt x="516" y="1233"/>
                </a:lnTo>
                <a:lnTo>
                  <a:pt x="480" y="1226"/>
                </a:lnTo>
                <a:lnTo>
                  <a:pt x="480" y="1226"/>
                </a:lnTo>
                <a:lnTo>
                  <a:pt x="441" y="1221"/>
                </a:lnTo>
                <a:lnTo>
                  <a:pt x="399" y="1216"/>
                </a:lnTo>
                <a:lnTo>
                  <a:pt x="358" y="1213"/>
                </a:lnTo>
                <a:lnTo>
                  <a:pt x="314" y="1211"/>
                </a:lnTo>
                <a:lnTo>
                  <a:pt x="230" y="1209"/>
                </a:lnTo>
                <a:lnTo>
                  <a:pt x="156" y="1207"/>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05" y="1314"/>
                </a:lnTo>
                <a:lnTo>
                  <a:pt x="132" y="1305"/>
                </a:lnTo>
                <a:lnTo>
                  <a:pt x="160" y="1296"/>
                </a:lnTo>
                <a:lnTo>
                  <a:pt x="190" y="1288"/>
                </a:lnTo>
                <a:lnTo>
                  <a:pt x="219" y="1281"/>
                </a:lnTo>
                <a:lnTo>
                  <a:pt x="252" y="1274"/>
                </a:lnTo>
                <a:lnTo>
                  <a:pt x="284" y="1268"/>
                </a:lnTo>
                <a:lnTo>
                  <a:pt x="317" y="1263"/>
                </a:lnTo>
                <a:lnTo>
                  <a:pt x="350" y="1260"/>
                </a:lnTo>
                <a:lnTo>
                  <a:pt x="350" y="1260"/>
                </a:lnTo>
                <a:lnTo>
                  <a:pt x="379" y="1258"/>
                </a:lnTo>
                <a:lnTo>
                  <a:pt x="407" y="1257"/>
                </a:lnTo>
                <a:lnTo>
                  <a:pt x="464" y="1257"/>
                </a:lnTo>
                <a:lnTo>
                  <a:pt x="520" y="1258"/>
                </a:lnTo>
                <a:lnTo>
                  <a:pt x="575" y="1261"/>
                </a:lnTo>
                <a:lnTo>
                  <a:pt x="630" y="1267"/>
                </a:lnTo>
                <a:lnTo>
                  <a:pt x="682" y="1272"/>
                </a:lnTo>
                <a:lnTo>
                  <a:pt x="781" y="1284"/>
                </a:lnTo>
                <a:lnTo>
                  <a:pt x="781" y="1284"/>
                </a:lnTo>
                <a:lnTo>
                  <a:pt x="752" y="1275"/>
                </a:lnTo>
                <a:lnTo>
                  <a:pt x="723" y="1269"/>
                </a:lnTo>
                <a:lnTo>
                  <a:pt x="666" y="1257"/>
                </a:lnTo>
                <a:lnTo>
                  <a:pt x="609" y="1247"/>
                </a:lnTo>
                <a:lnTo>
                  <a:pt x="552" y="1239"/>
                </a:lnTo>
                <a:lnTo>
                  <a:pt x="552" y="1239"/>
                </a:lnTo>
                <a:close/>
                <a:moveTo>
                  <a:pt x="116" y="1207"/>
                </a:moveTo>
                <a:lnTo>
                  <a:pt x="116" y="1207"/>
                </a:lnTo>
                <a:lnTo>
                  <a:pt x="110" y="1211"/>
                </a:lnTo>
                <a:lnTo>
                  <a:pt x="105" y="1216"/>
                </a:lnTo>
                <a:lnTo>
                  <a:pt x="96" y="1227"/>
                </a:lnTo>
                <a:lnTo>
                  <a:pt x="89" y="1239"/>
                </a:lnTo>
                <a:lnTo>
                  <a:pt x="80" y="1253"/>
                </a:lnTo>
                <a:lnTo>
                  <a:pt x="80" y="1253"/>
                </a:lnTo>
                <a:lnTo>
                  <a:pt x="70" y="1271"/>
                </a:lnTo>
                <a:lnTo>
                  <a:pt x="59" y="1289"/>
                </a:lnTo>
                <a:lnTo>
                  <a:pt x="59" y="1289"/>
                </a:lnTo>
                <a:lnTo>
                  <a:pt x="44" y="1316"/>
                </a:lnTo>
                <a:lnTo>
                  <a:pt x="37" y="1329"/>
                </a:lnTo>
                <a:lnTo>
                  <a:pt x="32" y="1342"/>
                </a:lnTo>
                <a:lnTo>
                  <a:pt x="27" y="1354"/>
                </a:lnTo>
                <a:lnTo>
                  <a:pt x="24" y="1368"/>
                </a:lnTo>
                <a:lnTo>
                  <a:pt x="21" y="1382"/>
                </a:lnTo>
                <a:lnTo>
                  <a:pt x="21" y="1397"/>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58" y="1404"/>
                </a:lnTo>
                <a:lnTo>
                  <a:pt x="289" y="1404"/>
                </a:lnTo>
                <a:lnTo>
                  <a:pt x="321" y="1402"/>
                </a:lnTo>
                <a:lnTo>
                  <a:pt x="352" y="1399"/>
                </a:lnTo>
                <a:lnTo>
                  <a:pt x="384" y="1396"/>
                </a:lnTo>
                <a:lnTo>
                  <a:pt x="448" y="1389"/>
                </a:lnTo>
                <a:lnTo>
                  <a:pt x="511" y="1383"/>
                </a:lnTo>
                <a:lnTo>
                  <a:pt x="511" y="1383"/>
                </a:lnTo>
                <a:lnTo>
                  <a:pt x="577" y="1377"/>
                </a:lnTo>
                <a:lnTo>
                  <a:pt x="610" y="1374"/>
                </a:lnTo>
                <a:lnTo>
                  <a:pt x="641" y="1373"/>
                </a:lnTo>
                <a:lnTo>
                  <a:pt x="641" y="1373"/>
                </a:lnTo>
                <a:lnTo>
                  <a:pt x="667" y="1366"/>
                </a:lnTo>
                <a:lnTo>
                  <a:pt x="693" y="1362"/>
                </a:lnTo>
                <a:lnTo>
                  <a:pt x="720" y="1359"/>
                </a:lnTo>
                <a:lnTo>
                  <a:pt x="746" y="1357"/>
                </a:lnTo>
                <a:lnTo>
                  <a:pt x="801" y="1354"/>
                </a:lnTo>
                <a:lnTo>
                  <a:pt x="853" y="1352"/>
                </a:lnTo>
                <a:lnTo>
                  <a:pt x="853" y="1352"/>
                </a:lnTo>
                <a:lnTo>
                  <a:pt x="850" y="1341"/>
                </a:lnTo>
                <a:lnTo>
                  <a:pt x="846" y="1330"/>
                </a:lnTo>
                <a:lnTo>
                  <a:pt x="846" y="1330"/>
                </a:lnTo>
                <a:lnTo>
                  <a:pt x="773" y="1334"/>
                </a:lnTo>
                <a:lnTo>
                  <a:pt x="701" y="1338"/>
                </a:lnTo>
                <a:lnTo>
                  <a:pt x="666" y="1341"/>
                </a:lnTo>
                <a:lnTo>
                  <a:pt x="632" y="1344"/>
                </a:lnTo>
                <a:lnTo>
                  <a:pt x="597" y="1348"/>
                </a:lnTo>
                <a:lnTo>
                  <a:pt x="563" y="1352"/>
                </a:lnTo>
                <a:lnTo>
                  <a:pt x="563" y="1352"/>
                </a:lnTo>
                <a:lnTo>
                  <a:pt x="551" y="1356"/>
                </a:lnTo>
                <a:lnTo>
                  <a:pt x="541" y="1358"/>
                </a:lnTo>
                <a:lnTo>
                  <a:pt x="529" y="1360"/>
                </a:lnTo>
                <a:lnTo>
                  <a:pt x="517" y="1362"/>
                </a:lnTo>
                <a:lnTo>
                  <a:pt x="517" y="1362"/>
                </a:lnTo>
                <a:lnTo>
                  <a:pt x="513" y="1361"/>
                </a:lnTo>
                <a:lnTo>
                  <a:pt x="508" y="1361"/>
                </a:lnTo>
                <a:lnTo>
                  <a:pt x="502" y="1360"/>
                </a:lnTo>
                <a:lnTo>
                  <a:pt x="498" y="1360"/>
                </a:lnTo>
                <a:lnTo>
                  <a:pt x="498" y="1360"/>
                </a:lnTo>
                <a:lnTo>
                  <a:pt x="469" y="1363"/>
                </a:lnTo>
                <a:lnTo>
                  <a:pt x="439" y="1368"/>
                </a:lnTo>
                <a:lnTo>
                  <a:pt x="379" y="1378"/>
                </a:lnTo>
                <a:lnTo>
                  <a:pt x="348" y="1382"/>
                </a:lnTo>
                <a:lnTo>
                  <a:pt x="317" y="1386"/>
                </a:lnTo>
                <a:lnTo>
                  <a:pt x="287" y="1388"/>
                </a:lnTo>
                <a:lnTo>
                  <a:pt x="256" y="1389"/>
                </a:lnTo>
                <a:lnTo>
                  <a:pt x="256" y="1389"/>
                </a:lnTo>
                <a:lnTo>
                  <a:pt x="272" y="1383"/>
                </a:lnTo>
                <a:lnTo>
                  <a:pt x="287" y="1379"/>
                </a:lnTo>
                <a:lnTo>
                  <a:pt x="303" y="1377"/>
                </a:lnTo>
                <a:lnTo>
                  <a:pt x="319" y="1375"/>
                </a:lnTo>
                <a:lnTo>
                  <a:pt x="352" y="1372"/>
                </a:lnTo>
                <a:lnTo>
                  <a:pt x="368" y="1369"/>
                </a:lnTo>
                <a:lnTo>
                  <a:pt x="384" y="1367"/>
                </a:lnTo>
                <a:lnTo>
                  <a:pt x="384" y="1367"/>
                </a:lnTo>
                <a:lnTo>
                  <a:pt x="422" y="1359"/>
                </a:lnTo>
                <a:lnTo>
                  <a:pt x="459" y="1351"/>
                </a:lnTo>
                <a:lnTo>
                  <a:pt x="498" y="1345"/>
                </a:lnTo>
                <a:lnTo>
                  <a:pt x="516" y="1343"/>
                </a:lnTo>
                <a:lnTo>
                  <a:pt x="535" y="1342"/>
                </a:lnTo>
                <a:lnTo>
                  <a:pt x="535" y="1342"/>
                </a:lnTo>
                <a:lnTo>
                  <a:pt x="489" y="1342"/>
                </a:lnTo>
                <a:lnTo>
                  <a:pt x="440" y="1342"/>
                </a:lnTo>
                <a:lnTo>
                  <a:pt x="389" y="1344"/>
                </a:lnTo>
                <a:lnTo>
                  <a:pt x="362" y="1346"/>
                </a:lnTo>
                <a:lnTo>
                  <a:pt x="334" y="1349"/>
                </a:lnTo>
                <a:lnTo>
                  <a:pt x="334" y="1349"/>
                </a:lnTo>
                <a:lnTo>
                  <a:pt x="309" y="1351"/>
                </a:lnTo>
                <a:lnTo>
                  <a:pt x="285" y="1352"/>
                </a:lnTo>
                <a:lnTo>
                  <a:pt x="285" y="1352"/>
                </a:lnTo>
                <a:lnTo>
                  <a:pt x="258" y="1357"/>
                </a:lnTo>
                <a:lnTo>
                  <a:pt x="232" y="1361"/>
                </a:lnTo>
                <a:lnTo>
                  <a:pt x="208" y="1364"/>
                </a:lnTo>
                <a:lnTo>
                  <a:pt x="195" y="1365"/>
                </a:lnTo>
                <a:lnTo>
                  <a:pt x="183" y="1365"/>
                </a:lnTo>
                <a:lnTo>
                  <a:pt x="183" y="1365"/>
                </a:lnTo>
                <a:lnTo>
                  <a:pt x="165" y="1364"/>
                </a:lnTo>
                <a:lnTo>
                  <a:pt x="147" y="1363"/>
                </a:lnTo>
                <a:lnTo>
                  <a:pt x="130" y="1362"/>
                </a:lnTo>
                <a:lnTo>
                  <a:pt x="112" y="1363"/>
                </a:lnTo>
                <a:lnTo>
                  <a:pt x="112" y="1363"/>
                </a:lnTo>
                <a:lnTo>
                  <a:pt x="105" y="1365"/>
                </a:lnTo>
                <a:lnTo>
                  <a:pt x="97" y="1367"/>
                </a:lnTo>
                <a:lnTo>
                  <a:pt x="91" y="1369"/>
                </a:lnTo>
                <a:lnTo>
                  <a:pt x="87" y="1369"/>
                </a:lnTo>
                <a:lnTo>
                  <a:pt x="84" y="1368"/>
                </a:lnTo>
                <a:lnTo>
                  <a:pt x="84" y="1368"/>
                </a:lnTo>
                <a:lnTo>
                  <a:pt x="82" y="1365"/>
                </a:lnTo>
                <a:lnTo>
                  <a:pt x="82" y="1362"/>
                </a:lnTo>
                <a:lnTo>
                  <a:pt x="82" y="1356"/>
                </a:lnTo>
                <a:lnTo>
                  <a:pt x="86" y="1350"/>
                </a:lnTo>
                <a:lnTo>
                  <a:pt x="89" y="1346"/>
                </a:lnTo>
                <a:lnTo>
                  <a:pt x="89" y="1346"/>
                </a:lnTo>
                <a:lnTo>
                  <a:pt x="88" y="1337"/>
                </a:lnTo>
                <a:lnTo>
                  <a:pt x="87" y="1328"/>
                </a:lnTo>
                <a:lnTo>
                  <a:pt x="88" y="1320"/>
                </a:lnTo>
                <a:lnTo>
                  <a:pt x="89" y="1315"/>
                </a:lnTo>
                <a:lnTo>
                  <a:pt x="89" y="1315"/>
                </a:lnTo>
                <a:lnTo>
                  <a:pt x="99" y="1293"/>
                </a:lnTo>
                <a:lnTo>
                  <a:pt x="110" y="1269"/>
                </a:lnTo>
                <a:lnTo>
                  <a:pt x="121" y="1243"/>
                </a:lnTo>
                <a:lnTo>
                  <a:pt x="125" y="1230"/>
                </a:lnTo>
                <a:lnTo>
                  <a:pt x="128" y="1217"/>
                </a:lnTo>
                <a:lnTo>
                  <a:pt x="128" y="1217"/>
                </a:lnTo>
                <a:lnTo>
                  <a:pt x="132" y="1215"/>
                </a:lnTo>
                <a:lnTo>
                  <a:pt x="137" y="1212"/>
                </a:lnTo>
                <a:lnTo>
                  <a:pt x="138" y="1210"/>
                </a:lnTo>
                <a:lnTo>
                  <a:pt x="139" y="1209"/>
                </a:lnTo>
                <a:lnTo>
                  <a:pt x="139" y="1208"/>
                </a:lnTo>
                <a:lnTo>
                  <a:pt x="137" y="1207"/>
                </a:lnTo>
                <a:lnTo>
                  <a:pt x="137" y="1207"/>
                </a:lnTo>
                <a:lnTo>
                  <a:pt x="126" y="1208"/>
                </a:lnTo>
                <a:lnTo>
                  <a:pt x="116" y="1207"/>
                </a:lnTo>
                <a:lnTo>
                  <a:pt x="116" y="1207"/>
                </a:lnTo>
                <a:close/>
                <a:moveTo>
                  <a:pt x="380" y="1271"/>
                </a:moveTo>
                <a:lnTo>
                  <a:pt x="380" y="1271"/>
                </a:lnTo>
                <a:lnTo>
                  <a:pt x="379" y="1271"/>
                </a:lnTo>
                <a:lnTo>
                  <a:pt x="379" y="1273"/>
                </a:lnTo>
                <a:lnTo>
                  <a:pt x="378" y="1274"/>
                </a:lnTo>
                <a:lnTo>
                  <a:pt x="377" y="1274"/>
                </a:lnTo>
                <a:lnTo>
                  <a:pt x="377" y="1274"/>
                </a:lnTo>
                <a:lnTo>
                  <a:pt x="361" y="1275"/>
                </a:lnTo>
                <a:lnTo>
                  <a:pt x="345" y="1276"/>
                </a:lnTo>
                <a:lnTo>
                  <a:pt x="311" y="1280"/>
                </a:lnTo>
                <a:lnTo>
                  <a:pt x="275" y="1285"/>
                </a:lnTo>
                <a:lnTo>
                  <a:pt x="240" y="1290"/>
                </a:lnTo>
                <a:lnTo>
                  <a:pt x="240" y="1290"/>
                </a:lnTo>
                <a:lnTo>
                  <a:pt x="206" y="1297"/>
                </a:lnTo>
                <a:lnTo>
                  <a:pt x="171" y="1306"/>
                </a:lnTo>
                <a:lnTo>
                  <a:pt x="155" y="1312"/>
                </a:lnTo>
                <a:lnTo>
                  <a:pt x="139" y="1317"/>
                </a:lnTo>
                <a:lnTo>
                  <a:pt x="123" y="1324"/>
                </a:lnTo>
                <a:lnTo>
                  <a:pt x="108" y="1331"/>
                </a:lnTo>
                <a:lnTo>
                  <a:pt x="108" y="1331"/>
                </a:lnTo>
                <a:lnTo>
                  <a:pt x="120" y="1331"/>
                </a:lnTo>
                <a:lnTo>
                  <a:pt x="132" y="1330"/>
                </a:lnTo>
                <a:lnTo>
                  <a:pt x="142" y="1329"/>
                </a:lnTo>
                <a:lnTo>
                  <a:pt x="148" y="1330"/>
                </a:lnTo>
                <a:lnTo>
                  <a:pt x="153" y="1331"/>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02" y="1351"/>
                </a:lnTo>
                <a:lnTo>
                  <a:pt x="155" y="1349"/>
                </a:lnTo>
                <a:lnTo>
                  <a:pt x="211" y="1346"/>
                </a:lnTo>
                <a:lnTo>
                  <a:pt x="322" y="1336"/>
                </a:lnTo>
                <a:lnTo>
                  <a:pt x="377" y="1332"/>
                </a:lnTo>
                <a:lnTo>
                  <a:pt x="431" y="1329"/>
                </a:lnTo>
                <a:lnTo>
                  <a:pt x="485" y="1327"/>
                </a:lnTo>
                <a:lnTo>
                  <a:pt x="536" y="1326"/>
                </a:lnTo>
                <a:lnTo>
                  <a:pt x="536" y="1326"/>
                </a:lnTo>
                <a:lnTo>
                  <a:pt x="616" y="1327"/>
                </a:lnTo>
                <a:lnTo>
                  <a:pt x="685" y="1324"/>
                </a:lnTo>
                <a:lnTo>
                  <a:pt x="754" y="1320"/>
                </a:lnTo>
                <a:lnTo>
                  <a:pt x="827" y="1314"/>
                </a:lnTo>
                <a:lnTo>
                  <a:pt x="827" y="1314"/>
                </a:lnTo>
                <a:lnTo>
                  <a:pt x="791" y="1311"/>
                </a:lnTo>
                <a:lnTo>
                  <a:pt x="754" y="1307"/>
                </a:lnTo>
                <a:lnTo>
                  <a:pt x="713" y="1303"/>
                </a:lnTo>
                <a:lnTo>
                  <a:pt x="692" y="1302"/>
                </a:lnTo>
                <a:lnTo>
                  <a:pt x="668" y="1301"/>
                </a:lnTo>
                <a:lnTo>
                  <a:pt x="668" y="1301"/>
                </a:lnTo>
                <a:lnTo>
                  <a:pt x="677" y="1298"/>
                </a:lnTo>
                <a:lnTo>
                  <a:pt x="687" y="1294"/>
                </a:lnTo>
                <a:lnTo>
                  <a:pt x="698" y="1293"/>
                </a:lnTo>
                <a:lnTo>
                  <a:pt x="702" y="1293"/>
                </a:lnTo>
                <a:lnTo>
                  <a:pt x="708" y="1294"/>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lnTo>
                  <a:pt x="380" y="1271"/>
                </a:lnTo>
                <a:close/>
                <a:moveTo>
                  <a:pt x="789" y="1299"/>
                </a:moveTo>
                <a:lnTo>
                  <a:pt x="789" y="1299"/>
                </a:lnTo>
                <a:lnTo>
                  <a:pt x="766" y="1296"/>
                </a:lnTo>
                <a:lnTo>
                  <a:pt x="754" y="1294"/>
                </a:lnTo>
                <a:lnTo>
                  <a:pt x="748" y="1294"/>
                </a:lnTo>
                <a:lnTo>
                  <a:pt x="743" y="1296"/>
                </a:lnTo>
                <a:lnTo>
                  <a:pt x="743" y="1296"/>
                </a:lnTo>
                <a:lnTo>
                  <a:pt x="769" y="1299"/>
                </a:lnTo>
                <a:lnTo>
                  <a:pt x="781" y="1300"/>
                </a:lnTo>
                <a:lnTo>
                  <a:pt x="786" y="1300"/>
                </a:lnTo>
                <a:lnTo>
                  <a:pt x="789" y="1299"/>
                </a:lnTo>
                <a:lnTo>
                  <a:pt x="789" y="1299"/>
                </a:lnTo>
                <a:close/>
                <a:moveTo>
                  <a:pt x="926" y="1341"/>
                </a:moveTo>
                <a:lnTo>
                  <a:pt x="926" y="1341"/>
                </a:lnTo>
                <a:lnTo>
                  <a:pt x="922" y="1341"/>
                </a:lnTo>
                <a:lnTo>
                  <a:pt x="917" y="1341"/>
                </a:lnTo>
                <a:lnTo>
                  <a:pt x="914" y="1341"/>
                </a:lnTo>
                <a:lnTo>
                  <a:pt x="914" y="1342"/>
                </a:lnTo>
                <a:lnTo>
                  <a:pt x="915" y="1344"/>
                </a:lnTo>
                <a:lnTo>
                  <a:pt x="915" y="1344"/>
                </a:lnTo>
                <a:lnTo>
                  <a:pt x="890" y="1337"/>
                </a:lnTo>
                <a:lnTo>
                  <a:pt x="862" y="1330"/>
                </a:lnTo>
                <a:lnTo>
                  <a:pt x="862" y="1330"/>
                </a:lnTo>
                <a:lnTo>
                  <a:pt x="862" y="1335"/>
                </a:lnTo>
                <a:lnTo>
                  <a:pt x="863" y="1339"/>
                </a:lnTo>
                <a:lnTo>
                  <a:pt x="864" y="1343"/>
                </a:lnTo>
                <a:lnTo>
                  <a:pt x="867" y="1346"/>
                </a:lnTo>
                <a:lnTo>
                  <a:pt x="873" y="1351"/>
                </a:lnTo>
                <a:lnTo>
                  <a:pt x="875" y="1354"/>
                </a:lnTo>
                <a:lnTo>
                  <a:pt x="877" y="1358"/>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90" y="1338"/>
                </a:lnTo>
                <a:lnTo>
                  <a:pt x="989" y="1333"/>
                </a:lnTo>
                <a:lnTo>
                  <a:pt x="986" y="1329"/>
                </a:lnTo>
                <a:lnTo>
                  <a:pt x="978" y="1317"/>
                </a:lnTo>
                <a:lnTo>
                  <a:pt x="978" y="1317"/>
                </a:lnTo>
                <a:lnTo>
                  <a:pt x="971" y="1319"/>
                </a:lnTo>
                <a:lnTo>
                  <a:pt x="966" y="1322"/>
                </a:lnTo>
                <a:lnTo>
                  <a:pt x="960" y="1326"/>
                </a:lnTo>
                <a:lnTo>
                  <a:pt x="956" y="1330"/>
                </a:lnTo>
                <a:lnTo>
                  <a:pt x="956" y="1330"/>
                </a:lnTo>
                <a:lnTo>
                  <a:pt x="954" y="1328"/>
                </a:lnTo>
                <a:lnTo>
                  <a:pt x="952" y="1328"/>
                </a:lnTo>
                <a:lnTo>
                  <a:pt x="948" y="1329"/>
                </a:lnTo>
                <a:lnTo>
                  <a:pt x="944" y="1331"/>
                </a:lnTo>
                <a:lnTo>
                  <a:pt x="936" y="1336"/>
                </a:lnTo>
                <a:lnTo>
                  <a:pt x="930" y="1338"/>
                </a:lnTo>
                <a:lnTo>
                  <a:pt x="926" y="1341"/>
                </a:lnTo>
                <a:lnTo>
                  <a:pt x="926" y="1341"/>
                </a:lnTo>
                <a:close/>
              </a:path>
            </a:pathLst>
          </a:custGeom>
          <a:solidFill>
            <a:srgbClr val="FFFFFF"/>
          </a:solidFill>
          <a:ln w="9525">
            <a:solidFill>
              <a:schemeClr val="accent1">
                <a:lumMod val="50000"/>
              </a:schemeClr>
            </a:solidFill>
            <a:round/>
          </a:ln>
        </p:spPr>
        <p:txBody>
          <a:bodyPr vert="horz" wrap="square" lIns="91440" tIns="45720" rIns="91440" bIns="45720" numCol="1" anchor="t" anchorCtr="0" compatLnSpc="1"/>
          <a:lstStyle/>
          <a:p>
            <a:endParaRPr lang="zh-CN" altLang="en-US"/>
          </a:p>
        </p:txBody>
      </p:sp>
      <p:sp>
        <p:nvSpPr>
          <p:cNvPr id="22" name="矩形 9"/>
          <p:cNvSpPr/>
          <p:nvPr/>
        </p:nvSpPr>
        <p:spPr>
          <a:xfrm>
            <a:off x="5379539" y="3381595"/>
            <a:ext cx="545482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Mis en évidence de l’effet Morton instable</a:t>
            </a:r>
            <a:endParaRPr lang="zh-CN" altLang="zh-CN" sz="2400" kern="100" dirty="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9480419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e 21"/>
          <p:cNvGrpSpPr/>
          <p:nvPr/>
        </p:nvGrpSpPr>
        <p:grpSpPr>
          <a:xfrm>
            <a:off x="977242" y="1082417"/>
            <a:ext cx="4495861" cy="4559049"/>
            <a:chOff x="977242" y="1082417"/>
            <a:chExt cx="4001883" cy="4058129"/>
          </a:xfrm>
        </p:grpSpPr>
        <p:grpSp>
          <p:nvGrpSpPr>
            <p:cNvPr id="9" name="Groupe 8"/>
            <p:cNvGrpSpPr/>
            <p:nvPr/>
          </p:nvGrpSpPr>
          <p:grpSpPr>
            <a:xfrm>
              <a:off x="977242" y="1082417"/>
              <a:ext cx="4001883" cy="4058129"/>
              <a:chOff x="889497" y="2865607"/>
              <a:chExt cx="3706395" cy="3750672"/>
            </a:xfrm>
          </p:grpSpPr>
          <p:pic>
            <p:nvPicPr>
              <p:cNvPr id="17" name="Image 16"/>
              <p:cNvPicPr/>
              <p:nvPr/>
            </p:nvPicPr>
            <p:blipFill rotWithShape="1">
              <a:blip r:embed="rId3"/>
              <a:srcRect l="48575"/>
              <a:stretch/>
            </p:blipFill>
            <p:spPr>
              <a:xfrm>
                <a:off x="889497" y="2865607"/>
                <a:ext cx="3706395" cy="3324413"/>
              </a:xfrm>
              <a:prstGeom prst="rect">
                <a:avLst/>
              </a:prstGeom>
            </p:spPr>
          </p:pic>
          <p:sp>
            <p:nvSpPr>
              <p:cNvPr id="21" name="ZoneTexte 20"/>
              <p:cNvSpPr txBox="1"/>
              <p:nvPr/>
            </p:nvSpPr>
            <p:spPr>
              <a:xfrm>
                <a:off x="1257503" y="6287114"/>
                <a:ext cx="2929537" cy="329165"/>
              </a:xfrm>
              <a:prstGeom prst="rect">
                <a:avLst/>
              </a:prstGeom>
              <a:noFill/>
            </p:spPr>
            <p:txBody>
              <a:bodyPr wrap="square" rtlCol="0">
                <a:spAutoFit/>
              </a:bodyPr>
              <a:lstStyle/>
              <a:p>
                <a:r>
                  <a:rPr lang="fr-FR" sz="2000" b="1" dirty="0" smtClean="0">
                    <a:solidFill>
                      <a:srgbClr val="2E75B6"/>
                    </a:solidFill>
                    <a:cs typeface="Times New Roman" panose="02020603050405020304" pitchFamily="18" charset="0"/>
                  </a:rPr>
                  <a:t>Vibrations </a:t>
                </a:r>
                <a:r>
                  <a:rPr lang="fr-FR" sz="2000" b="1" dirty="0">
                    <a:solidFill>
                      <a:srgbClr val="2E75B6"/>
                    </a:solidFill>
                    <a:cs typeface="Times New Roman" panose="02020603050405020304" pitchFamily="18" charset="0"/>
                  </a:rPr>
                  <a:t>s</a:t>
                </a:r>
                <a:r>
                  <a:rPr lang="fr-FR" sz="2000" b="1" dirty="0" smtClean="0">
                    <a:solidFill>
                      <a:srgbClr val="2E75B6"/>
                    </a:solidFill>
                    <a:cs typeface="Times New Roman" panose="02020603050405020304" pitchFamily="18" charset="0"/>
                  </a:rPr>
                  <a:t>pirales divergentes</a:t>
                </a:r>
                <a:endParaRPr lang="fr-FR" sz="2000" b="1" dirty="0">
                  <a:solidFill>
                    <a:srgbClr val="2E75B6"/>
                  </a:solidFill>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0" name="ZoneTexte 19"/>
                <p:cNvSpPr txBox="1"/>
                <p:nvPr/>
              </p:nvSpPr>
              <p:spPr>
                <a:xfrm>
                  <a:off x="2110798" y="1365544"/>
                  <a:ext cx="1734770" cy="369332"/>
                </a:xfrm>
                <a:prstGeom prst="rect">
                  <a:avLst/>
                </a:prstGeom>
                <a:solidFill>
                  <a:schemeClr val="bg1"/>
                </a:solidFill>
              </p:spPr>
              <p:txBody>
                <a:bodyPr wrap="none" rtlCol="0">
                  <a:spAutoFit/>
                </a:bodyPr>
                <a:lstStyle/>
                <a:p>
                  <a14:m>
                    <m:oMath xmlns:m="http://schemas.openxmlformats.org/officeDocument/2006/math">
                      <m:r>
                        <a:rPr lang="fr-FR" b="1" i="0" smtClean="0">
                          <a:latin typeface="Cambria Math" panose="02040503050406030204" pitchFamily="18" charset="0"/>
                        </a:rPr>
                        <m:t>𝛀</m:t>
                      </m:r>
                      <m:r>
                        <a:rPr lang="fr-FR" b="1" i="1" smtClean="0">
                          <a:latin typeface="Cambria Math" panose="02040503050406030204" pitchFamily="18" charset="0"/>
                        </a:rPr>
                        <m:t>:</m:t>
                      </m:r>
                    </m:oMath>
                  </a14:m>
                  <a:r>
                    <a:rPr lang="fr-FR" b="1" dirty="0" smtClean="0"/>
                    <a:t> 18600 tr/min</a:t>
                  </a:r>
                  <a:endParaRPr lang="fr-FR" b="1" dirty="0"/>
                </a:p>
              </p:txBody>
            </p:sp>
          </mc:Choice>
          <mc:Fallback xmlns="">
            <p:sp>
              <p:nvSpPr>
                <p:cNvPr id="20" name="ZoneTexte 19"/>
                <p:cNvSpPr txBox="1">
                  <a:spLocks noRot="1" noChangeAspect="1" noMove="1" noResize="1" noEditPoints="1" noAdjustHandles="1" noChangeArrowheads="1" noChangeShapeType="1" noTextEdit="1"/>
                </p:cNvSpPr>
                <p:nvPr/>
              </p:nvSpPr>
              <p:spPr>
                <a:xfrm>
                  <a:off x="2110798" y="1365544"/>
                  <a:ext cx="1734770" cy="369332"/>
                </a:xfrm>
                <a:prstGeom prst="rect">
                  <a:avLst/>
                </a:prstGeom>
                <a:blipFill rotWithShape="0">
                  <a:blip r:embed="rId4"/>
                  <a:stretch>
                    <a:fillRect t="-8824" b="-11765"/>
                  </a:stretch>
                </a:blipFill>
              </p:spPr>
              <p:txBody>
                <a:bodyPr/>
                <a:lstStyle/>
                <a:p>
                  <a:r>
                    <a:rPr lang="fr-FR">
                      <a:noFill/>
                    </a:rPr>
                    <a:t> </a:t>
                  </a:r>
                </a:p>
              </p:txBody>
            </p:sp>
          </mc:Fallback>
        </mc:AlternateContent>
      </p:grpSp>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2A074F03-003A-43F5-A022-9117C374B171}"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6" name="ZoneTexte 5"/>
          <p:cNvSpPr txBox="1"/>
          <p:nvPr/>
        </p:nvSpPr>
        <p:spPr>
          <a:xfrm>
            <a:off x="542875" y="294714"/>
            <a:ext cx="5450916" cy="584775"/>
          </a:xfrm>
          <a:prstGeom prst="rect">
            <a:avLst/>
          </a:prstGeom>
          <a:noFill/>
        </p:spPr>
        <p:txBody>
          <a:bodyPr wrap="none" rtlCol="0">
            <a:spAutoFit/>
          </a:bodyPr>
          <a:lstStyle/>
          <a:p>
            <a:r>
              <a:rPr lang="fr-FR" sz="3200" dirty="0" smtClean="0"/>
              <a:t>Effet Morton: phénoménologie </a:t>
            </a:r>
            <a:endParaRPr lang="fr-FR" sz="2400" dirty="0"/>
          </a:p>
        </p:txBody>
      </p:sp>
      <p:grpSp>
        <p:nvGrpSpPr>
          <p:cNvPr id="11" name="Groupe 10"/>
          <p:cNvGrpSpPr/>
          <p:nvPr/>
        </p:nvGrpSpPr>
        <p:grpSpPr>
          <a:xfrm>
            <a:off x="6190210" y="2728875"/>
            <a:ext cx="5602780" cy="3703897"/>
            <a:chOff x="6080735" y="2281246"/>
            <a:chExt cx="5302683" cy="3505508"/>
          </a:xfrm>
        </p:grpSpPr>
        <p:pic>
          <p:nvPicPr>
            <p:cNvPr id="19" name="Image 18"/>
            <p:cNvPicPr/>
            <p:nvPr/>
          </p:nvPicPr>
          <p:blipFill>
            <a:blip r:embed="rId5"/>
            <a:stretch>
              <a:fillRect/>
            </a:stretch>
          </p:blipFill>
          <p:spPr>
            <a:xfrm>
              <a:off x="6080735" y="2281246"/>
              <a:ext cx="5302683" cy="3243381"/>
            </a:xfrm>
            <a:prstGeom prst="rect">
              <a:avLst/>
            </a:prstGeom>
          </p:spPr>
        </p:pic>
        <p:sp>
          <p:nvSpPr>
            <p:cNvPr id="10" name="Rectangle 9"/>
            <p:cNvSpPr/>
            <p:nvPr/>
          </p:nvSpPr>
          <p:spPr>
            <a:xfrm>
              <a:off x="7289368" y="5408075"/>
              <a:ext cx="2636429" cy="378679"/>
            </a:xfrm>
            <a:prstGeom prst="rect">
              <a:avLst/>
            </a:prstGeom>
          </p:spPr>
          <p:txBody>
            <a:bodyPr wrap="none">
              <a:spAutoFit/>
            </a:bodyPr>
            <a:lstStyle/>
            <a:p>
              <a:r>
                <a:rPr lang="fr-FR" sz="2000" b="1" dirty="0" smtClean="0">
                  <a:solidFill>
                    <a:srgbClr val="2E75B6"/>
                  </a:solidFill>
                  <a:cs typeface="Times New Roman" panose="02020603050405020304" pitchFamily="18" charset="0"/>
                </a:rPr>
                <a:t>Phénomène d’hystérésis</a:t>
              </a:r>
              <a:endParaRPr lang="fr-FR" sz="2000" b="1" dirty="0">
                <a:solidFill>
                  <a:srgbClr val="2E75B6"/>
                </a:solidFill>
                <a:cs typeface="Times New Roman" panose="02020603050405020304" pitchFamily="18" charset="0"/>
              </a:endParaRPr>
            </a:p>
          </p:txBody>
        </p:sp>
      </p:grpSp>
      <p:sp>
        <p:nvSpPr>
          <p:cNvPr id="44" name="ZoneTexte 43"/>
          <p:cNvSpPr txBox="1"/>
          <p:nvPr/>
        </p:nvSpPr>
        <p:spPr>
          <a:xfrm>
            <a:off x="1104375" y="5880331"/>
            <a:ext cx="3718542" cy="400110"/>
          </a:xfrm>
          <a:prstGeom prst="rect">
            <a:avLst/>
          </a:prstGeom>
          <a:noFill/>
        </p:spPr>
        <p:txBody>
          <a:bodyPr wrap="square" rtlCol="0">
            <a:spAutoFit/>
          </a:bodyPr>
          <a:lstStyle/>
          <a:p>
            <a:r>
              <a:rPr lang="fr-FR" sz="2000" b="1" dirty="0" smtClean="0">
                <a:solidFill>
                  <a:srgbClr val="FF0000"/>
                </a:solidFill>
              </a:rPr>
              <a:t>Cause suggérée : effet thermique</a:t>
            </a:r>
            <a:endParaRPr lang="fr-FR" sz="2000" b="1" dirty="0">
              <a:solidFill>
                <a:srgbClr val="FF0000"/>
              </a:solidFill>
            </a:endParaRPr>
          </a:p>
        </p:txBody>
      </p:sp>
      <p:grpSp>
        <p:nvGrpSpPr>
          <p:cNvPr id="7" name="Groupe 6"/>
          <p:cNvGrpSpPr/>
          <p:nvPr/>
        </p:nvGrpSpPr>
        <p:grpSpPr>
          <a:xfrm>
            <a:off x="6342743" y="360310"/>
            <a:ext cx="5870287" cy="2283282"/>
            <a:chOff x="6827434" y="360310"/>
            <a:chExt cx="5385596" cy="2283282"/>
          </a:xfrm>
        </p:grpSpPr>
        <p:grpSp>
          <p:nvGrpSpPr>
            <p:cNvPr id="28" name="Groupe 27"/>
            <p:cNvGrpSpPr/>
            <p:nvPr/>
          </p:nvGrpSpPr>
          <p:grpSpPr>
            <a:xfrm>
              <a:off x="6827434" y="544976"/>
              <a:ext cx="5385596" cy="2098616"/>
              <a:chOff x="1481091" y="702398"/>
              <a:chExt cx="10022430" cy="4241661"/>
            </a:xfrm>
          </p:grpSpPr>
          <p:grpSp>
            <p:nvGrpSpPr>
              <p:cNvPr id="29" name="Groupe 28"/>
              <p:cNvGrpSpPr/>
              <p:nvPr/>
            </p:nvGrpSpPr>
            <p:grpSpPr>
              <a:xfrm>
                <a:off x="1481091" y="702398"/>
                <a:ext cx="9048750" cy="4241661"/>
                <a:chOff x="1481091" y="702398"/>
                <a:chExt cx="9048750" cy="4241661"/>
              </a:xfrm>
            </p:grpSpPr>
            <p:pic>
              <p:nvPicPr>
                <p:cNvPr id="34" name="Image 33"/>
                <p:cNvPicPr>
                  <a:picLocks noChangeAspect="1"/>
                </p:cNvPicPr>
                <p:nvPr/>
              </p:nvPicPr>
              <p:blipFill>
                <a:blip r:embed="rId6"/>
                <a:stretch>
                  <a:fillRect/>
                </a:stretch>
              </p:blipFill>
              <p:spPr>
                <a:xfrm>
                  <a:off x="1481091" y="702398"/>
                  <a:ext cx="9048750" cy="3352800"/>
                </a:xfrm>
                <a:prstGeom prst="rect">
                  <a:avLst/>
                </a:prstGeom>
              </p:spPr>
            </p:pic>
            <p:sp>
              <p:nvSpPr>
                <p:cNvPr id="35" name="Triangle isocèle 34"/>
                <p:cNvSpPr/>
                <p:nvPr/>
              </p:nvSpPr>
              <p:spPr>
                <a:xfrm>
                  <a:off x="3929204" y="2734147"/>
                  <a:ext cx="425513" cy="63374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000"/>
                </a:p>
              </p:txBody>
            </p:sp>
            <p:sp>
              <p:nvSpPr>
                <p:cNvPr id="38" name="Triangle isocèle 37"/>
                <p:cNvSpPr/>
                <p:nvPr/>
              </p:nvSpPr>
              <p:spPr>
                <a:xfrm>
                  <a:off x="7612456" y="2734147"/>
                  <a:ext cx="425513" cy="63374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000"/>
                </a:p>
              </p:txBody>
            </p:sp>
            <p:sp>
              <p:nvSpPr>
                <p:cNvPr id="41" name="ZoneTexte 40"/>
                <p:cNvSpPr txBox="1"/>
                <p:nvPr/>
              </p:nvSpPr>
              <p:spPr>
                <a:xfrm>
                  <a:off x="3450069" y="3444430"/>
                  <a:ext cx="1710356" cy="808691"/>
                </a:xfrm>
                <a:prstGeom prst="rect">
                  <a:avLst/>
                </a:prstGeom>
                <a:noFill/>
              </p:spPr>
              <p:txBody>
                <a:bodyPr wrap="square" rtlCol="0">
                  <a:spAutoFit/>
                </a:bodyPr>
                <a:lstStyle/>
                <a:p>
                  <a:r>
                    <a:rPr lang="fr-FR" sz="2000" dirty="0" smtClean="0"/>
                    <a:t>Palier</a:t>
                  </a:r>
                  <a:endParaRPr lang="fr-FR" sz="2000" dirty="0"/>
                </a:p>
              </p:txBody>
            </p:sp>
            <p:sp>
              <p:nvSpPr>
                <p:cNvPr id="43" name="ZoneTexte 42"/>
                <p:cNvSpPr txBox="1"/>
                <p:nvPr/>
              </p:nvSpPr>
              <p:spPr>
                <a:xfrm>
                  <a:off x="7129403" y="3513300"/>
                  <a:ext cx="1377545" cy="1430759"/>
                </a:xfrm>
                <a:prstGeom prst="rect">
                  <a:avLst/>
                </a:prstGeom>
                <a:noFill/>
              </p:spPr>
              <p:txBody>
                <a:bodyPr wrap="square" rtlCol="0">
                  <a:spAutoFit/>
                </a:bodyPr>
                <a:lstStyle/>
                <a:p>
                  <a:r>
                    <a:rPr lang="fr-FR" sz="2000" dirty="0" smtClean="0"/>
                    <a:t>Palier</a:t>
                  </a:r>
                  <a:endParaRPr lang="fr-FR" sz="2000" dirty="0"/>
                </a:p>
              </p:txBody>
            </p:sp>
          </p:grpSp>
          <p:sp>
            <p:nvSpPr>
              <p:cNvPr id="31" name="ZoneTexte 30"/>
              <p:cNvSpPr txBox="1"/>
              <p:nvPr/>
            </p:nvSpPr>
            <p:spPr>
              <a:xfrm>
                <a:off x="8591738" y="4055199"/>
                <a:ext cx="2911783" cy="808691"/>
              </a:xfrm>
              <a:prstGeom prst="rect">
                <a:avLst/>
              </a:prstGeom>
              <a:noFill/>
            </p:spPr>
            <p:txBody>
              <a:bodyPr wrap="none" rtlCol="0">
                <a:spAutoFit/>
              </a:bodyPr>
              <a:lstStyle/>
              <a:p>
                <a:r>
                  <a:rPr lang="fr-FR" sz="2000" dirty="0" smtClean="0"/>
                  <a:t>Compresseur</a:t>
                </a:r>
                <a:endParaRPr lang="fr-FR" sz="2000" dirty="0"/>
              </a:p>
            </p:txBody>
          </p:sp>
          <p:sp>
            <p:nvSpPr>
              <p:cNvPr id="33" name="ZoneTexte 32"/>
              <p:cNvSpPr txBox="1"/>
              <p:nvPr/>
            </p:nvSpPr>
            <p:spPr>
              <a:xfrm>
                <a:off x="1809184" y="3970497"/>
                <a:ext cx="2424218" cy="808691"/>
              </a:xfrm>
              <a:prstGeom prst="rect">
                <a:avLst/>
              </a:prstGeom>
              <a:noFill/>
            </p:spPr>
            <p:txBody>
              <a:bodyPr wrap="none" rtlCol="0">
                <a:spAutoFit/>
              </a:bodyPr>
              <a:lstStyle/>
              <a:p>
                <a:r>
                  <a:rPr lang="fr-FR" sz="2000" dirty="0" smtClean="0"/>
                  <a:t>Détendeur</a:t>
                </a:r>
                <a:endParaRPr lang="fr-FR" sz="2000" dirty="0"/>
              </a:p>
            </p:txBody>
          </p:sp>
        </p:grpSp>
        <p:sp>
          <p:nvSpPr>
            <p:cNvPr id="2" name="ZoneTexte 1"/>
            <p:cNvSpPr txBox="1"/>
            <p:nvPr/>
          </p:nvSpPr>
          <p:spPr>
            <a:xfrm>
              <a:off x="8254137" y="360310"/>
              <a:ext cx="2227726" cy="400110"/>
            </a:xfrm>
            <a:prstGeom prst="rect">
              <a:avLst/>
            </a:prstGeom>
            <a:noFill/>
          </p:spPr>
          <p:txBody>
            <a:bodyPr wrap="none" rtlCol="0">
              <a:spAutoFit/>
            </a:bodyPr>
            <a:lstStyle/>
            <a:p>
              <a:r>
                <a:rPr lang="fr-FR" sz="2000" dirty="0" smtClean="0"/>
                <a:t>Turbodétendeur [2]</a:t>
              </a:r>
              <a:endParaRPr lang="fr-FR" sz="2000" dirty="0"/>
            </a:p>
          </p:txBody>
        </p:sp>
      </p:grpSp>
      <p:grpSp>
        <p:nvGrpSpPr>
          <p:cNvPr id="18" name="Groupe 17"/>
          <p:cNvGrpSpPr/>
          <p:nvPr/>
        </p:nvGrpSpPr>
        <p:grpSpPr>
          <a:xfrm>
            <a:off x="1577264" y="1811999"/>
            <a:ext cx="2529356" cy="1236001"/>
            <a:chOff x="1577264" y="1811999"/>
            <a:chExt cx="2529356" cy="1236001"/>
          </a:xfrm>
        </p:grpSpPr>
        <p:sp>
          <p:nvSpPr>
            <p:cNvPr id="8" name="ZoneTexte 7"/>
            <p:cNvSpPr txBox="1"/>
            <p:nvPr/>
          </p:nvSpPr>
          <p:spPr>
            <a:xfrm>
              <a:off x="1820673" y="1811999"/>
              <a:ext cx="2285947" cy="369332"/>
            </a:xfrm>
            <a:prstGeom prst="rect">
              <a:avLst/>
            </a:prstGeom>
            <a:solidFill>
              <a:schemeClr val="bg1"/>
            </a:solidFill>
          </p:spPr>
          <p:txBody>
            <a:bodyPr wrap="none" rtlCol="0">
              <a:spAutoFit/>
            </a:bodyPr>
            <a:lstStyle/>
            <a:p>
              <a:r>
                <a:rPr lang="fr-FR" b="1" dirty="0" smtClean="0"/>
                <a:t>10 minutes de l’écart </a:t>
              </a:r>
              <a:endParaRPr lang="fr-FR" b="1" dirty="0"/>
            </a:p>
          </p:txBody>
        </p:sp>
        <p:cxnSp>
          <p:nvCxnSpPr>
            <p:cNvPr id="14" name="Connecteur droit avec flèche 13"/>
            <p:cNvCxnSpPr>
              <a:stCxn id="8" idx="2"/>
            </p:cNvCxnSpPr>
            <p:nvPr/>
          </p:nvCxnSpPr>
          <p:spPr>
            <a:xfrm flipH="1">
              <a:off x="2565400" y="2181331"/>
              <a:ext cx="398247" cy="8666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Connecteur droit avec flèche 29"/>
            <p:cNvCxnSpPr>
              <a:stCxn id="8" idx="2"/>
            </p:cNvCxnSpPr>
            <p:nvPr/>
          </p:nvCxnSpPr>
          <p:spPr>
            <a:xfrm flipH="1">
              <a:off x="1577264" y="2181331"/>
              <a:ext cx="1386383" cy="8666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317839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40</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280097"/>
            <a:ext cx="9129175" cy="584775"/>
          </a:xfrm>
          <a:prstGeom prst="rect">
            <a:avLst/>
          </a:prstGeom>
        </p:spPr>
        <p:txBody>
          <a:bodyPr wrap="square">
            <a:spAutoFit/>
          </a:bodyPr>
          <a:lstStyle/>
          <a:p>
            <a:pPr marL="0" lvl="1"/>
            <a:r>
              <a:rPr lang="fr-FR" sz="3200" dirty="0">
                <a:latin typeface="Times New Roman" panose="02020603050405020304" pitchFamily="18" charset="0"/>
                <a:cs typeface="Times New Roman" panose="02020603050405020304" pitchFamily="18" charset="0"/>
              </a:rPr>
              <a:t>Comparaison du module des coefficients d’influence</a:t>
            </a:r>
            <a:endParaRPr lang="fr-FR" sz="3200" dirty="0">
              <a:cs typeface="Arial" panose="020B0604020202020204" pitchFamily="34" charset="0"/>
            </a:endParaRPr>
          </a:p>
        </p:txBody>
      </p:sp>
      <p:pic>
        <p:nvPicPr>
          <p:cNvPr id="17" name="Image 16"/>
          <p:cNvPicPr>
            <a:picLocks noChangeAspect="1"/>
          </p:cNvPicPr>
          <p:nvPr/>
        </p:nvPicPr>
        <p:blipFill>
          <a:blip r:embed="rId3"/>
          <a:stretch>
            <a:fillRect/>
          </a:stretch>
        </p:blipFill>
        <p:spPr>
          <a:xfrm>
            <a:off x="194930" y="1012810"/>
            <a:ext cx="3960000" cy="2270338"/>
          </a:xfrm>
          <a:prstGeom prst="rect">
            <a:avLst/>
          </a:prstGeom>
        </p:spPr>
      </p:pic>
      <p:pic>
        <p:nvPicPr>
          <p:cNvPr id="18" name="Image 17"/>
          <p:cNvPicPr>
            <a:picLocks noChangeAspect="1"/>
          </p:cNvPicPr>
          <p:nvPr/>
        </p:nvPicPr>
        <p:blipFill>
          <a:blip r:embed="rId4"/>
          <a:stretch>
            <a:fillRect/>
          </a:stretch>
        </p:blipFill>
        <p:spPr>
          <a:xfrm>
            <a:off x="4154930" y="1012810"/>
            <a:ext cx="3960000" cy="2266468"/>
          </a:xfrm>
          <a:prstGeom prst="rect">
            <a:avLst/>
          </a:prstGeom>
        </p:spPr>
      </p:pic>
      <p:pic>
        <p:nvPicPr>
          <p:cNvPr id="20" name="Image 19"/>
          <p:cNvPicPr>
            <a:picLocks noChangeAspect="1"/>
          </p:cNvPicPr>
          <p:nvPr/>
        </p:nvPicPr>
        <p:blipFill>
          <a:blip r:embed="rId5"/>
          <a:stretch>
            <a:fillRect/>
          </a:stretch>
        </p:blipFill>
        <p:spPr>
          <a:xfrm>
            <a:off x="8114930" y="973356"/>
            <a:ext cx="3960000" cy="2305922"/>
          </a:xfrm>
          <a:prstGeom prst="rect">
            <a:avLst/>
          </a:prstGeom>
        </p:spPr>
      </p:pic>
      <p:sp>
        <p:nvSpPr>
          <p:cNvPr id="12" name="ZoneTexte 11"/>
          <p:cNvSpPr txBox="1"/>
          <p:nvPr/>
        </p:nvSpPr>
        <p:spPr>
          <a:xfrm>
            <a:off x="9764810" y="4187157"/>
            <a:ext cx="184731" cy="369332"/>
          </a:xfrm>
          <a:prstGeom prst="rect">
            <a:avLst/>
          </a:prstGeom>
          <a:noFill/>
        </p:spPr>
        <p:txBody>
          <a:bodyPr wrap="none" rtlCol="0">
            <a:spAutoFit/>
          </a:bodyPr>
          <a:lstStyle/>
          <a:p>
            <a:endParaRPr lang="fr-FR" b="1" dirty="0"/>
          </a:p>
        </p:txBody>
      </p:sp>
      <mc:AlternateContent xmlns:mc="http://schemas.openxmlformats.org/markup-compatibility/2006" xmlns:a14="http://schemas.microsoft.com/office/drawing/2010/main">
        <mc:Choice Requires="a14">
          <p:sp>
            <p:nvSpPr>
              <p:cNvPr id="21" name="Rectangle 20"/>
              <p:cNvSpPr/>
              <p:nvPr/>
            </p:nvSpPr>
            <p:spPr>
              <a:xfrm>
                <a:off x="5081514" y="4262997"/>
                <a:ext cx="6540001" cy="15332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342900" indent="-342900">
                  <a:buFont typeface="Arial" panose="020B0604020202020204" pitchFamily="34" charset="0"/>
                  <a:buChar char="•"/>
                </a:pPr>
                <a14:m>
                  <m:oMath xmlns:m="http://schemas.openxmlformats.org/officeDocument/2006/math">
                    <m:r>
                      <a:rPr lang="fr-FR" b="1" i="1" dirty="0">
                        <a:latin typeface="Cambria Math" panose="02040503050406030204" pitchFamily="18" charset="0"/>
                      </a:rPr>
                      <m:t>𝑪</m:t>
                    </m:r>
                  </m:oMath>
                </a14:m>
                <a:r>
                  <a:rPr lang="fr-FR" dirty="0"/>
                  <a:t> </a:t>
                </a:r>
                <a:r>
                  <a:rPr lang="fr-FR" dirty="0" smtClean="0"/>
                  <a:t> </a:t>
                </a:r>
                <a14:m>
                  <m:oMath xmlns:m="http://schemas.openxmlformats.org/officeDocument/2006/math">
                    <m:r>
                      <a:rPr lang="fr-FR" i="1" dirty="0" smtClean="0">
                        <a:latin typeface="Cambria Math" panose="02040503050406030204" pitchFamily="18" charset="0"/>
                        <a:ea typeface="Cambria Math" panose="02040503050406030204" pitchFamily="18" charset="0"/>
                      </a:rPr>
                      <m:t>→</m:t>
                    </m:r>
                  </m:oMath>
                </a14:m>
                <a:r>
                  <a:rPr lang="fr-FR" dirty="0" smtClean="0"/>
                  <a:t> le </a:t>
                </a:r>
                <a:r>
                  <a:rPr lang="fr-FR" dirty="0"/>
                  <a:t>principal contributeur à l’effet Morton </a:t>
                </a:r>
                <a:r>
                  <a:rPr lang="fr-FR" dirty="0" smtClean="0"/>
                  <a:t>instable</a:t>
                </a:r>
                <a:endParaRPr lang="fr-FR" dirty="0"/>
              </a:p>
              <a:p>
                <a:endParaRPr lang="fr-FR" dirty="0"/>
              </a:p>
              <a:p>
                <a:pPr marL="342900" indent="-342900">
                  <a:buFont typeface="Arial" panose="020B0604020202020204" pitchFamily="34" charset="0"/>
                  <a:buChar char="•"/>
                </a:pPr>
                <a:r>
                  <a:rPr lang="fr-FR" dirty="0"/>
                  <a:t>Réduire l’amplitude de </a:t>
                </a:r>
                <a14:m>
                  <m:oMath xmlns:m="http://schemas.openxmlformats.org/officeDocument/2006/math">
                    <m:r>
                      <a:rPr lang="fr-FR" b="1" i="1" dirty="0">
                        <a:latin typeface="Cambria Math" panose="02040503050406030204" pitchFamily="18" charset="0"/>
                      </a:rPr>
                      <m:t>𝑪</m:t>
                    </m:r>
                  </m:oMath>
                </a14:m>
                <a:r>
                  <a:rPr lang="fr-FR" dirty="0"/>
                  <a:t> est le </a:t>
                </a:r>
                <a:r>
                  <a:rPr lang="fr-FR" dirty="0" smtClean="0"/>
                  <a:t>meilleur levier </a:t>
                </a:r>
                <a:r>
                  <a:rPr lang="fr-FR" dirty="0"/>
                  <a:t>pour éviter l’instabilité (pas toujours possible en pratique</a:t>
                </a:r>
                <a:r>
                  <a:rPr lang="fr-FR" dirty="0" smtClean="0"/>
                  <a:t>).</a:t>
                </a:r>
              </a:p>
              <a:p>
                <a:endParaRPr lang="fr-FR" dirty="0"/>
              </a:p>
            </p:txBody>
          </p:sp>
        </mc:Choice>
        <mc:Fallback xmlns="">
          <p:sp>
            <p:nvSpPr>
              <p:cNvPr id="21" name="Rectangle 20"/>
              <p:cNvSpPr>
                <a:spLocks noRot="1" noChangeAspect="1" noMove="1" noResize="1" noEditPoints="1" noAdjustHandles="1" noChangeArrowheads="1" noChangeShapeType="1" noTextEdit="1"/>
              </p:cNvSpPr>
              <p:nvPr/>
            </p:nvSpPr>
            <p:spPr>
              <a:xfrm>
                <a:off x="5081514" y="4262997"/>
                <a:ext cx="6540001" cy="1533260"/>
              </a:xfrm>
              <a:prstGeom prst="rect">
                <a:avLst/>
              </a:prstGeom>
              <a:blipFill rotWithShape="0">
                <a:blip r:embed="rId6"/>
                <a:stretch>
                  <a:fillRect l="-652"/>
                </a:stretch>
              </a:blipFill>
            </p:spPr>
            <p:txBody>
              <a:bodyPr/>
              <a:lstStyle/>
              <a:p>
                <a:r>
                  <a:rPr lang="fr-FR">
                    <a:noFill/>
                  </a:rPr>
                  <a:t> </a:t>
                </a:r>
              </a:p>
            </p:txBody>
          </p:sp>
        </mc:Fallback>
      </mc:AlternateContent>
      <p:sp>
        <p:nvSpPr>
          <p:cNvPr id="2" name="Rectangle 1"/>
          <p:cNvSpPr/>
          <p:nvPr/>
        </p:nvSpPr>
        <p:spPr>
          <a:xfrm>
            <a:off x="194931" y="864872"/>
            <a:ext cx="490870" cy="21212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4164454" y="904326"/>
            <a:ext cx="519447" cy="21212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p:cNvSpPr/>
          <p:nvPr/>
        </p:nvSpPr>
        <p:spPr>
          <a:xfrm>
            <a:off x="8092706" y="904326"/>
            <a:ext cx="517619" cy="21212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0" name="Groupe 9"/>
          <p:cNvGrpSpPr/>
          <p:nvPr/>
        </p:nvGrpSpPr>
        <p:grpSpPr>
          <a:xfrm>
            <a:off x="157319" y="3523527"/>
            <a:ext cx="4492536" cy="2566222"/>
            <a:chOff x="42530" y="3616981"/>
            <a:chExt cx="4492536" cy="2566222"/>
          </a:xfrm>
        </p:grpSpPr>
        <p:pic>
          <p:nvPicPr>
            <p:cNvPr id="19" name="Image 18"/>
            <p:cNvPicPr>
              <a:picLocks noChangeAspect="1"/>
            </p:cNvPicPr>
            <p:nvPr/>
          </p:nvPicPr>
          <p:blipFill>
            <a:blip r:embed="rId7"/>
            <a:stretch>
              <a:fillRect/>
            </a:stretch>
          </p:blipFill>
          <p:spPr>
            <a:xfrm>
              <a:off x="42530" y="3616981"/>
              <a:ext cx="4492536" cy="2566222"/>
            </a:xfrm>
            <a:prstGeom prst="rect">
              <a:avLst/>
            </a:prstGeom>
          </p:spPr>
        </p:pic>
        <p:grpSp>
          <p:nvGrpSpPr>
            <p:cNvPr id="8" name="Groupe 7"/>
            <p:cNvGrpSpPr/>
            <p:nvPr/>
          </p:nvGrpSpPr>
          <p:grpSpPr>
            <a:xfrm>
              <a:off x="2383753" y="3879379"/>
              <a:ext cx="1028370" cy="276999"/>
              <a:chOff x="552451" y="5943736"/>
              <a:chExt cx="1028370" cy="276999"/>
            </a:xfrm>
          </p:grpSpPr>
          <p:sp>
            <p:nvSpPr>
              <p:cNvPr id="14" name="Rectangle 13"/>
              <p:cNvSpPr/>
              <p:nvPr/>
            </p:nvSpPr>
            <p:spPr>
              <a:xfrm>
                <a:off x="870755" y="5943736"/>
                <a:ext cx="710066" cy="276999"/>
              </a:xfrm>
              <a:prstGeom prst="rect">
                <a:avLst/>
              </a:prstGeom>
            </p:spPr>
            <p:txBody>
              <a:bodyPr wrap="none">
                <a:spAutoFit/>
              </a:bodyPr>
              <a:lstStyle/>
              <a:p>
                <a:r>
                  <a:rPr lang="fr-FR" sz="1200" dirty="0" smtClean="0"/>
                  <a:t> </a:t>
                </a:r>
                <a:r>
                  <a:rPr lang="fr-FR" sz="1200" dirty="0"/>
                  <a:t>instable</a:t>
                </a:r>
              </a:p>
            </p:txBody>
          </p:sp>
          <p:sp>
            <p:nvSpPr>
              <p:cNvPr id="7" name="Rectangle 6"/>
              <p:cNvSpPr/>
              <p:nvPr/>
            </p:nvSpPr>
            <p:spPr>
              <a:xfrm>
                <a:off x="552451" y="6028567"/>
                <a:ext cx="266699" cy="13811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9" name="Groupe 8"/>
            <p:cNvGrpSpPr/>
            <p:nvPr/>
          </p:nvGrpSpPr>
          <p:grpSpPr>
            <a:xfrm>
              <a:off x="1442223" y="3879380"/>
              <a:ext cx="846958" cy="276999"/>
              <a:chOff x="2098461" y="5971685"/>
              <a:chExt cx="846958" cy="276999"/>
            </a:xfrm>
          </p:grpSpPr>
          <p:sp>
            <p:nvSpPr>
              <p:cNvPr id="27" name="ZoneTexte 26"/>
              <p:cNvSpPr txBox="1"/>
              <p:nvPr/>
            </p:nvSpPr>
            <p:spPr>
              <a:xfrm>
                <a:off x="2374685" y="5971685"/>
                <a:ext cx="570734" cy="276999"/>
              </a:xfrm>
              <a:prstGeom prst="rect">
                <a:avLst/>
              </a:prstGeom>
              <a:noFill/>
            </p:spPr>
            <p:txBody>
              <a:bodyPr wrap="none" rtlCol="0">
                <a:spAutoFit/>
              </a:bodyPr>
              <a:lstStyle/>
              <a:p>
                <a:r>
                  <a:rPr lang="fr-FR" sz="1200" dirty="0" smtClean="0"/>
                  <a:t>Stable</a:t>
                </a:r>
                <a:endParaRPr lang="fr-FR" sz="1200" dirty="0"/>
              </a:p>
            </p:txBody>
          </p:sp>
          <p:sp>
            <p:nvSpPr>
              <p:cNvPr id="24" name="Rectangle 23"/>
              <p:cNvSpPr/>
              <p:nvPr/>
            </p:nvSpPr>
            <p:spPr>
              <a:xfrm>
                <a:off x="2098461" y="6061377"/>
                <a:ext cx="266699" cy="138113"/>
              </a:xfrm>
              <a:prstGeom prst="rect">
                <a:avLst/>
              </a:prstGeom>
              <a:solidFill>
                <a:srgbClr val="00B050"/>
              </a:solid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grpSp>
      </p:grpSp>
    </p:spTree>
    <p:extLst>
      <p:ext uri="{BB962C8B-B14F-4D97-AF65-F5344CB8AC3E}">
        <p14:creationId xmlns:p14="http://schemas.microsoft.com/office/powerpoint/2010/main" val="1397589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2" grpId="0" animBg="1"/>
      <p:bldP spid="2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41</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2" name="Rectangle 31"/>
              <p:cNvSpPr/>
              <p:nvPr/>
            </p:nvSpPr>
            <p:spPr>
              <a:xfrm>
                <a:off x="499734" y="390440"/>
                <a:ext cx="11193502" cy="584775"/>
              </a:xfrm>
              <a:prstGeom prst="rect">
                <a:avLst/>
              </a:prstGeom>
            </p:spPr>
            <p:txBody>
              <a:bodyPr wrap="square">
                <a:spAutoFit/>
              </a:bodyPr>
              <a:lstStyle/>
              <a:p>
                <a:pPr marL="0" lvl="1"/>
                <a:r>
                  <a:rPr lang="fr-FR" sz="3200" dirty="0" smtClean="0">
                    <a:cs typeface="Arial" panose="020B0604020202020204" pitchFamily="34" charset="0"/>
                  </a:rPr>
                  <a:t>Paramètres influence sur </a:t>
                </a:r>
                <a14:m>
                  <m:oMath xmlns:m="http://schemas.openxmlformats.org/officeDocument/2006/math">
                    <m:r>
                      <a:rPr lang="fr-FR" sz="3200" b="1" i="1" smtClean="0">
                        <a:latin typeface="Cambria Math" panose="02040503050406030204" pitchFamily="18" charset="0"/>
                        <a:cs typeface="Arial" panose="020B0604020202020204" pitchFamily="34" charset="0"/>
                      </a:rPr>
                      <m:t>𝑪</m:t>
                    </m:r>
                  </m:oMath>
                </a14:m>
                <a:r>
                  <a:rPr lang="fr-FR" sz="3200" b="1" dirty="0" smtClean="0">
                    <a:cs typeface="Arial" panose="020B0604020202020204" pitchFamily="34" charset="0"/>
                  </a:rPr>
                  <a:t> </a:t>
                </a:r>
                <a:r>
                  <a:rPr lang="fr-FR" sz="3200" dirty="0" smtClean="0">
                    <a:cs typeface="Arial" panose="020B0604020202020204" pitchFamily="34" charset="0"/>
                  </a:rPr>
                  <a:t>et solutions associées</a:t>
                </a:r>
                <a:endParaRPr lang="fr-FR" sz="3200" dirty="0">
                  <a:cs typeface="Arial" panose="020B0604020202020204" pitchFamily="34" charset="0"/>
                </a:endParaRPr>
              </a:p>
            </p:txBody>
          </p:sp>
        </mc:Choice>
        <mc:Fallback xmlns="">
          <p:sp>
            <p:nvSpPr>
              <p:cNvPr id="32" name="Rectangle 31"/>
              <p:cNvSpPr>
                <a:spLocks noRot="1" noChangeAspect="1" noMove="1" noResize="1" noEditPoints="1" noAdjustHandles="1" noChangeArrowheads="1" noChangeShapeType="1" noTextEdit="1"/>
              </p:cNvSpPr>
              <p:nvPr/>
            </p:nvSpPr>
            <p:spPr>
              <a:xfrm>
                <a:off x="499734" y="390440"/>
                <a:ext cx="11193502" cy="584775"/>
              </a:xfrm>
              <a:prstGeom prst="rect">
                <a:avLst/>
              </a:prstGeom>
              <a:blipFill rotWithShape="0">
                <a:blip r:embed="rId3"/>
                <a:stretch>
                  <a:fillRect l="-1416" t="-12500" b="-34375"/>
                </a:stretch>
              </a:blipFill>
            </p:spPr>
            <p:txBody>
              <a:bodyPr/>
              <a:lstStyle/>
              <a:p>
                <a:r>
                  <a:rPr lang="fr-FR">
                    <a:noFill/>
                  </a:rPr>
                  <a:t> </a:t>
                </a:r>
              </a:p>
            </p:txBody>
          </p:sp>
        </mc:Fallback>
      </mc:AlternateContent>
      <p:grpSp>
        <p:nvGrpSpPr>
          <p:cNvPr id="16" name="Groupe 15"/>
          <p:cNvGrpSpPr/>
          <p:nvPr/>
        </p:nvGrpSpPr>
        <p:grpSpPr>
          <a:xfrm>
            <a:off x="499734" y="1348486"/>
            <a:ext cx="6313805" cy="3897716"/>
            <a:chOff x="407302" y="989823"/>
            <a:chExt cx="5399581" cy="2743200"/>
          </a:xfrm>
        </p:grpSpPr>
        <p:sp>
          <p:nvSpPr>
            <p:cNvPr id="27" name="Rectangle 26"/>
            <p:cNvSpPr/>
            <p:nvPr/>
          </p:nvSpPr>
          <p:spPr>
            <a:xfrm>
              <a:off x="407302" y="989823"/>
              <a:ext cx="5399581" cy="2743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p:grpSp>
          <p:nvGrpSpPr>
            <p:cNvPr id="15" name="Groupe 14"/>
            <p:cNvGrpSpPr/>
            <p:nvPr/>
          </p:nvGrpSpPr>
          <p:grpSpPr>
            <a:xfrm>
              <a:off x="564679" y="1040978"/>
              <a:ext cx="4988347" cy="2551648"/>
              <a:chOff x="313453" y="1109157"/>
              <a:chExt cx="4988347" cy="2551648"/>
            </a:xfrm>
          </p:grpSpPr>
          <mc:AlternateContent xmlns:mc="http://schemas.openxmlformats.org/markup-compatibility/2006" xmlns:a14="http://schemas.microsoft.com/office/drawing/2010/main">
            <mc:Choice Requires="a14">
              <p:sp>
                <p:nvSpPr>
                  <p:cNvPr id="25" name="Rectangle 24"/>
                  <p:cNvSpPr/>
                  <p:nvPr/>
                </p:nvSpPr>
                <p:spPr>
                  <a:xfrm>
                    <a:off x="1535690" y="1572112"/>
                    <a:ext cx="2009925" cy="84420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fr-FR" sz="2400" b="1" i="1" smtClean="0">
                                  <a:latin typeface="Cambria Math" panose="02040503050406030204" pitchFamily="18" charset="0"/>
                                </a:rPr>
                              </m:ctrlPr>
                            </m:dPr>
                            <m:e>
                              <m:r>
                                <a:rPr lang="fr-FR" sz="2400" b="1" i="1">
                                  <a:latin typeface="Cambria Math" panose="02040503050406030204" pitchFamily="18" charset="0"/>
                                </a:rPr>
                                <m:t>𝑪</m:t>
                              </m:r>
                            </m:e>
                          </m:d>
                          <m:r>
                            <a:rPr lang="fr-FR" sz="2400" b="0" i="0">
                              <a:latin typeface="Cambria Math" panose="02040503050406030204" pitchFamily="18" charset="0"/>
                            </a:rPr>
                            <m:t>=</m:t>
                          </m:r>
                          <m:r>
                            <a:rPr lang="fr-FR" sz="2400" b="0" i="1">
                              <a:latin typeface="Cambria Math" panose="02040503050406030204" pitchFamily="18" charset="0"/>
                            </a:rPr>
                            <m:t>𝑚</m:t>
                          </m:r>
                          <m:f>
                            <m:fPr>
                              <m:ctrlPr>
                                <a:rPr lang="fr-FR" sz="2400" b="0" i="1">
                                  <a:latin typeface="Cambria Math" panose="02040503050406030204" pitchFamily="18" charset="0"/>
                                </a:rPr>
                              </m:ctrlPr>
                            </m:fPr>
                            <m:num>
                              <m:r>
                                <a:rPr lang="fr-FR" sz="2400" b="0" i="1">
                                  <a:latin typeface="Cambria Math" panose="02040503050406030204" pitchFamily="18" charset="0"/>
                                </a:rPr>
                                <m:t>𝛼</m:t>
                              </m:r>
                              <m:sSub>
                                <m:sSubPr>
                                  <m:ctrlPr>
                                    <a:rPr lang="fr-FR" sz="2400" b="0" i="1">
                                      <a:latin typeface="Cambria Math" panose="02040503050406030204" pitchFamily="18" charset="0"/>
                                    </a:rPr>
                                  </m:ctrlPr>
                                </m:sSubPr>
                                <m:e>
                                  <m:r>
                                    <a:rPr lang="fr-FR" sz="2400" b="0" i="1">
                                      <a:latin typeface="Cambria Math" panose="02040503050406030204" pitchFamily="18" charset="0"/>
                                    </a:rPr>
                                    <m:t>𝐿</m:t>
                                  </m:r>
                                </m:e>
                                <m:sub>
                                  <m:r>
                                    <a:rPr lang="fr-FR" sz="2400" b="0" i="1">
                                      <a:latin typeface="Cambria Math" panose="02040503050406030204" pitchFamily="18" charset="0"/>
                                    </a:rPr>
                                    <m:t>𝑤</m:t>
                                  </m:r>
                                </m:sub>
                              </m:sSub>
                              <m:r>
                                <a:rPr lang="fr-FR" sz="2400" i="1">
                                  <a:latin typeface="Cambria Math" panose="02040503050406030204" pitchFamily="18" charset="0"/>
                                </a:rPr>
                                <m:t>𝐿</m:t>
                              </m:r>
                            </m:num>
                            <m:den>
                              <m:sSub>
                                <m:sSubPr>
                                  <m:ctrlPr>
                                    <a:rPr lang="fr-FR" sz="2400" b="0" i="1">
                                      <a:latin typeface="Cambria Math" panose="02040503050406030204" pitchFamily="18" charset="0"/>
                                    </a:rPr>
                                  </m:ctrlPr>
                                </m:sSubPr>
                                <m:e>
                                  <m:r>
                                    <a:rPr lang="fr-FR" sz="2400" b="0" i="1">
                                      <a:latin typeface="Cambria Math" panose="02040503050406030204" pitchFamily="18" charset="0"/>
                                    </a:rPr>
                                    <m:t>𝑅</m:t>
                                  </m:r>
                                </m:e>
                                <m:sub>
                                  <m:r>
                                    <a:rPr lang="fr-FR" sz="2400" b="0" i="1">
                                      <a:latin typeface="Cambria Math" panose="02040503050406030204" pitchFamily="18" charset="0"/>
                                    </a:rPr>
                                    <m:t>𝑟</m:t>
                                  </m:r>
                                </m:sub>
                              </m:sSub>
                            </m:den>
                          </m:f>
                        </m:oMath>
                      </m:oMathPara>
                    </a14:m>
                    <a:endParaRPr lang="fr-FR" sz="2400" dirty="0"/>
                  </a:p>
                </p:txBody>
              </p:sp>
            </mc:Choice>
            <mc:Fallback xmlns="">
              <p:sp>
                <p:nvSpPr>
                  <p:cNvPr id="25" name="Rectangle 24"/>
                  <p:cNvSpPr>
                    <a:spLocks noRot="1" noChangeAspect="1" noMove="1" noResize="1" noEditPoints="1" noAdjustHandles="1" noChangeArrowheads="1" noChangeShapeType="1" noTextEdit="1"/>
                  </p:cNvSpPr>
                  <p:nvPr/>
                </p:nvSpPr>
                <p:spPr>
                  <a:xfrm>
                    <a:off x="1535690" y="1572112"/>
                    <a:ext cx="2009925" cy="844205"/>
                  </a:xfrm>
                  <a:prstGeom prst="rect">
                    <a:avLst/>
                  </a:prstGeom>
                  <a:blipFill rotWithShape="0">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34879" y="2448254"/>
                    <a:ext cx="4615841" cy="1212551"/>
                  </a:xfrm>
                  <a:prstGeom prst="rect">
                    <a:avLst/>
                  </a:prstGeom>
                </p:spPr>
                <p:txBody>
                  <a:bodyPr wrap="none">
                    <a:spAutoFit/>
                  </a:bodyPr>
                  <a:lstStyle/>
                  <a:p>
                    <a:pPr marL="285750" indent="-285750">
                      <a:buFont typeface="Arial" panose="020B0604020202020204" pitchFamily="34" charset="0"/>
                      <a:buChar char="•"/>
                    </a:pPr>
                    <a14:m>
                      <m:oMath xmlns:m="http://schemas.openxmlformats.org/officeDocument/2006/math">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𝐿</m:t>
                            </m:r>
                          </m:e>
                          <m:sub>
                            <m:r>
                              <a:rPr lang="fr-FR" sz="2000" b="0" i="1" smtClean="0">
                                <a:latin typeface="Cambria Math" panose="02040503050406030204" pitchFamily="18" charset="0"/>
                              </a:rPr>
                              <m:t>𝑤</m:t>
                            </m:r>
                          </m:sub>
                        </m:sSub>
                      </m:oMath>
                    </a14:m>
                    <a:r>
                      <a:rPr lang="fr-FR" sz="2000" dirty="0" smtClean="0"/>
                      <a:t>: Longueur </a:t>
                    </a:r>
                    <a:r>
                      <a:rPr lang="fr-FR" sz="2000" dirty="0"/>
                      <a:t>du palier</a:t>
                    </a:r>
                  </a:p>
                  <a:p>
                    <a:pPr marL="285750" indent="-285750">
                      <a:buFont typeface="Arial" panose="020B0604020202020204" pitchFamily="34" charset="0"/>
                      <a:buChar char="•"/>
                    </a:pPr>
                    <a14:m>
                      <m:oMath xmlns:m="http://schemas.openxmlformats.org/officeDocument/2006/math">
                        <m:r>
                          <a:rPr lang="fr-FR" sz="2000" b="0" i="1" smtClean="0">
                            <a:latin typeface="Cambria Math" panose="02040503050406030204" pitchFamily="18" charset="0"/>
                          </a:rPr>
                          <m:t>𝐿</m:t>
                        </m:r>
                      </m:oMath>
                    </a14:m>
                    <a:r>
                      <a:rPr lang="fr-FR" sz="2000" dirty="0" smtClean="0"/>
                      <a:t> : Distance </a:t>
                    </a:r>
                    <a:r>
                      <a:rPr lang="fr-FR" sz="2000" dirty="0"/>
                      <a:t>entre le disque et le palier en question</a:t>
                    </a:r>
                  </a:p>
                  <a:p>
                    <a:pPr marL="285750" indent="-285750">
                      <a:buFont typeface="Arial" panose="020B0604020202020204" pitchFamily="34" charset="0"/>
                      <a:buChar char="•"/>
                    </a:pPr>
                    <a14:m>
                      <m:oMath xmlns:m="http://schemas.openxmlformats.org/officeDocument/2006/math">
                        <m:r>
                          <a:rPr lang="fr-FR" sz="2000" b="0" i="1" smtClean="0">
                            <a:latin typeface="Cambria Math" panose="02040503050406030204" pitchFamily="18" charset="0"/>
                          </a:rPr>
                          <m:t>𝑚</m:t>
                        </m:r>
                      </m:oMath>
                    </a14:m>
                    <a:r>
                      <a:rPr lang="fr-FR" sz="2000" dirty="0" smtClean="0"/>
                      <a:t> : Masse </a:t>
                    </a:r>
                    <a:r>
                      <a:rPr lang="fr-FR" sz="2000" dirty="0"/>
                      <a:t>du disque</a:t>
                    </a:r>
                  </a:p>
                  <a:p>
                    <a:pPr marL="285750" indent="-285750">
                      <a:buFont typeface="Arial" panose="020B0604020202020204" pitchFamily="34" charset="0"/>
                      <a:buChar char="•"/>
                    </a:pPr>
                    <a14:m>
                      <m:oMath xmlns:m="http://schemas.openxmlformats.org/officeDocument/2006/math">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𝑅</m:t>
                            </m:r>
                          </m:e>
                          <m:sub>
                            <m:r>
                              <a:rPr lang="fr-FR" sz="2000" b="0" i="1" smtClean="0">
                                <a:latin typeface="Cambria Math" panose="02040503050406030204" pitchFamily="18" charset="0"/>
                              </a:rPr>
                              <m:t>𝑟</m:t>
                            </m:r>
                          </m:sub>
                        </m:sSub>
                      </m:oMath>
                    </a14:m>
                    <a:r>
                      <a:rPr lang="fr-FR" sz="2000" dirty="0" smtClean="0"/>
                      <a:t> : Rayon </a:t>
                    </a:r>
                    <a:r>
                      <a:rPr lang="fr-FR" sz="2000" dirty="0"/>
                      <a:t>du rotor</a:t>
                    </a:r>
                  </a:p>
                  <a:p>
                    <a:pPr marL="285750" indent="-285750">
                      <a:buFont typeface="Arial" panose="020B0604020202020204" pitchFamily="34" charset="0"/>
                      <a:buChar char="•"/>
                    </a:pPr>
                    <a14:m>
                      <m:oMath xmlns:m="http://schemas.openxmlformats.org/officeDocument/2006/math">
                        <m:r>
                          <a:rPr lang="fr-FR" sz="2000" b="0" i="1" smtClean="0">
                            <a:latin typeface="Cambria Math" panose="02040503050406030204" pitchFamily="18" charset="0"/>
                          </a:rPr>
                          <m:t>𝛼</m:t>
                        </m:r>
                      </m:oMath>
                    </a14:m>
                    <a:r>
                      <a:rPr lang="fr-FR" sz="2000" dirty="0" smtClean="0"/>
                      <a:t> : Coefficient </a:t>
                    </a:r>
                    <a:r>
                      <a:rPr lang="fr-FR" sz="2000" dirty="0"/>
                      <a:t>de dilatation thermique</a:t>
                    </a:r>
                  </a:p>
                </p:txBody>
              </p:sp>
            </mc:Choice>
            <mc:Fallback xmlns="">
              <p:sp>
                <p:nvSpPr>
                  <p:cNvPr id="7" name="Rectangle 6"/>
                  <p:cNvSpPr>
                    <a:spLocks noRot="1" noChangeAspect="1" noMove="1" noResize="1" noEditPoints="1" noAdjustHandles="1" noChangeArrowheads="1" noChangeShapeType="1" noTextEdit="1"/>
                  </p:cNvSpPr>
                  <p:nvPr/>
                </p:nvSpPr>
                <p:spPr>
                  <a:xfrm>
                    <a:off x="434879" y="2448254"/>
                    <a:ext cx="4615841" cy="1212551"/>
                  </a:xfrm>
                  <a:prstGeom prst="rect">
                    <a:avLst/>
                  </a:prstGeom>
                  <a:blipFill rotWithShape="0">
                    <a:blip r:embed="rId5"/>
                    <a:stretch>
                      <a:fillRect l="-1016" t="-1767" r="-7111"/>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4" name="ZoneTexte 13"/>
                  <p:cNvSpPr txBox="1"/>
                  <p:nvPr/>
                </p:nvSpPr>
                <p:spPr>
                  <a:xfrm>
                    <a:off x="313453" y="1109157"/>
                    <a:ext cx="4988347" cy="281596"/>
                  </a:xfrm>
                  <a:prstGeom prst="rect">
                    <a:avLst/>
                  </a:prstGeom>
                  <a:noFill/>
                </p:spPr>
                <p:txBody>
                  <a:bodyPr wrap="none" rtlCol="0">
                    <a:spAutoFit/>
                  </a:bodyPr>
                  <a:lstStyle/>
                  <a:p>
                    <a:pPr marL="342900" indent="-342900">
                      <a:buFont typeface="Wingdings" panose="05000000000000000000" pitchFamily="2" charset="2"/>
                      <a:buChar char="Ø"/>
                    </a:pPr>
                    <a:r>
                      <a:rPr lang="fr-FR" sz="2000" dirty="0" smtClean="0"/>
                      <a:t>Formule analytique du coefficient d’influence </a:t>
                    </a:r>
                    <a14:m>
                      <m:oMath xmlns:m="http://schemas.openxmlformats.org/officeDocument/2006/math">
                        <m:r>
                          <a:rPr lang="fr-FR" sz="2000" b="1" i="1" dirty="0" smtClean="0">
                            <a:latin typeface="Cambria Math" panose="02040503050406030204" pitchFamily="18" charset="0"/>
                          </a:rPr>
                          <m:t>𝑪</m:t>
                        </m:r>
                      </m:oMath>
                    </a14:m>
                    <a:r>
                      <a:rPr lang="fr-FR" sz="2000" b="1" dirty="0" smtClean="0"/>
                      <a:t> [3]</a:t>
                    </a:r>
                    <a:endParaRPr lang="fr-FR" sz="2000" b="1" dirty="0"/>
                  </a:p>
                </p:txBody>
              </p:sp>
            </mc:Choice>
            <mc:Fallback xmlns="">
              <p:sp>
                <p:nvSpPr>
                  <p:cNvPr id="14" name="ZoneTexte 13"/>
                  <p:cNvSpPr txBox="1">
                    <a:spLocks noRot="1" noChangeAspect="1" noMove="1" noResize="1" noEditPoints="1" noAdjustHandles="1" noChangeArrowheads="1" noChangeShapeType="1" noTextEdit="1"/>
                  </p:cNvSpPr>
                  <p:nvPr/>
                </p:nvSpPr>
                <p:spPr>
                  <a:xfrm>
                    <a:off x="313453" y="1109157"/>
                    <a:ext cx="4988347" cy="281596"/>
                  </a:xfrm>
                  <a:prstGeom prst="rect">
                    <a:avLst/>
                  </a:prstGeom>
                  <a:blipFill rotWithShape="0">
                    <a:blip r:embed="rId6"/>
                    <a:stretch>
                      <a:fillRect l="-940" t="-7576" r="-313" b="-25758"/>
                    </a:stretch>
                  </a:blipFill>
                </p:spPr>
                <p:txBody>
                  <a:bodyPr/>
                  <a:lstStyle/>
                  <a:p>
                    <a:r>
                      <a:rPr lang="fr-FR">
                        <a:noFill/>
                      </a:rPr>
                      <a:t> </a:t>
                    </a:r>
                  </a:p>
                </p:txBody>
              </p:sp>
            </mc:Fallback>
          </mc:AlternateContent>
        </p:grpSp>
      </p:grpSp>
      <p:grpSp>
        <p:nvGrpSpPr>
          <p:cNvPr id="10" name="Groupe 9"/>
          <p:cNvGrpSpPr/>
          <p:nvPr/>
        </p:nvGrpSpPr>
        <p:grpSpPr>
          <a:xfrm>
            <a:off x="7345049" y="1348486"/>
            <a:ext cx="4554533" cy="4849114"/>
            <a:chOff x="7345049" y="1348486"/>
            <a:chExt cx="4554533" cy="4849114"/>
          </a:xfrm>
        </p:grpSpPr>
        <p:sp>
          <p:nvSpPr>
            <p:cNvPr id="8" name="Rectangle 7"/>
            <p:cNvSpPr/>
            <p:nvPr/>
          </p:nvSpPr>
          <p:spPr>
            <a:xfrm>
              <a:off x="7357381" y="1348486"/>
              <a:ext cx="4542201" cy="48491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dirty="0"/>
            </a:p>
          </p:txBody>
        </p:sp>
        <p:sp>
          <p:nvSpPr>
            <p:cNvPr id="2" name="Rectangle 1"/>
            <p:cNvSpPr/>
            <p:nvPr/>
          </p:nvSpPr>
          <p:spPr>
            <a:xfrm>
              <a:off x="7345049" y="4386299"/>
              <a:ext cx="4023024" cy="369332"/>
            </a:xfrm>
            <a:prstGeom prst="rect">
              <a:avLst/>
            </a:prstGeom>
          </p:spPr>
          <p:txBody>
            <a:bodyPr wrap="none">
              <a:spAutoFit/>
            </a:bodyPr>
            <a:lstStyle/>
            <a:p>
              <a:pPr marL="285750" indent="-285750" algn="ctr">
                <a:buFont typeface="Arial" panose="020B0604020202020204" pitchFamily="34" charset="0"/>
                <a:buChar char="•"/>
              </a:pPr>
              <a:r>
                <a:rPr lang="fr-FR" dirty="0"/>
                <a:t>Réduction </a:t>
              </a:r>
              <a:r>
                <a:rPr lang="fr-FR" dirty="0" smtClean="0"/>
                <a:t>de la </a:t>
              </a:r>
              <a:r>
                <a:rPr lang="fr-FR" dirty="0"/>
                <a:t>longueur du palier [2]</a:t>
              </a:r>
            </a:p>
          </p:txBody>
        </p:sp>
        <p:sp>
          <p:nvSpPr>
            <p:cNvPr id="18" name="Rectangle 17"/>
            <p:cNvSpPr/>
            <p:nvPr/>
          </p:nvSpPr>
          <p:spPr>
            <a:xfrm>
              <a:off x="7345049" y="1683132"/>
              <a:ext cx="4139468" cy="369332"/>
            </a:xfrm>
            <a:prstGeom prst="rect">
              <a:avLst/>
            </a:prstGeom>
          </p:spPr>
          <p:txBody>
            <a:bodyPr wrap="none">
              <a:spAutoFit/>
            </a:bodyPr>
            <a:lstStyle/>
            <a:p>
              <a:pPr marL="285750" indent="-285750" algn="ctr">
                <a:buFont typeface="Arial" panose="020B0604020202020204" pitchFamily="34" charset="0"/>
                <a:buChar char="•"/>
              </a:pPr>
              <a:r>
                <a:rPr lang="fr-FR" dirty="0"/>
                <a:t>Réduction </a:t>
              </a:r>
              <a:r>
                <a:rPr lang="fr-FR" dirty="0" smtClean="0"/>
                <a:t>de masse en porte à faux [1]</a:t>
              </a:r>
              <a:endParaRPr lang="fr-FR" dirty="0"/>
            </a:p>
          </p:txBody>
        </p:sp>
        <p:pic>
          <p:nvPicPr>
            <p:cNvPr id="21" name="Imag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45378" y="2207798"/>
              <a:ext cx="3964209" cy="955267"/>
            </a:xfrm>
            <a:prstGeom prst="rect">
              <a:avLst/>
            </a:prstGeom>
          </p:spPr>
        </p:pic>
        <mc:AlternateContent xmlns:mc="http://schemas.openxmlformats.org/markup-compatibility/2006" xmlns:a14="http://schemas.microsoft.com/office/drawing/2010/main">
          <mc:Choice Requires="a14">
            <p:sp>
              <p:nvSpPr>
                <p:cNvPr id="9" name="ZoneTexte 8"/>
                <p:cNvSpPr txBox="1"/>
                <p:nvPr/>
              </p:nvSpPr>
              <p:spPr>
                <a:xfrm>
                  <a:off x="7620000" y="3318399"/>
                  <a:ext cx="3789587" cy="923330"/>
                </a:xfrm>
                <a:prstGeom prst="rect">
                  <a:avLst/>
                </a:prstGeom>
                <a:noFill/>
              </p:spPr>
              <p:txBody>
                <a:bodyPr wrap="square" rtlCol="0">
                  <a:spAutoFit/>
                </a:bodyPr>
                <a:lstStyle/>
                <a:p>
                  <a:r>
                    <a:rPr lang="fr-FR" dirty="0" smtClean="0">
                      <a:solidFill>
                        <a:srgbClr val="FF0000"/>
                      </a:solidFill>
                    </a:rPr>
                    <a:t>Cette solution pourrait intervenir aux </a:t>
                  </a:r>
                  <a14:m>
                    <m:oMath xmlns:m="http://schemas.openxmlformats.org/officeDocument/2006/math">
                      <m:r>
                        <a:rPr lang="fr-FR" b="1" i="1" dirty="0" smtClean="0">
                          <a:solidFill>
                            <a:srgbClr val="FF0000"/>
                          </a:solidFill>
                          <a:latin typeface="Cambria Math" panose="02040503050406030204" pitchFamily="18" charset="0"/>
                        </a:rPr>
                        <m:t>𝑨</m:t>
                      </m:r>
                      <m:r>
                        <a:rPr lang="fr-FR" b="1" i="1" dirty="0" smtClean="0">
                          <a:solidFill>
                            <a:srgbClr val="FF0000"/>
                          </a:solidFill>
                          <a:latin typeface="Cambria Math" panose="02040503050406030204" pitchFamily="18" charset="0"/>
                        </a:rPr>
                        <m:t> </m:t>
                      </m:r>
                    </m:oMath>
                  </a14:m>
                  <a:r>
                    <a:rPr lang="fr-FR" b="0" i="0" dirty="0" smtClean="0">
                      <a:solidFill>
                        <a:srgbClr val="FF0000"/>
                      </a:solidFill>
                      <a:latin typeface="+mj-lt"/>
                    </a:rPr>
                    <a:t>et</a:t>
                  </a:r>
                  <a14:m>
                    <m:oMath xmlns:m="http://schemas.openxmlformats.org/officeDocument/2006/math">
                      <m:r>
                        <a:rPr lang="fr-FR" b="1" i="1" dirty="0" smtClean="0">
                          <a:solidFill>
                            <a:srgbClr val="FF0000"/>
                          </a:solidFill>
                          <a:latin typeface="Cambria Math" panose="02040503050406030204" pitchFamily="18" charset="0"/>
                        </a:rPr>
                        <m:t> </m:t>
                      </m:r>
                      <m:r>
                        <a:rPr lang="fr-FR" b="1" i="1" dirty="0" smtClean="0">
                          <a:solidFill>
                            <a:srgbClr val="FF0000"/>
                          </a:solidFill>
                          <a:latin typeface="Cambria Math" panose="02040503050406030204" pitchFamily="18" charset="0"/>
                        </a:rPr>
                        <m:t>𝑩</m:t>
                      </m:r>
                    </m:oMath>
                  </a14:m>
                  <a:r>
                    <a:rPr lang="fr-FR" dirty="0" smtClean="0">
                      <a:solidFill>
                        <a:srgbClr val="FF0000"/>
                      </a:solidFill>
                    </a:rPr>
                    <a:t>, mais </a:t>
                  </a:r>
                  <a14:m>
                    <m:oMath xmlns:m="http://schemas.openxmlformats.org/officeDocument/2006/math">
                      <m:r>
                        <a:rPr lang="fr-FR" b="1" i="1" dirty="0" smtClean="0">
                          <a:solidFill>
                            <a:srgbClr val="FF0000"/>
                          </a:solidFill>
                          <a:latin typeface="Cambria Math" panose="02040503050406030204" pitchFamily="18" charset="0"/>
                        </a:rPr>
                        <m:t>𝑪</m:t>
                      </m:r>
                    </m:oMath>
                  </a14:m>
                  <a:r>
                    <a:rPr lang="fr-FR" b="1" dirty="0" smtClean="0">
                      <a:solidFill>
                        <a:srgbClr val="FF0000"/>
                      </a:solidFill>
                    </a:rPr>
                    <a:t> </a:t>
                  </a:r>
                  <a:r>
                    <a:rPr lang="fr-FR" dirty="0" smtClean="0">
                      <a:solidFill>
                        <a:srgbClr val="FF0000"/>
                      </a:solidFill>
                    </a:rPr>
                    <a:t>est supérieur d’une grandeur élevée</a:t>
                  </a:r>
                  <a:endParaRPr lang="fr-FR" dirty="0">
                    <a:solidFill>
                      <a:srgbClr val="FF0000"/>
                    </a:solidFill>
                  </a:endParaRPr>
                </a:p>
              </p:txBody>
            </p:sp>
          </mc:Choice>
          <mc:Fallback xmlns="">
            <p:sp>
              <p:nvSpPr>
                <p:cNvPr id="9" name="ZoneTexte 8"/>
                <p:cNvSpPr txBox="1">
                  <a:spLocks noRot="1" noChangeAspect="1" noMove="1" noResize="1" noEditPoints="1" noAdjustHandles="1" noChangeArrowheads="1" noChangeShapeType="1" noTextEdit="1"/>
                </p:cNvSpPr>
                <p:nvPr/>
              </p:nvSpPr>
              <p:spPr>
                <a:xfrm>
                  <a:off x="7620000" y="3318399"/>
                  <a:ext cx="3789587" cy="923330"/>
                </a:xfrm>
                <a:prstGeom prst="rect">
                  <a:avLst/>
                </a:prstGeom>
                <a:blipFill rotWithShape="0">
                  <a:blip r:embed="rId8"/>
                  <a:stretch>
                    <a:fillRect l="-1286" t="-3289" b="-9211"/>
                  </a:stretch>
                </a:blipFill>
              </p:spPr>
              <p:txBody>
                <a:bodyPr/>
                <a:lstStyle/>
                <a:p>
                  <a:r>
                    <a:rPr lang="fr-FR">
                      <a:noFill/>
                    </a:rPr>
                    <a:t> </a:t>
                  </a:r>
                </a:p>
              </p:txBody>
            </p:sp>
          </mc:Fallback>
        </mc:AlternateContent>
        <p:sp>
          <p:nvSpPr>
            <p:cNvPr id="28" name="Rectangle 27"/>
            <p:cNvSpPr/>
            <p:nvPr/>
          </p:nvSpPr>
          <p:spPr>
            <a:xfrm>
              <a:off x="7357382" y="4852501"/>
              <a:ext cx="3478453" cy="369332"/>
            </a:xfrm>
            <a:prstGeom prst="rect">
              <a:avLst/>
            </a:prstGeom>
          </p:spPr>
          <p:txBody>
            <a:bodyPr wrap="none">
              <a:spAutoFit/>
            </a:bodyPr>
            <a:lstStyle/>
            <a:p>
              <a:pPr marL="285750" indent="-285750" algn="ctr">
                <a:buFont typeface="Arial" panose="020B0604020202020204" pitchFamily="34" charset="0"/>
                <a:buChar char="•"/>
              </a:pPr>
              <a:r>
                <a:rPr lang="fr-FR" dirty="0" smtClean="0"/>
                <a:t>Augmenter le diamètre du rotor</a:t>
              </a:r>
              <a:endParaRPr lang="fr-FR" dirty="0"/>
            </a:p>
          </p:txBody>
        </p:sp>
        <p:sp>
          <p:nvSpPr>
            <p:cNvPr id="29" name="Rectangle 28"/>
            <p:cNvSpPr/>
            <p:nvPr/>
          </p:nvSpPr>
          <p:spPr>
            <a:xfrm>
              <a:off x="7364910" y="5365685"/>
              <a:ext cx="4328326" cy="369332"/>
            </a:xfrm>
            <a:prstGeom prst="rect">
              <a:avLst/>
            </a:prstGeom>
          </p:spPr>
          <p:txBody>
            <a:bodyPr wrap="square">
              <a:spAutoFit/>
            </a:bodyPr>
            <a:lstStyle/>
            <a:p>
              <a:pPr marL="285750" indent="-285750">
                <a:buFont typeface="Arial" panose="020B0604020202020204" pitchFamily="34" charset="0"/>
                <a:buChar char="•"/>
              </a:pPr>
              <a:r>
                <a:rPr lang="fr-FR" dirty="0" smtClean="0"/>
                <a:t>Réduction de la longueur en porte à faux</a:t>
              </a:r>
              <a:endParaRPr lang="fr-FR" dirty="0"/>
            </a:p>
          </p:txBody>
        </p:sp>
      </p:grpSp>
    </p:spTree>
    <p:extLst>
      <p:ext uri="{BB962C8B-B14F-4D97-AF65-F5344CB8AC3E}">
        <p14:creationId xmlns:p14="http://schemas.microsoft.com/office/powerpoint/2010/main" val="200462481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42</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2" name="Rectangle 31"/>
              <p:cNvSpPr/>
              <p:nvPr/>
            </p:nvSpPr>
            <p:spPr>
              <a:xfrm>
                <a:off x="499734" y="390440"/>
                <a:ext cx="11193502" cy="584775"/>
              </a:xfrm>
              <a:prstGeom prst="rect">
                <a:avLst/>
              </a:prstGeom>
            </p:spPr>
            <p:txBody>
              <a:bodyPr wrap="square">
                <a:spAutoFit/>
              </a:bodyPr>
              <a:lstStyle/>
              <a:p>
                <a:pPr marL="0" lvl="1"/>
                <a:r>
                  <a:rPr lang="fr-FR" sz="3200" dirty="0" smtClean="0">
                    <a:cs typeface="Arial" panose="020B0604020202020204" pitchFamily="34" charset="0"/>
                  </a:rPr>
                  <a:t>Paramètres influence sur </a:t>
                </a:r>
                <a14:m>
                  <m:oMath xmlns:m="http://schemas.openxmlformats.org/officeDocument/2006/math">
                    <m:r>
                      <a:rPr lang="fr-FR" sz="3200" b="1" i="1" dirty="0" smtClean="0">
                        <a:latin typeface="Cambria Math" panose="02040503050406030204" pitchFamily="18" charset="0"/>
                        <a:cs typeface="Arial" panose="020B0604020202020204" pitchFamily="34" charset="0"/>
                      </a:rPr>
                      <m:t>𝑨</m:t>
                    </m:r>
                  </m:oMath>
                </a14:m>
                <a:r>
                  <a:rPr lang="fr-FR" sz="3200" b="1" dirty="0" smtClean="0">
                    <a:cs typeface="Arial" panose="020B0604020202020204" pitchFamily="34" charset="0"/>
                  </a:rPr>
                  <a:t> </a:t>
                </a:r>
                <a:r>
                  <a:rPr lang="fr-FR" sz="3200" dirty="0" smtClean="0">
                    <a:cs typeface="Arial" panose="020B0604020202020204" pitchFamily="34" charset="0"/>
                  </a:rPr>
                  <a:t>et solutions associées</a:t>
                </a:r>
                <a:endParaRPr lang="fr-FR" sz="3200" dirty="0">
                  <a:cs typeface="Arial" panose="020B0604020202020204" pitchFamily="34" charset="0"/>
                </a:endParaRPr>
              </a:p>
            </p:txBody>
          </p:sp>
        </mc:Choice>
        <mc:Fallback xmlns="">
          <p:sp>
            <p:nvSpPr>
              <p:cNvPr id="32" name="Rectangle 31"/>
              <p:cNvSpPr>
                <a:spLocks noRot="1" noChangeAspect="1" noMove="1" noResize="1" noEditPoints="1" noAdjustHandles="1" noChangeArrowheads="1" noChangeShapeType="1" noTextEdit="1"/>
              </p:cNvSpPr>
              <p:nvPr/>
            </p:nvSpPr>
            <p:spPr>
              <a:xfrm>
                <a:off x="499734" y="390440"/>
                <a:ext cx="11193502" cy="584775"/>
              </a:xfrm>
              <a:prstGeom prst="rect">
                <a:avLst/>
              </a:prstGeom>
              <a:blipFill rotWithShape="0">
                <a:blip r:embed="rId3"/>
                <a:stretch>
                  <a:fillRect l="-1416" t="-12500" b="-34375"/>
                </a:stretch>
              </a:blipFill>
            </p:spPr>
            <p:txBody>
              <a:bodyPr/>
              <a:lstStyle/>
              <a:p>
                <a:r>
                  <a:rPr lang="fr-FR">
                    <a:noFill/>
                  </a:rPr>
                  <a:t> </a:t>
                </a:r>
              </a:p>
            </p:txBody>
          </p:sp>
        </mc:Fallback>
      </mc:AlternateContent>
      <p:grpSp>
        <p:nvGrpSpPr>
          <p:cNvPr id="17" name="Groupe 16"/>
          <p:cNvGrpSpPr/>
          <p:nvPr/>
        </p:nvGrpSpPr>
        <p:grpSpPr>
          <a:xfrm>
            <a:off x="519902" y="1637861"/>
            <a:ext cx="5970596" cy="3859246"/>
            <a:chOff x="6492610" y="976329"/>
            <a:chExt cx="5970596" cy="3859246"/>
          </a:xfrm>
        </p:grpSpPr>
        <p:sp>
          <p:nvSpPr>
            <p:cNvPr id="31" name="Rectangle 30"/>
            <p:cNvSpPr/>
            <p:nvPr/>
          </p:nvSpPr>
          <p:spPr>
            <a:xfrm>
              <a:off x="6492610" y="976329"/>
              <a:ext cx="5970596" cy="385924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mc:AlternateContent xmlns:mc="http://schemas.openxmlformats.org/markup-compatibility/2006" xmlns:a14="http://schemas.microsoft.com/office/drawing/2010/main">
          <mc:Choice Requires="a14">
            <p:sp>
              <p:nvSpPr>
                <p:cNvPr id="46" name="Rectangle 45"/>
                <p:cNvSpPr/>
                <p:nvPr/>
              </p:nvSpPr>
              <p:spPr>
                <a:xfrm>
                  <a:off x="7572908" y="1537667"/>
                  <a:ext cx="4712765" cy="1100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fr-FR" sz="2400" b="1" i="1" smtClean="0">
                                <a:latin typeface="Cambria Math" panose="02040503050406030204" pitchFamily="18" charset="0"/>
                                <a:ea typeface="Cambria Math" panose="02040503050406030204" pitchFamily="18" charset="0"/>
                              </a:rPr>
                            </m:ctrlPr>
                          </m:dPr>
                          <m:e>
                            <m:r>
                              <a:rPr lang="fr-FR" sz="2400" b="1" i="1">
                                <a:latin typeface="Cambria Math" panose="02040503050406030204" pitchFamily="18" charset="0"/>
                                <a:ea typeface="Cambria Math" panose="02040503050406030204" pitchFamily="18" charset="0"/>
                              </a:rPr>
                              <m:t>𝑨</m:t>
                            </m:r>
                          </m:e>
                        </m:d>
                        <m:r>
                          <a:rPr lang="fr-FR" sz="2400" b="1" i="1" smtClean="0">
                            <a:latin typeface="Cambria Math" panose="02040503050406030204" pitchFamily="18" charset="0"/>
                            <a:ea typeface="Cambria Math" panose="02040503050406030204" pitchFamily="18" charset="0"/>
                          </a:rPr>
                          <m:t> ∼</m:t>
                        </m:r>
                        <m:r>
                          <a:rPr lang="fr-FR" sz="2400" b="1" i="1" smtClean="0">
                            <a:latin typeface="Cambria Math" panose="02040503050406030204" pitchFamily="18" charset="0"/>
                          </a:rPr>
                          <m:t>𝒒</m:t>
                        </m:r>
                        <m:r>
                          <a:rPr lang="fr-FR" sz="2400" b="0" i="0">
                            <a:latin typeface="Cambria Math" panose="02040503050406030204" pitchFamily="18" charset="0"/>
                          </a:rPr>
                          <m:t>=</m:t>
                        </m:r>
                        <m:nary>
                          <m:naryPr>
                            <m:chr m:val="∑"/>
                            <m:limLoc m:val="undOvr"/>
                            <m:ctrlPr>
                              <a:rPr lang="fr-FR" sz="2400" b="0" i="1">
                                <a:latin typeface="Cambria Math" panose="02040503050406030204" pitchFamily="18" charset="0"/>
                              </a:rPr>
                            </m:ctrlPr>
                          </m:naryPr>
                          <m:sub>
                            <m:r>
                              <a:rPr lang="fr-FR" sz="2400" b="0" i="1">
                                <a:latin typeface="Cambria Math" panose="02040503050406030204" pitchFamily="18" charset="0"/>
                              </a:rPr>
                              <m:t>𝑖</m:t>
                            </m:r>
                            <m:r>
                              <a:rPr lang="fr-FR" sz="2400" b="0" i="0">
                                <a:latin typeface="Cambria Math" panose="02040503050406030204" pitchFamily="18" charset="0"/>
                              </a:rPr>
                              <m:t>=1</m:t>
                            </m:r>
                          </m:sub>
                          <m:sup>
                            <m:r>
                              <a:rPr lang="fr-FR" sz="2400" b="0" i="1">
                                <a:latin typeface="Cambria Math" panose="02040503050406030204" pitchFamily="18" charset="0"/>
                              </a:rPr>
                              <m:t>𝑛</m:t>
                            </m:r>
                          </m:sup>
                          <m:e>
                            <m:f>
                              <m:fPr>
                                <m:ctrlPr>
                                  <a:rPr lang="fr-FR" sz="2400" b="0" i="1">
                                    <a:latin typeface="Cambria Math" panose="02040503050406030204" pitchFamily="18" charset="0"/>
                                  </a:rPr>
                                </m:ctrlPr>
                              </m:fPr>
                              <m:num>
                                <m:r>
                                  <a:rPr lang="fr-FR" sz="2400" b="0" i="1" smtClean="0">
                                    <a:latin typeface="Cambria Math" panose="02040503050406030204" pitchFamily="18" charset="0"/>
                                  </a:rPr>
                                  <m:t>𝑓</m:t>
                                </m:r>
                                <m:r>
                                  <a:rPr lang="fr-FR" sz="2400" b="0" i="1" smtClean="0">
                                    <a:latin typeface="Cambria Math" panose="02040503050406030204" pitchFamily="18" charset="0"/>
                                  </a:rPr>
                                  <m:t>(</m:t>
                                </m:r>
                                <m:r>
                                  <a:rPr lang="fr-FR" sz="2400" b="0" i="1" smtClean="0">
                                    <a:latin typeface="Cambria Math" panose="02040503050406030204" pitchFamily="18" charset="0"/>
                                  </a:rPr>
                                  <m:t>𝜔</m:t>
                                </m:r>
                                <m:r>
                                  <a:rPr lang="fr-FR" sz="2400" b="0" i="1" smtClean="0">
                                    <a:latin typeface="Cambria Math" panose="02040503050406030204" pitchFamily="18" charset="0"/>
                                  </a:rPr>
                                  <m:t>,</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𝑤</m:t>
                                    </m:r>
                                  </m:e>
                                  <m:sub>
                                    <m:r>
                                      <a:rPr lang="fr-FR" sz="2400" b="0" i="1" smtClean="0">
                                        <a:latin typeface="Cambria Math" panose="02040503050406030204" pitchFamily="18" charset="0"/>
                                      </a:rPr>
                                      <m:t>𝑖</m:t>
                                    </m:r>
                                  </m:sub>
                                </m:sSub>
                                <m:r>
                                  <a:rPr lang="fr-FR" sz="2400" b="0" i="1" smtClean="0">
                                    <a:latin typeface="Cambria Math" panose="02040503050406030204" pitchFamily="18" charset="0"/>
                                  </a:rPr>
                                  <m:t>)</m:t>
                                </m:r>
                              </m:num>
                              <m:den>
                                <m:sSubSup>
                                  <m:sSubSupPr>
                                    <m:ctrlPr>
                                      <a:rPr lang="fr-FR" sz="2400" b="0" i="1">
                                        <a:latin typeface="Cambria Math" panose="02040503050406030204" pitchFamily="18" charset="0"/>
                                      </a:rPr>
                                    </m:ctrlPr>
                                  </m:sSubSupPr>
                                  <m:e>
                                    <m:r>
                                      <a:rPr lang="fr-FR" sz="2400" b="0" i="1">
                                        <a:latin typeface="Cambria Math" panose="02040503050406030204" pitchFamily="18" charset="0"/>
                                      </a:rPr>
                                      <m:t>𝜔</m:t>
                                    </m:r>
                                  </m:e>
                                  <m:sub>
                                    <m:r>
                                      <a:rPr lang="fr-FR" sz="2400" b="0" i="1">
                                        <a:latin typeface="Cambria Math" panose="02040503050406030204" pitchFamily="18" charset="0"/>
                                      </a:rPr>
                                      <m:t>𝑖</m:t>
                                    </m:r>
                                  </m:sub>
                                  <m:sup>
                                    <m:r>
                                      <a:rPr lang="fr-FR" sz="2400" b="0" i="0">
                                        <a:latin typeface="Cambria Math" panose="02040503050406030204" pitchFamily="18" charset="0"/>
                                      </a:rPr>
                                      <m:t>2</m:t>
                                    </m:r>
                                  </m:sup>
                                </m:sSubSup>
                                <m:r>
                                  <a:rPr lang="fr-FR" sz="2400" b="0" i="0">
                                    <a:latin typeface="Cambria Math" panose="02040503050406030204" pitchFamily="18" charset="0"/>
                                  </a:rPr>
                                  <m:t>−</m:t>
                                </m:r>
                                <m:sSup>
                                  <m:sSupPr>
                                    <m:ctrlPr>
                                      <a:rPr lang="fr-FR" sz="2400" b="0" i="1">
                                        <a:latin typeface="Cambria Math" panose="02040503050406030204" pitchFamily="18" charset="0"/>
                                      </a:rPr>
                                    </m:ctrlPr>
                                  </m:sSupPr>
                                  <m:e>
                                    <m:r>
                                      <a:rPr lang="fr-FR" sz="2400" b="0" i="1">
                                        <a:latin typeface="Cambria Math" panose="02040503050406030204" pitchFamily="18" charset="0"/>
                                      </a:rPr>
                                      <m:t>𝜔</m:t>
                                    </m:r>
                                  </m:e>
                                  <m:sup>
                                    <m:r>
                                      <a:rPr lang="fr-FR" sz="2400" b="0" i="0">
                                        <a:latin typeface="Cambria Math" panose="02040503050406030204" pitchFamily="18" charset="0"/>
                                      </a:rPr>
                                      <m:t>2</m:t>
                                    </m:r>
                                  </m:sup>
                                </m:sSup>
                                <m:r>
                                  <a:rPr lang="fr-FR" sz="2400" b="0" i="0">
                                    <a:latin typeface="Cambria Math" panose="02040503050406030204" pitchFamily="18" charset="0"/>
                                  </a:rPr>
                                  <m:t>+2</m:t>
                                </m:r>
                                <m:r>
                                  <a:rPr lang="fr-FR" sz="2400" b="0" i="1">
                                    <a:latin typeface="Cambria Math" panose="02040503050406030204" pitchFamily="18" charset="0"/>
                                  </a:rPr>
                                  <m:t>𝑗</m:t>
                                </m:r>
                                <m:sSub>
                                  <m:sSubPr>
                                    <m:ctrlPr>
                                      <a:rPr lang="fr-FR" sz="2400" b="0" i="1">
                                        <a:latin typeface="Cambria Math" panose="02040503050406030204" pitchFamily="18" charset="0"/>
                                      </a:rPr>
                                    </m:ctrlPr>
                                  </m:sSubPr>
                                  <m:e>
                                    <m:r>
                                      <a:rPr lang="fr-FR" sz="2400" b="0" i="1">
                                        <a:latin typeface="Cambria Math" panose="02040503050406030204" pitchFamily="18" charset="0"/>
                                      </a:rPr>
                                      <m:t>𝜉</m:t>
                                    </m:r>
                                  </m:e>
                                  <m:sub>
                                    <m:r>
                                      <a:rPr lang="fr-FR" sz="2400" b="0" i="1">
                                        <a:latin typeface="Cambria Math" panose="02040503050406030204" pitchFamily="18" charset="0"/>
                                      </a:rPr>
                                      <m:t>𝑖</m:t>
                                    </m:r>
                                  </m:sub>
                                </m:sSub>
                                <m:sSub>
                                  <m:sSubPr>
                                    <m:ctrlPr>
                                      <a:rPr lang="fr-FR" sz="2400" b="0" i="1">
                                        <a:latin typeface="Cambria Math" panose="02040503050406030204" pitchFamily="18" charset="0"/>
                                      </a:rPr>
                                    </m:ctrlPr>
                                  </m:sSubPr>
                                  <m:e>
                                    <m:r>
                                      <a:rPr lang="fr-FR" sz="2400" b="0" i="1">
                                        <a:latin typeface="Cambria Math" panose="02040503050406030204" pitchFamily="18" charset="0"/>
                                      </a:rPr>
                                      <m:t>𝜔</m:t>
                                    </m:r>
                                  </m:e>
                                  <m:sub>
                                    <m:r>
                                      <a:rPr lang="fr-FR" sz="2400" b="0" i="1">
                                        <a:latin typeface="Cambria Math" panose="02040503050406030204" pitchFamily="18" charset="0"/>
                                      </a:rPr>
                                      <m:t>𝑖</m:t>
                                    </m:r>
                                  </m:sub>
                                </m:sSub>
                                <m:r>
                                  <a:rPr lang="fr-FR" sz="2400" b="0" i="1">
                                    <a:latin typeface="Cambria Math" panose="02040503050406030204" pitchFamily="18" charset="0"/>
                                  </a:rPr>
                                  <m:t>𝜔</m:t>
                                </m:r>
                              </m:den>
                            </m:f>
                          </m:e>
                        </m:nary>
                      </m:oMath>
                    </m:oMathPara>
                  </a14:m>
                  <a:endParaRPr lang="fr-FR" sz="2400" dirty="0"/>
                </a:p>
              </p:txBody>
            </p:sp>
          </mc:Choice>
          <mc:Fallback xmlns="">
            <p:sp>
              <p:nvSpPr>
                <p:cNvPr id="46" name="Rectangle 45"/>
                <p:cNvSpPr>
                  <a:spLocks noRot="1" noChangeAspect="1" noMove="1" noResize="1" noEditPoints="1" noAdjustHandles="1" noChangeArrowheads="1" noChangeShapeType="1" noTextEdit="1"/>
                </p:cNvSpPr>
                <p:nvPr/>
              </p:nvSpPr>
              <p:spPr>
                <a:xfrm>
                  <a:off x="7572908" y="1537667"/>
                  <a:ext cx="4712765" cy="1100558"/>
                </a:xfrm>
                <a:prstGeom prst="rect">
                  <a:avLst/>
                </a:prstGeom>
                <a:blipFill rotWithShape="0">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7" name="Rectangle 36"/>
                <p:cNvSpPr/>
                <p:nvPr/>
              </p:nvSpPr>
              <p:spPr>
                <a:xfrm>
                  <a:off x="6879102" y="3051092"/>
                  <a:ext cx="4476675" cy="1631216"/>
                </a:xfrm>
                <a:prstGeom prst="rect">
                  <a:avLst/>
                </a:prstGeom>
              </p:spPr>
              <p:txBody>
                <a:bodyPr wrap="none">
                  <a:spAutoFit/>
                </a:bodyPr>
                <a:lstStyle/>
                <a:p>
                  <a:pPr marL="285750" indent="-285750">
                    <a:buFont typeface="Arial" panose="020B0604020202020204" pitchFamily="34" charset="0"/>
                    <a:buChar char="•"/>
                  </a:pPr>
                  <a14:m>
                    <m:oMath xmlns:m="http://schemas.openxmlformats.org/officeDocument/2006/math">
                      <m:r>
                        <a:rPr lang="fr-FR" sz="2000" i="1" smtClean="0">
                          <a:latin typeface="Cambria Math" panose="02040503050406030204" pitchFamily="18" charset="0"/>
                        </a:rPr>
                        <m:t>𝜔</m:t>
                      </m:r>
                    </m:oMath>
                  </a14:m>
                  <a:r>
                    <a:rPr lang="fr-FR" sz="2000" dirty="0" smtClean="0"/>
                    <a:t> : </a:t>
                  </a:r>
                  <a:r>
                    <a:rPr lang="fr-FR" sz="2000" dirty="0"/>
                    <a:t>pulsation </a:t>
                  </a:r>
                  <a:r>
                    <a:rPr lang="fr-FR" sz="2000" dirty="0" smtClean="0"/>
                    <a:t>de rotation</a:t>
                  </a:r>
                  <a:endParaRPr lang="fr-FR" sz="2000" dirty="0"/>
                </a:p>
                <a:p>
                  <a:pPr marL="285750" indent="-285750">
                    <a:buFont typeface="Arial" panose="020B0604020202020204" pitchFamily="34" charset="0"/>
                    <a:buChar char="•"/>
                  </a:pPr>
                  <a14:m>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rPr>
                            <m:t>𝑤</m:t>
                          </m:r>
                        </m:e>
                        <m:sub>
                          <m:r>
                            <a:rPr lang="fr-FR" sz="2000" i="1">
                              <a:latin typeface="Cambria Math" panose="02040503050406030204" pitchFamily="18" charset="0"/>
                            </a:rPr>
                            <m:t>𝑖</m:t>
                          </m:r>
                        </m:sub>
                      </m:sSub>
                    </m:oMath>
                  </a14:m>
                  <a:r>
                    <a:rPr lang="fr-FR" sz="2000" dirty="0" smtClean="0"/>
                    <a:t>: déformé modale du rotor</a:t>
                  </a:r>
                  <a:endParaRPr lang="fr-FR" sz="2000" dirty="0"/>
                </a:p>
                <a:p>
                  <a:pPr marL="285750" indent="-285750">
                    <a:buFont typeface="Arial" panose="020B0604020202020204" pitchFamily="34" charset="0"/>
                    <a:buChar char="•"/>
                  </a:pPr>
                  <a14:m>
                    <m:oMath xmlns:m="http://schemas.openxmlformats.org/officeDocument/2006/math">
                      <m:sSub>
                        <m:sSubPr>
                          <m:ctrlPr>
                            <a:rPr lang="fr-FR" sz="2000" b="0" i="1" smtClean="0">
                              <a:latin typeface="Cambria Math" panose="02040503050406030204" pitchFamily="18" charset="0"/>
                            </a:rPr>
                          </m:ctrlPr>
                        </m:sSubPr>
                        <m:e>
                          <m:r>
                            <a:rPr lang="fr-FR" sz="2000" i="1">
                              <a:latin typeface="Cambria Math" panose="02040503050406030204" pitchFamily="18" charset="0"/>
                            </a:rPr>
                            <m:t>𝜔</m:t>
                          </m:r>
                        </m:e>
                        <m:sub>
                          <m:r>
                            <a:rPr lang="fr-FR" sz="2000" b="0" i="1" smtClean="0">
                              <a:latin typeface="Cambria Math" panose="02040503050406030204" pitchFamily="18" charset="0"/>
                            </a:rPr>
                            <m:t>𝑖</m:t>
                          </m:r>
                        </m:sub>
                      </m:sSub>
                    </m:oMath>
                  </a14:m>
                  <a:r>
                    <a:rPr lang="fr-FR" sz="2000" dirty="0"/>
                    <a:t>: pulsation </a:t>
                  </a:r>
                  <a:r>
                    <a:rPr lang="fr-FR" sz="2000" dirty="0" smtClean="0"/>
                    <a:t>propre</a:t>
                  </a:r>
                  <a:endParaRPr lang="fr-FR" sz="2000" dirty="0"/>
                </a:p>
                <a:p>
                  <a:pPr marL="285750" indent="-285750">
                    <a:buFont typeface="Arial" panose="020B0604020202020204" pitchFamily="34" charset="0"/>
                    <a:buChar char="•"/>
                  </a:pPr>
                  <a14:m>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rPr>
                            <m:t>𝜉</m:t>
                          </m:r>
                        </m:e>
                        <m:sub>
                          <m:r>
                            <a:rPr lang="fr-FR" sz="2000" i="1">
                              <a:latin typeface="Cambria Math" panose="02040503050406030204" pitchFamily="18" charset="0"/>
                            </a:rPr>
                            <m:t>𝑖</m:t>
                          </m:r>
                        </m:sub>
                      </m:sSub>
                    </m:oMath>
                  </a14:m>
                  <a:r>
                    <a:rPr lang="fr-FR" sz="2000" dirty="0" smtClean="0"/>
                    <a:t> : </a:t>
                  </a:r>
                  <a:r>
                    <a:rPr lang="fr-FR" sz="2000" dirty="0"/>
                    <a:t>facteur d’amortissent </a:t>
                  </a:r>
                  <a:endParaRPr lang="fr-FR" sz="2000" b="0" i="1" dirty="0" smtClean="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fr-FR" sz="2000" b="0" i="1" smtClean="0">
                          <a:latin typeface="Cambria Math" panose="02040503050406030204" pitchFamily="18" charset="0"/>
                        </a:rPr>
                        <m:t>𝛼</m:t>
                      </m:r>
                    </m:oMath>
                  </a14:m>
                  <a:r>
                    <a:rPr lang="fr-FR" sz="2000" dirty="0" smtClean="0"/>
                    <a:t> : Coefficient </a:t>
                  </a:r>
                  <a:r>
                    <a:rPr lang="fr-FR" sz="2000" dirty="0"/>
                    <a:t>de dilatation thermique</a:t>
                  </a:r>
                </a:p>
              </p:txBody>
            </p:sp>
          </mc:Choice>
          <mc:Fallback xmlns="">
            <p:sp>
              <p:nvSpPr>
                <p:cNvPr id="37" name="Rectangle 36"/>
                <p:cNvSpPr>
                  <a:spLocks noRot="1" noChangeAspect="1" noMove="1" noResize="1" noEditPoints="1" noAdjustHandles="1" noChangeArrowheads="1" noChangeShapeType="1" noTextEdit="1"/>
                </p:cNvSpPr>
                <p:nvPr/>
              </p:nvSpPr>
              <p:spPr>
                <a:xfrm>
                  <a:off x="6879102" y="3051092"/>
                  <a:ext cx="4476675" cy="1631216"/>
                </a:xfrm>
                <a:prstGeom prst="rect">
                  <a:avLst/>
                </a:prstGeom>
                <a:blipFill rotWithShape="0">
                  <a:blip r:embed="rId5"/>
                  <a:stretch>
                    <a:fillRect l="-1226" t="-1866" r="-681" b="-559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8" name="ZoneTexte 37"/>
                <p:cNvSpPr txBox="1"/>
                <p:nvPr/>
              </p:nvSpPr>
              <p:spPr>
                <a:xfrm>
                  <a:off x="6635410" y="1055968"/>
                  <a:ext cx="4279633" cy="369332"/>
                </a:xfrm>
                <a:prstGeom prst="rect">
                  <a:avLst/>
                </a:prstGeom>
                <a:noFill/>
              </p:spPr>
              <p:txBody>
                <a:bodyPr wrap="none" rtlCol="0">
                  <a:spAutoFit/>
                </a:bodyPr>
                <a:lstStyle/>
                <a:p>
                  <a:pPr marL="285750" indent="-285750">
                    <a:buFont typeface="Wingdings" panose="05000000000000000000" pitchFamily="2" charset="2"/>
                    <a:buChar char="Ø"/>
                  </a:pPr>
                  <a:r>
                    <a:rPr lang="fr-FR" dirty="0"/>
                    <a:t>C</a:t>
                  </a:r>
                  <a:r>
                    <a:rPr lang="fr-FR" dirty="0" smtClean="0"/>
                    <a:t>oefficient </a:t>
                  </a:r>
                  <a:r>
                    <a:rPr lang="fr-FR" dirty="0"/>
                    <a:t>de la réponse vibratoire </a:t>
                  </a:r>
                  <a14:m>
                    <m:oMath xmlns:m="http://schemas.openxmlformats.org/officeDocument/2006/math">
                      <m:r>
                        <a:rPr lang="fr-FR" b="1" i="1" dirty="0" smtClean="0">
                          <a:latin typeface="Cambria Math" panose="02040503050406030204" pitchFamily="18" charset="0"/>
                        </a:rPr>
                        <m:t>𝒒</m:t>
                      </m:r>
                    </m:oMath>
                  </a14:m>
                  <a:r>
                    <a:rPr lang="fr-FR" b="1" dirty="0" smtClean="0"/>
                    <a:t> [8]</a:t>
                  </a:r>
                  <a:endParaRPr lang="fr-FR" b="1" dirty="0"/>
                </a:p>
              </p:txBody>
            </p:sp>
          </mc:Choice>
          <mc:Fallback xmlns="">
            <p:sp>
              <p:nvSpPr>
                <p:cNvPr id="38" name="ZoneTexte 37"/>
                <p:cNvSpPr txBox="1">
                  <a:spLocks noRot="1" noChangeAspect="1" noMove="1" noResize="1" noEditPoints="1" noAdjustHandles="1" noChangeArrowheads="1" noChangeShapeType="1" noTextEdit="1"/>
                </p:cNvSpPr>
                <p:nvPr/>
              </p:nvSpPr>
              <p:spPr>
                <a:xfrm>
                  <a:off x="6635410" y="1055968"/>
                  <a:ext cx="4279633" cy="369332"/>
                </a:xfrm>
                <a:prstGeom prst="rect">
                  <a:avLst/>
                </a:prstGeom>
                <a:blipFill rotWithShape="0">
                  <a:blip r:embed="rId6"/>
                  <a:stretch>
                    <a:fillRect l="-997" t="-10000" r="-285" b="-26667"/>
                  </a:stretch>
                </a:blipFill>
              </p:spPr>
              <p:txBody>
                <a:bodyPr/>
                <a:lstStyle/>
                <a:p>
                  <a:r>
                    <a:rPr lang="fr-FR">
                      <a:noFill/>
                    </a:rPr>
                    <a:t> </a:t>
                  </a:r>
                </a:p>
              </p:txBody>
            </p:sp>
          </mc:Fallback>
        </mc:AlternateContent>
      </p:grpSp>
      <p:sp>
        <p:nvSpPr>
          <p:cNvPr id="2" name="Ellipse 1"/>
          <p:cNvSpPr/>
          <p:nvPr/>
        </p:nvSpPr>
        <p:spPr>
          <a:xfrm>
            <a:off x="3505200" y="2691995"/>
            <a:ext cx="2647892" cy="4836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p:cNvSpPr txBox="1"/>
          <p:nvPr/>
        </p:nvSpPr>
        <p:spPr>
          <a:xfrm>
            <a:off x="7442200" y="3151985"/>
            <a:ext cx="3911600" cy="830997"/>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fr-FR" sz="2400" b="1" dirty="0" smtClean="0"/>
              <a:t>Éloigner la vitesse critique du mode concernée</a:t>
            </a:r>
            <a:endParaRPr lang="fr-FR" sz="2400" b="1" dirty="0"/>
          </a:p>
        </p:txBody>
      </p:sp>
    </p:spTree>
    <p:extLst>
      <p:ext uri="{BB962C8B-B14F-4D97-AF65-F5344CB8AC3E}">
        <p14:creationId xmlns:p14="http://schemas.microsoft.com/office/powerpoint/2010/main" val="1327917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43</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2" name="Rectangle 31"/>
              <p:cNvSpPr/>
              <p:nvPr/>
            </p:nvSpPr>
            <p:spPr>
              <a:xfrm>
                <a:off x="499734" y="390440"/>
                <a:ext cx="11193502" cy="584775"/>
              </a:xfrm>
              <a:prstGeom prst="rect">
                <a:avLst/>
              </a:prstGeom>
            </p:spPr>
            <p:txBody>
              <a:bodyPr wrap="square">
                <a:spAutoFit/>
              </a:bodyPr>
              <a:lstStyle/>
              <a:p>
                <a:pPr marL="0" lvl="1"/>
                <a:r>
                  <a:rPr lang="fr-FR" sz="3200" dirty="0" smtClean="0">
                    <a:cs typeface="Arial" panose="020B0604020202020204" pitchFamily="34" charset="0"/>
                  </a:rPr>
                  <a:t>Paramètres influence sur </a:t>
                </a:r>
                <a14:m>
                  <m:oMath xmlns:m="http://schemas.openxmlformats.org/officeDocument/2006/math">
                    <m:r>
                      <a:rPr lang="fr-FR" sz="3200" b="1" i="1" dirty="0" smtClean="0">
                        <a:latin typeface="Cambria Math" panose="02040503050406030204" pitchFamily="18" charset="0"/>
                        <a:cs typeface="Arial" panose="020B0604020202020204" pitchFamily="34" charset="0"/>
                      </a:rPr>
                      <m:t>𝑩</m:t>
                    </m:r>
                  </m:oMath>
                </a14:m>
                <a:r>
                  <a:rPr lang="fr-FR" sz="3200" b="1" dirty="0" smtClean="0">
                    <a:cs typeface="Arial" panose="020B0604020202020204" pitchFamily="34" charset="0"/>
                  </a:rPr>
                  <a:t> </a:t>
                </a:r>
                <a:r>
                  <a:rPr lang="fr-FR" sz="3200" dirty="0" smtClean="0">
                    <a:cs typeface="Arial" panose="020B0604020202020204" pitchFamily="34" charset="0"/>
                  </a:rPr>
                  <a:t>et solutions associées</a:t>
                </a:r>
                <a:endParaRPr lang="fr-FR" sz="3200" dirty="0">
                  <a:cs typeface="Arial" panose="020B0604020202020204" pitchFamily="34" charset="0"/>
                </a:endParaRPr>
              </a:p>
            </p:txBody>
          </p:sp>
        </mc:Choice>
        <mc:Fallback xmlns="">
          <p:sp>
            <p:nvSpPr>
              <p:cNvPr id="32" name="Rectangle 31"/>
              <p:cNvSpPr>
                <a:spLocks noRot="1" noChangeAspect="1" noMove="1" noResize="1" noEditPoints="1" noAdjustHandles="1" noChangeArrowheads="1" noChangeShapeType="1" noTextEdit="1"/>
              </p:cNvSpPr>
              <p:nvPr/>
            </p:nvSpPr>
            <p:spPr>
              <a:xfrm>
                <a:off x="499734" y="390440"/>
                <a:ext cx="11193502" cy="584775"/>
              </a:xfrm>
              <a:prstGeom prst="rect">
                <a:avLst/>
              </a:prstGeom>
              <a:blipFill rotWithShape="0">
                <a:blip r:embed="rId3"/>
                <a:stretch>
                  <a:fillRect l="-1416" t="-12500" b="-34375"/>
                </a:stretch>
              </a:blipFill>
            </p:spPr>
            <p:txBody>
              <a:bodyPr/>
              <a:lstStyle/>
              <a:p>
                <a:r>
                  <a:rPr lang="fr-FR">
                    <a:noFill/>
                  </a:rPr>
                  <a:t> </a:t>
                </a:r>
              </a:p>
            </p:txBody>
          </p:sp>
        </mc:Fallback>
      </mc:AlternateContent>
      <p:grpSp>
        <p:nvGrpSpPr>
          <p:cNvPr id="18" name="Groupe 17"/>
          <p:cNvGrpSpPr/>
          <p:nvPr/>
        </p:nvGrpSpPr>
        <p:grpSpPr>
          <a:xfrm>
            <a:off x="499734" y="1133650"/>
            <a:ext cx="6103139" cy="3819350"/>
            <a:chOff x="500608" y="3644689"/>
            <a:chExt cx="6103139" cy="3819350"/>
          </a:xfrm>
        </p:grpSpPr>
        <p:sp>
          <p:nvSpPr>
            <p:cNvPr id="39" name="Rectangle 38"/>
            <p:cNvSpPr/>
            <p:nvPr/>
          </p:nvSpPr>
          <p:spPr>
            <a:xfrm>
              <a:off x="500608" y="3644689"/>
              <a:ext cx="6103139" cy="38193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mc:AlternateContent xmlns:mc="http://schemas.openxmlformats.org/markup-compatibility/2006" xmlns:a14="http://schemas.microsoft.com/office/drawing/2010/main">
          <mc:Choice Requires="a14">
            <p:sp>
              <p:nvSpPr>
                <p:cNvPr id="45" name="Rectangle 44"/>
                <p:cNvSpPr/>
                <p:nvPr/>
              </p:nvSpPr>
              <p:spPr>
                <a:xfrm>
                  <a:off x="1348517" y="4450643"/>
                  <a:ext cx="4553362" cy="8938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fr-FR" sz="2400" b="1" i="1" smtClean="0">
                                <a:latin typeface="Cambria Math" panose="02040503050406030204" pitchFamily="18" charset="0"/>
                                <a:ea typeface="Cambria Math" panose="02040503050406030204" pitchFamily="18" charset="0"/>
                              </a:rPr>
                            </m:ctrlPr>
                          </m:dPr>
                          <m:e>
                            <m:r>
                              <a:rPr lang="fr-FR" sz="2400" b="1" i="1">
                                <a:latin typeface="Cambria Math" panose="02040503050406030204" pitchFamily="18" charset="0"/>
                                <a:ea typeface="Cambria Math" panose="02040503050406030204" pitchFamily="18" charset="0"/>
                              </a:rPr>
                              <m:t>𝑩</m:t>
                            </m:r>
                          </m:e>
                        </m:d>
                        <m:r>
                          <a:rPr lang="fr-FR" sz="2400" b="0" i="1" smtClean="0">
                            <a:latin typeface="Cambria Math" panose="02040503050406030204" pitchFamily="18" charset="0"/>
                            <a:ea typeface="Cambria Math" panose="02040503050406030204" pitchFamily="18" charset="0"/>
                          </a:rPr>
                          <m:t>∼</m:t>
                        </m:r>
                        <m:sSub>
                          <m:sSubPr>
                            <m:ctrlPr>
                              <a:rPr lang="fr-FR" sz="2400" b="0" i="1" smtClean="0">
                                <a:latin typeface="Cambria Math" panose="02040503050406030204" pitchFamily="18" charset="0"/>
                              </a:rPr>
                            </m:ctrlPr>
                          </m:sSubPr>
                          <m:e>
                            <m:r>
                              <a:rPr lang="fr-FR" sz="2400" i="1" smtClean="0">
                                <a:latin typeface="Cambria Math" panose="02040503050406030204" pitchFamily="18" charset="0"/>
                              </a:rPr>
                              <m:t>𝑃</m:t>
                            </m:r>
                          </m:e>
                          <m:sub>
                            <m:r>
                              <a:rPr lang="fr-FR" sz="2400" b="0" i="1" smtClean="0">
                                <a:latin typeface="Cambria Math" panose="02040503050406030204" pitchFamily="18" charset="0"/>
                              </a:rPr>
                              <m:t>𝑑𝑖𝑠𝑠𝑝</m:t>
                            </m:r>
                            <m:r>
                              <a:rPr lang="fr-FR" sz="2400" b="0" i="1" smtClean="0">
                                <a:latin typeface="Cambria Math" panose="02040503050406030204" pitchFamily="18" charset="0"/>
                              </a:rPr>
                              <m:t>é</m:t>
                            </m:r>
                          </m:sub>
                        </m:sSub>
                        <m:r>
                          <a:rPr lang="fr-FR" sz="2400" i="1">
                            <a:latin typeface="Cambria Math" panose="02040503050406030204" pitchFamily="18" charset="0"/>
                            <a:ea typeface="Cambria Math" panose="02040503050406030204" pitchFamily="18" charset="0"/>
                          </a:rPr>
                          <m:t>∼</m:t>
                        </m:r>
                        <m:r>
                          <a:rPr lang="fr-FR" sz="2400" i="1" smtClean="0">
                            <a:latin typeface="Cambria Math" panose="02040503050406030204" pitchFamily="18" charset="0"/>
                          </a:rPr>
                          <m:t>2</m:t>
                        </m:r>
                        <m:r>
                          <a:rPr lang="fr-FR" sz="2400" i="1">
                            <a:latin typeface="Cambria Math" panose="02040503050406030204" pitchFamily="18" charset="0"/>
                          </a:rPr>
                          <m:t>𝜋</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𝑅</m:t>
                            </m:r>
                          </m:e>
                          <m:sub>
                            <m:r>
                              <a:rPr lang="fr-FR" sz="2400" b="0" i="1" smtClean="0">
                                <a:latin typeface="Cambria Math" panose="02040503050406030204" pitchFamily="18" charset="0"/>
                              </a:rPr>
                              <m:t>𝑟</m:t>
                            </m:r>
                          </m:sub>
                        </m:sSub>
                        <m:sSub>
                          <m:sSubPr>
                            <m:ctrlPr>
                              <a:rPr lang="fr-FR" sz="2400" b="0" i="1" smtClean="0">
                                <a:latin typeface="Cambria Math" panose="02040503050406030204" pitchFamily="18" charset="0"/>
                              </a:rPr>
                            </m:ctrlPr>
                          </m:sSubPr>
                          <m:e>
                            <m:r>
                              <a:rPr lang="fr-FR" sz="2400" i="1">
                                <a:latin typeface="Cambria Math" panose="02040503050406030204" pitchFamily="18" charset="0"/>
                              </a:rPr>
                              <m:t>𝐿</m:t>
                            </m:r>
                          </m:e>
                          <m:sub>
                            <m:r>
                              <a:rPr lang="fr-FR" sz="2400" b="0" i="1" smtClean="0">
                                <a:latin typeface="Cambria Math" panose="02040503050406030204" pitchFamily="18" charset="0"/>
                              </a:rPr>
                              <m:t>𝑤</m:t>
                            </m:r>
                          </m:sub>
                        </m:sSub>
                        <m:r>
                          <a:rPr lang="fr-FR" sz="2400" i="1">
                            <a:latin typeface="Cambria Math" panose="02040503050406030204" pitchFamily="18" charset="0"/>
                          </a:rPr>
                          <m:t>𝜇</m:t>
                        </m:r>
                        <m:f>
                          <m:fPr>
                            <m:ctrlPr>
                              <a:rPr lang="fr-FR" sz="2400" b="0" i="1" smtClean="0">
                                <a:latin typeface="Cambria Math" panose="02040503050406030204" pitchFamily="18" charset="0"/>
                              </a:rPr>
                            </m:ctrlPr>
                          </m:fPr>
                          <m:num>
                            <m:sSup>
                              <m:sSupPr>
                                <m:ctrlPr>
                                  <a:rPr lang="fr-FR" sz="2400" i="1">
                                    <a:latin typeface="Cambria Math" panose="02040503050406030204" pitchFamily="18" charset="0"/>
                                  </a:rPr>
                                </m:ctrlPr>
                              </m:sSupPr>
                              <m:e>
                                <m:r>
                                  <a:rPr lang="fr-FR" sz="2400" b="0" i="1" smtClean="0">
                                    <a:latin typeface="Cambria Math" panose="02040503050406030204" pitchFamily="18" charset="0"/>
                                  </a:rPr>
                                  <m:t>(</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𝑅</m:t>
                                    </m:r>
                                  </m:e>
                                  <m:sub>
                                    <m:r>
                                      <a:rPr lang="fr-FR" sz="2400" b="0" i="1" smtClean="0">
                                        <a:latin typeface="Cambria Math" panose="02040503050406030204" pitchFamily="18" charset="0"/>
                                      </a:rPr>
                                      <m:t>𝑟</m:t>
                                    </m:r>
                                  </m:sub>
                                </m:sSub>
                                <m:r>
                                  <a:rPr lang="fr-FR" sz="2400" i="1">
                                    <a:latin typeface="Cambria Math" panose="02040503050406030204" pitchFamily="18" charset="0"/>
                                  </a:rPr>
                                  <m:t>𝜔</m:t>
                                </m:r>
                                <m:r>
                                  <a:rPr lang="fr-FR" sz="2400" b="0" i="1" smtClean="0">
                                    <a:latin typeface="Cambria Math" panose="02040503050406030204" pitchFamily="18" charset="0"/>
                                  </a:rPr>
                                  <m:t>)</m:t>
                                </m:r>
                              </m:e>
                              <m:sup>
                                <m:r>
                                  <a:rPr lang="fr-FR" sz="2400" i="1">
                                    <a:latin typeface="Cambria Math" panose="02040503050406030204" pitchFamily="18" charset="0"/>
                                  </a:rPr>
                                  <m:t>2</m:t>
                                </m:r>
                              </m:sup>
                            </m:sSup>
                          </m:num>
                          <m:den>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𝐶</m:t>
                                </m:r>
                              </m:e>
                              <m:sub>
                                <m:r>
                                  <a:rPr lang="fr-FR" sz="2400" b="0" i="1" smtClean="0">
                                    <a:latin typeface="Cambria Math" panose="02040503050406030204" pitchFamily="18" charset="0"/>
                                  </a:rPr>
                                  <m:t>𝑟</m:t>
                                </m:r>
                              </m:sub>
                            </m:sSub>
                          </m:den>
                        </m:f>
                      </m:oMath>
                    </m:oMathPara>
                  </a14:m>
                  <a:endParaRPr lang="fr-FR" sz="2400" i="1" dirty="0"/>
                </a:p>
              </p:txBody>
            </p:sp>
          </mc:Choice>
          <mc:Fallback xmlns="">
            <p:sp>
              <p:nvSpPr>
                <p:cNvPr id="45" name="Rectangle 44"/>
                <p:cNvSpPr>
                  <a:spLocks noRot="1" noChangeAspect="1" noMove="1" noResize="1" noEditPoints="1" noAdjustHandles="1" noChangeArrowheads="1" noChangeShapeType="1" noTextEdit="1"/>
                </p:cNvSpPr>
                <p:nvPr/>
              </p:nvSpPr>
              <p:spPr>
                <a:xfrm>
                  <a:off x="1348517" y="4450643"/>
                  <a:ext cx="4553362" cy="893899"/>
                </a:xfrm>
                <a:prstGeom prst="rect">
                  <a:avLst/>
                </a:prstGeom>
                <a:blipFill rotWithShape="0">
                  <a:blip r:embed="rId4"/>
                  <a:stretch>
                    <a:fillRect/>
                  </a:stretch>
                </a:blipFill>
              </p:spPr>
              <p:txBody>
                <a:bodyPr/>
                <a:lstStyle/>
                <a:p>
                  <a:r>
                    <a:rPr lang="fr-FR">
                      <a:noFill/>
                    </a:rPr>
                    <a:t> </a:t>
                  </a:r>
                </a:p>
              </p:txBody>
            </p:sp>
          </mc:Fallback>
        </mc:AlternateContent>
        <p:sp>
          <p:nvSpPr>
            <p:cNvPr id="42" name="ZoneTexte 41"/>
            <p:cNvSpPr txBox="1"/>
            <p:nvPr/>
          </p:nvSpPr>
          <p:spPr>
            <a:xfrm>
              <a:off x="665020" y="3974147"/>
              <a:ext cx="5432898" cy="400110"/>
            </a:xfrm>
            <a:prstGeom prst="rect">
              <a:avLst/>
            </a:prstGeom>
            <a:noFill/>
          </p:spPr>
          <p:txBody>
            <a:bodyPr wrap="none" rtlCol="0">
              <a:spAutoFit/>
            </a:bodyPr>
            <a:lstStyle/>
            <a:p>
              <a:pPr marL="342900" indent="-342900">
                <a:buFont typeface="Wingdings" panose="05000000000000000000" pitchFamily="2" charset="2"/>
                <a:buChar char="Ø"/>
              </a:pPr>
              <a:r>
                <a:rPr lang="fr-FR" sz="2000" dirty="0" smtClean="0"/>
                <a:t>Puissance dissipé dans un palier cylindrique </a:t>
              </a:r>
              <a:r>
                <a:rPr lang="fr-FR" sz="2000" b="1" dirty="0" smtClean="0"/>
                <a:t>[9]</a:t>
              </a:r>
              <a:endParaRPr lang="fr-FR" sz="2000" b="1" dirty="0"/>
            </a:p>
          </p:txBody>
        </p:sp>
        <mc:AlternateContent xmlns:mc="http://schemas.openxmlformats.org/markup-compatibility/2006" xmlns:a14="http://schemas.microsoft.com/office/drawing/2010/main">
          <mc:Choice Requires="a14">
            <p:sp>
              <p:nvSpPr>
                <p:cNvPr id="43" name="Rectangle 42"/>
                <p:cNvSpPr/>
                <p:nvPr/>
              </p:nvSpPr>
              <p:spPr>
                <a:xfrm>
                  <a:off x="1007920" y="5588682"/>
                  <a:ext cx="3957528" cy="1631216"/>
                </a:xfrm>
                <a:prstGeom prst="rect">
                  <a:avLst/>
                </a:prstGeom>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𝐿</m:t>
                          </m:r>
                        </m:e>
                        <m:sub>
                          <m:r>
                            <a:rPr lang="fr-FR" sz="2000" b="0" i="1" smtClean="0">
                              <a:latin typeface="Cambria Math" panose="02040503050406030204" pitchFamily="18" charset="0"/>
                            </a:rPr>
                            <m:t>𝑤</m:t>
                          </m:r>
                        </m:sub>
                      </m:sSub>
                    </m:oMath>
                  </a14:m>
                  <a:r>
                    <a:rPr lang="fr-FR" sz="2000" dirty="0" smtClean="0"/>
                    <a:t>: Longueur </a:t>
                  </a:r>
                  <a:r>
                    <a:rPr lang="fr-FR" sz="2000" dirty="0"/>
                    <a:t>du palier</a:t>
                  </a:r>
                </a:p>
                <a:p>
                  <a:pPr marL="285750" indent="-285750">
                    <a:buFont typeface="Arial" panose="020B0604020202020204" pitchFamily="34" charset="0"/>
                    <a:buChar char="•"/>
                  </a:pPr>
                  <a14:m>
                    <m:oMath xmlns:m="http://schemas.openxmlformats.org/officeDocument/2006/math">
                      <m:r>
                        <a:rPr lang="fr-FR" sz="2000" b="0" i="1" smtClean="0">
                          <a:latin typeface="Cambria Math" panose="02040503050406030204" pitchFamily="18" charset="0"/>
                        </a:rPr>
                        <m:t>𝜇</m:t>
                      </m:r>
                    </m:oMath>
                  </a14:m>
                  <a:r>
                    <a:rPr lang="fr-FR" sz="2000" dirty="0" smtClean="0"/>
                    <a:t> : Viscosité </a:t>
                  </a:r>
                  <a:endParaRPr lang="fr-FR" sz="2000" dirty="0"/>
                </a:p>
                <a:p>
                  <a:pPr marL="285750" indent="-285750">
                    <a:buFont typeface="Arial" panose="020B0604020202020204" pitchFamily="34" charset="0"/>
                    <a:buChar char="•"/>
                  </a:pPr>
                  <a14:m>
                    <m:oMath xmlns:m="http://schemas.openxmlformats.org/officeDocument/2006/math">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𝐶</m:t>
                          </m:r>
                        </m:e>
                        <m:sub>
                          <m:r>
                            <a:rPr lang="fr-FR" sz="2000" b="0" i="1" smtClean="0">
                              <a:latin typeface="Cambria Math" panose="02040503050406030204" pitchFamily="18" charset="0"/>
                            </a:rPr>
                            <m:t>𝑟</m:t>
                          </m:r>
                        </m:sub>
                      </m:sSub>
                    </m:oMath>
                  </a14:m>
                  <a:r>
                    <a:rPr lang="fr-FR" sz="2000" dirty="0" smtClean="0"/>
                    <a:t> : jeu radial du palier</a:t>
                  </a:r>
                  <a:endParaRPr lang="fr-FR" sz="2000" dirty="0"/>
                </a:p>
                <a:p>
                  <a:pPr marL="285750" indent="-285750">
                    <a:buFont typeface="Arial" panose="020B0604020202020204" pitchFamily="34" charset="0"/>
                    <a:buChar char="•"/>
                  </a:pPr>
                  <a14:m>
                    <m:oMath xmlns:m="http://schemas.openxmlformats.org/officeDocument/2006/math">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𝑅</m:t>
                          </m:r>
                        </m:e>
                        <m:sub>
                          <m:r>
                            <a:rPr lang="fr-FR" sz="2000" b="0" i="1" smtClean="0">
                              <a:latin typeface="Cambria Math" panose="02040503050406030204" pitchFamily="18" charset="0"/>
                            </a:rPr>
                            <m:t>𝑟</m:t>
                          </m:r>
                        </m:sub>
                      </m:sSub>
                    </m:oMath>
                  </a14:m>
                  <a:r>
                    <a:rPr lang="fr-FR" sz="2000" dirty="0" smtClean="0"/>
                    <a:t> : Rayon </a:t>
                  </a:r>
                  <a:r>
                    <a:rPr lang="fr-FR" sz="2000" dirty="0"/>
                    <a:t>du rotor</a:t>
                  </a:r>
                </a:p>
                <a:p>
                  <a:pPr marL="285750" indent="-285750">
                    <a:buFont typeface="Arial" panose="020B0604020202020204" pitchFamily="34" charset="0"/>
                    <a:buChar char="•"/>
                  </a:pPr>
                  <a14:m>
                    <m:oMath xmlns:m="http://schemas.openxmlformats.org/officeDocument/2006/math">
                      <m:r>
                        <a:rPr lang="fr-FR" sz="2000" i="1">
                          <a:latin typeface="Cambria Math" panose="02040503050406030204" pitchFamily="18" charset="0"/>
                        </a:rPr>
                        <m:t>𝜔</m:t>
                      </m:r>
                    </m:oMath>
                  </a14:m>
                  <a:r>
                    <a:rPr lang="fr-FR" sz="2000" dirty="0" smtClean="0"/>
                    <a:t> :vitesse de rotation</a:t>
                  </a:r>
                  <a:endParaRPr lang="fr-FR" sz="2000" dirty="0"/>
                </a:p>
              </p:txBody>
            </p:sp>
          </mc:Choice>
          <mc:Fallback xmlns="">
            <p:sp>
              <p:nvSpPr>
                <p:cNvPr id="43" name="Rectangle 42"/>
                <p:cNvSpPr>
                  <a:spLocks noRot="1" noChangeAspect="1" noMove="1" noResize="1" noEditPoints="1" noAdjustHandles="1" noChangeArrowheads="1" noChangeShapeType="1" noTextEdit="1"/>
                </p:cNvSpPr>
                <p:nvPr/>
              </p:nvSpPr>
              <p:spPr>
                <a:xfrm>
                  <a:off x="1007920" y="5588682"/>
                  <a:ext cx="3957528" cy="1631216"/>
                </a:xfrm>
                <a:prstGeom prst="rect">
                  <a:avLst/>
                </a:prstGeom>
                <a:blipFill rotWithShape="0">
                  <a:blip r:embed="rId5"/>
                  <a:stretch>
                    <a:fillRect l="-1387" t="-2247" b="-5993"/>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2" name="Rectangle 1"/>
              <p:cNvSpPr/>
              <p:nvPr/>
            </p:nvSpPr>
            <p:spPr>
              <a:xfrm>
                <a:off x="1607234" y="5481167"/>
                <a:ext cx="3828612" cy="400110"/>
              </a:xfrm>
              <a:prstGeom prst="rect">
                <a:avLst/>
              </a:prstGeom>
            </p:spPr>
            <p:txBody>
              <a:bodyPr wrap="none">
                <a:spAutoFit/>
              </a:bodyPr>
              <a:lstStyle/>
              <a:p>
                <a:r>
                  <a:rPr lang="fr-FR" sz="2000" b="1" dirty="0" smtClean="0"/>
                  <a:t>Réduire le coefficient </a:t>
                </a:r>
                <a14:m>
                  <m:oMath xmlns:m="http://schemas.openxmlformats.org/officeDocument/2006/math">
                    <m:r>
                      <a:rPr lang="fr-FR" sz="2000" b="1" i="1" smtClean="0">
                        <a:latin typeface="Cambria Math" panose="02040503050406030204" pitchFamily="18" charset="0"/>
                      </a:rPr>
                      <m:t>𝑩</m:t>
                    </m:r>
                  </m:oMath>
                </a14:m>
                <a:r>
                  <a:rPr lang="fr-FR" sz="2000" b="1" dirty="0" smtClean="0"/>
                  <a:t> est délicat</a:t>
                </a:r>
                <a:endParaRPr lang="fr-FR" sz="2000" b="1" dirty="0"/>
              </a:p>
            </p:txBody>
          </p:sp>
        </mc:Choice>
        <mc:Fallback xmlns="">
          <p:sp>
            <p:nvSpPr>
              <p:cNvPr id="2" name="Rectangle 1"/>
              <p:cNvSpPr>
                <a:spLocks noRot="1" noChangeAspect="1" noMove="1" noResize="1" noEditPoints="1" noAdjustHandles="1" noChangeArrowheads="1" noChangeShapeType="1" noTextEdit="1"/>
              </p:cNvSpPr>
              <p:nvPr/>
            </p:nvSpPr>
            <p:spPr>
              <a:xfrm>
                <a:off x="1607234" y="5481167"/>
                <a:ext cx="3828612" cy="400110"/>
              </a:xfrm>
              <a:prstGeom prst="rect">
                <a:avLst/>
              </a:prstGeom>
              <a:blipFill rotWithShape="0">
                <a:blip r:embed="rId6"/>
                <a:stretch>
                  <a:fillRect l="-1752" t="-7576" r="-955" b="-25758"/>
                </a:stretch>
              </a:blipFill>
            </p:spPr>
            <p:txBody>
              <a:bodyPr/>
              <a:lstStyle/>
              <a:p>
                <a:r>
                  <a:rPr lang="fr-FR">
                    <a:noFill/>
                  </a:rPr>
                  <a:t> </a:t>
                </a:r>
              </a:p>
            </p:txBody>
          </p:sp>
        </mc:Fallback>
      </mc:AlternateContent>
      <p:cxnSp>
        <p:nvCxnSpPr>
          <p:cNvPr id="7" name="Connecteur droit avec flèche 6"/>
          <p:cNvCxnSpPr>
            <a:stCxn id="2" idx="3"/>
            <a:endCxn id="24" idx="1"/>
          </p:cNvCxnSpPr>
          <p:nvPr/>
        </p:nvCxnSpPr>
        <p:spPr>
          <a:xfrm>
            <a:off x="5435846" y="5681222"/>
            <a:ext cx="147998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4" name="Rectangle 23"/>
          <p:cNvSpPr/>
          <p:nvPr/>
        </p:nvSpPr>
        <p:spPr>
          <a:xfrm>
            <a:off x="6915834" y="5481167"/>
            <a:ext cx="3444982" cy="400110"/>
          </a:xfrm>
          <a:prstGeom prst="rect">
            <a:avLst/>
          </a:prstGeom>
        </p:spPr>
        <p:txBody>
          <a:bodyPr wrap="none">
            <a:spAutoFit/>
          </a:bodyPr>
          <a:lstStyle/>
          <a:p>
            <a:r>
              <a:rPr lang="fr-FR" sz="2000" b="1" dirty="0" smtClean="0"/>
              <a:t>Recours au modèle numérique</a:t>
            </a:r>
            <a:endParaRPr lang="fr-FR" sz="2000" b="1" dirty="0"/>
          </a:p>
        </p:txBody>
      </p:sp>
      <p:grpSp>
        <p:nvGrpSpPr>
          <p:cNvPr id="27" name="Groupe 26"/>
          <p:cNvGrpSpPr/>
          <p:nvPr/>
        </p:nvGrpSpPr>
        <p:grpSpPr>
          <a:xfrm>
            <a:off x="7357382" y="1348486"/>
            <a:ext cx="4140200" cy="3020314"/>
            <a:chOff x="7357382" y="1348486"/>
            <a:chExt cx="4140200" cy="3020314"/>
          </a:xfrm>
        </p:grpSpPr>
        <p:sp>
          <p:nvSpPr>
            <p:cNvPr id="28" name="Rectangle 27"/>
            <p:cNvSpPr/>
            <p:nvPr/>
          </p:nvSpPr>
          <p:spPr>
            <a:xfrm>
              <a:off x="7357382" y="1348486"/>
              <a:ext cx="4140200" cy="30203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dirty="0"/>
            </a:p>
          </p:txBody>
        </p:sp>
        <p:sp>
          <p:nvSpPr>
            <p:cNvPr id="29" name="Rectangle 28"/>
            <p:cNvSpPr/>
            <p:nvPr/>
          </p:nvSpPr>
          <p:spPr>
            <a:xfrm>
              <a:off x="7363608" y="1841643"/>
              <a:ext cx="4010586" cy="369332"/>
            </a:xfrm>
            <a:prstGeom prst="rect">
              <a:avLst/>
            </a:prstGeom>
          </p:spPr>
          <p:txBody>
            <a:bodyPr wrap="none">
              <a:spAutoFit/>
            </a:bodyPr>
            <a:lstStyle/>
            <a:p>
              <a:pPr marL="285750" indent="-285750" algn="ctr">
                <a:buFont typeface="Arial" panose="020B0604020202020204" pitchFamily="34" charset="0"/>
                <a:buChar char="•"/>
              </a:pPr>
              <a:r>
                <a:rPr lang="fr-FR" dirty="0"/>
                <a:t>Réduction </a:t>
              </a:r>
              <a:r>
                <a:rPr lang="fr-FR" dirty="0" smtClean="0"/>
                <a:t>de la viscosité de l’huile [2]</a:t>
              </a:r>
              <a:endParaRPr lang="fr-FR" dirty="0"/>
            </a:p>
          </p:txBody>
        </p:sp>
        <p:sp>
          <p:nvSpPr>
            <p:cNvPr id="38" name="Rectangle 37"/>
            <p:cNvSpPr/>
            <p:nvPr/>
          </p:nvSpPr>
          <p:spPr>
            <a:xfrm>
              <a:off x="7387800" y="2396994"/>
              <a:ext cx="4003164" cy="369332"/>
            </a:xfrm>
            <a:prstGeom prst="rect">
              <a:avLst/>
            </a:prstGeom>
          </p:spPr>
          <p:txBody>
            <a:bodyPr wrap="square">
              <a:spAutoFit/>
            </a:bodyPr>
            <a:lstStyle/>
            <a:p>
              <a:pPr marL="285750" indent="-285750">
                <a:buFont typeface="Arial" panose="020B0604020202020204" pitchFamily="34" charset="0"/>
                <a:buChar char="•"/>
              </a:pPr>
              <a:r>
                <a:rPr lang="fr-FR" dirty="0" smtClean="0"/>
                <a:t>Réduction de la longueur du palier [2]</a:t>
              </a:r>
              <a:endParaRPr lang="fr-FR" dirty="0"/>
            </a:p>
          </p:txBody>
        </p:sp>
      </p:grpSp>
      <p:sp>
        <p:nvSpPr>
          <p:cNvPr id="46" name="Rectangle 45"/>
          <p:cNvSpPr/>
          <p:nvPr/>
        </p:nvSpPr>
        <p:spPr>
          <a:xfrm>
            <a:off x="7396430" y="2952345"/>
            <a:ext cx="4003164" cy="369332"/>
          </a:xfrm>
          <a:prstGeom prst="rect">
            <a:avLst/>
          </a:prstGeom>
        </p:spPr>
        <p:txBody>
          <a:bodyPr wrap="square">
            <a:spAutoFit/>
          </a:bodyPr>
          <a:lstStyle/>
          <a:p>
            <a:pPr marL="285750" indent="-285750">
              <a:buFont typeface="Arial" panose="020B0604020202020204" pitchFamily="34" charset="0"/>
              <a:buChar char="•"/>
            </a:pPr>
            <a:r>
              <a:rPr lang="fr-FR" dirty="0" smtClean="0"/>
              <a:t>Augmentation du jeu radial</a:t>
            </a:r>
            <a:endParaRPr lang="fr-FR" dirty="0"/>
          </a:p>
        </p:txBody>
      </p:sp>
      <mc:AlternateContent xmlns:mc="http://schemas.openxmlformats.org/markup-compatibility/2006" xmlns:a14="http://schemas.microsoft.com/office/drawing/2010/main">
        <mc:Choice Requires="a14">
          <p:sp>
            <p:nvSpPr>
              <p:cNvPr id="48" name="ZoneTexte 47"/>
              <p:cNvSpPr txBox="1"/>
              <p:nvPr/>
            </p:nvSpPr>
            <p:spPr>
              <a:xfrm>
                <a:off x="7635407" y="3384406"/>
                <a:ext cx="3789587" cy="646331"/>
              </a:xfrm>
              <a:prstGeom prst="rect">
                <a:avLst/>
              </a:prstGeom>
              <a:noFill/>
            </p:spPr>
            <p:txBody>
              <a:bodyPr wrap="square" rtlCol="0">
                <a:spAutoFit/>
              </a:bodyPr>
              <a:lstStyle/>
              <a:p>
                <a:r>
                  <a:rPr lang="fr-FR" dirty="0" smtClean="0">
                    <a:solidFill>
                      <a:srgbClr val="FF0000"/>
                    </a:solidFill>
                  </a:rPr>
                  <a:t>Cette solution pourrait assouplir le palier et augmenter </a:t>
                </a:r>
                <a14:m>
                  <m:oMath xmlns:m="http://schemas.openxmlformats.org/officeDocument/2006/math">
                    <m:r>
                      <a:rPr lang="fr-FR" b="1" i="1" smtClean="0">
                        <a:solidFill>
                          <a:srgbClr val="FF0000"/>
                        </a:solidFill>
                        <a:latin typeface="Cambria Math" panose="02040503050406030204" pitchFamily="18" charset="0"/>
                      </a:rPr>
                      <m:t>𝑨</m:t>
                    </m:r>
                  </m:oMath>
                </a14:m>
                <a:r>
                  <a:rPr lang="fr-FR" b="1" dirty="0" smtClean="0">
                    <a:solidFill>
                      <a:srgbClr val="FF0000"/>
                    </a:solidFill>
                  </a:rPr>
                  <a:t> .  </a:t>
                </a:r>
                <a:r>
                  <a:rPr lang="fr-FR" dirty="0" smtClean="0">
                    <a:solidFill>
                      <a:srgbClr val="FF0000"/>
                    </a:solidFill>
                  </a:rPr>
                  <a:t>efficace ???</a:t>
                </a:r>
                <a:endParaRPr lang="fr-FR" dirty="0">
                  <a:solidFill>
                    <a:srgbClr val="FF0000"/>
                  </a:solidFill>
                </a:endParaRPr>
              </a:p>
            </p:txBody>
          </p:sp>
        </mc:Choice>
        <mc:Fallback xmlns="">
          <p:sp>
            <p:nvSpPr>
              <p:cNvPr id="48" name="ZoneTexte 47"/>
              <p:cNvSpPr txBox="1">
                <a:spLocks noRot="1" noChangeAspect="1" noMove="1" noResize="1" noEditPoints="1" noAdjustHandles="1" noChangeArrowheads="1" noChangeShapeType="1" noTextEdit="1"/>
              </p:cNvSpPr>
              <p:nvPr/>
            </p:nvSpPr>
            <p:spPr>
              <a:xfrm>
                <a:off x="7635407" y="3384406"/>
                <a:ext cx="3789587" cy="646331"/>
              </a:xfrm>
              <a:prstGeom prst="rect">
                <a:avLst/>
              </a:prstGeom>
              <a:blipFill rotWithShape="0">
                <a:blip r:embed="rId7"/>
                <a:stretch>
                  <a:fillRect l="-1449" t="-4717" b="-14151"/>
                </a:stretch>
              </a:blipFill>
            </p:spPr>
            <p:txBody>
              <a:bodyPr/>
              <a:lstStyle/>
              <a:p>
                <a:r>
                  <a:rPr lang="fr-FR">
                    <a:noFill/>
                  </a:rPr>
                  <a:t> </a:t>
                </a:r>
              </a:p>
            </p:txBody>
          </p:sp>
        </mc:Fallback>
      </mc:AlternateContent>
    </p:spTree>
    <p:extLst>
      <p:ext uri="{BB962C8B-B14F-4D97-AF65-F5344CB8AC3E}">
        <p14:creationId xmlns:p14="http://schemas.microsoft.com/office/powerpoint/2010/main" val="217070947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p:cNvSpPr/>
          <p:nvPr/>
        </p:nvSpPr>
        <p:spPr>
          <a:xfrm>
            <a:off x="4553194" y="67093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1</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8" name="圆角矩形 8"/>
          <p:cNvSpPr/>
          <p:nvPr/>
        </p:nvSpPr>
        <p:spPr>
          <a:xfrm>
            <a:off x="4556040" y="1552643"/>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2</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0" name="圆角矩形 10"/>
          <p:cNvSpPr/>
          <p:nvPr/>
        </p:nvSpPr>
        <p:spPr>
          <a:xfrm>
            <a:off x="4553194" y="245614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3</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2" name="圆角矩形 12"/>
          <p:cNvSpPr/>
          <p:nvPr/>
        </p:nvSpPr>
        <p:spPr>
          <a:xfrm>
            <a:off x="4553194" y="3346191"/>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4</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156" name="矩形 9"/>
          <p:cNvSpPr/>
          <p:nvPr/>
        </p:nvSpPr>
        <p:spPr>
          <a:xfrm>
            <a:off x="5293028" y="678295"/>
            <a:ext cx="4428072"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Introduction : Contexte industriel</a:t>
            </a:r>
            <a:endParaRPr lang="zh-CN" altLang="zh-CN" sz="2400" kern="100" dirty="0">
              <a:ea typeface="微软雅黑" panose="020B0503020204020204" pitchFamily="34" charset="-122"/>
              <a:cs typeface="Times New Roman" panose="02020603050405020304" pitchFamily="18" charset="0"/>
            </a:endParaRPr>
          </a:p>
        </p:txBody>
      </p:sp>
      <p:sp>
        <p:nvSpPr>
          <p:cNvPr id="171" name="圆角矩形 12"/>
          <p:cNvSpPr/>
          <p:nvPr/>
        </p:nvSpPr>
        <p:spPr>
          <a:xfrm>
            <a:off x="4576398" y="4283509"/>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5</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44</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3" name="矩形 9"/>
          <p:cNvSpPr/>
          <p:nvPr/>
        </p:nvSpPr>
        <p:spPr>
          <a:xfrm>
            <a:off x="5402743" y="1574117"/>
            <a:ext cx="327557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Modélisation</a:t>
            </a:r>
            <a:r>
              <a:rPr lang="fr-FR" altLang="zh-CN" sz="2400" b="1" kern="100" dirty="0" smtClean="0">
                <a:ea typeface="微软雅黑" panose="020B0503020204020204" pitchFamily="34" charset="-122"/>
                <a:cs typeface="Times New Roman" panose="02020603050405020304" pitchFamily="18" charset="0"/>
              </a:rPr>
              <a:t> </a:t>
            </a:r>
            <a:r>
              <a:rPr lang="fr-FR" altLang="zh-CN" sz="2400" kern="100" dirty="0" smtClean="0">
                <a:ea typeface="微软雅黑" panose="020B0503020204020204" pitchFamily="34" charset="-122"/>
                <a:cs typeface="Times New Roman" panose="02020603050405020304" pitchFamily="18" charset="0"/>
              </a:rPr>
              <a:t>numérique</a:t>
            </a:r>
            <a:endParaRPr lang="zh-CN" altLang="zh-CN" sz="2400" kern="100" dirty="0">
              <a:ea typeface="微软雅黑" panose="020B0503020204020204" pitchFamily="34" charset="-122"/>
              <a:cs typeface="Times New Roman" panose="02020603050405020304" pitchFamily="18" charset="0"/>
            </a:endParaRPr>
          </a:p>
        </p:txBody>
      </p:sp>
      <p:sp>
        <p:nvSpPr>
          <p:cNvPr id="16" name="矩形 9"/>
          <p:cNvSpPr/>
          <p:nvPr/>
        </p:nvSpPr>
        <p:spPr>
          <a:xfrm>
            <a:off x="5379539" y="2511849"/>
            <a:ext cx="2843278"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Validation du modèle</a:t>
            </a:r>
            <a:endParaRPr lang="zh-CN" altLang="zh-CN" sz="2400" kern="100" dirty="0">
              <a:ea typeface="微软雅黑" panose="020B0503020204020204" pitchFamily="34" charset="-122"/>
              <a:cs typeface="Times New Roman" panose="02020603050405020304" pitchFamily="18" charset="0"/>
            </a:endParaRPr>
          </a:p>
        </p:txBody>
      </p:sp>
      <p:sp>
        <p:nvSpPr>
          <p:cNvPr id="18" name="矩形 9"/>
          <p:cNvSpPr/>
          <p:nvPr/>
        </p:nvSpPr>
        <p:spPr>
          <a:xfrm>
            <a:off x="5379539" y="4304611"/>
            <a:ext cx="5212261"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Pistes pour éviter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19" name="圆角矩形 12"/>
          <p:cNvSpPr/>
          <p:nvPr/>
        </p:nvSpPr>
        <p:spPr>
          <a:xfrm>
            <a:off x="4576398" y="5236060"/>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6</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0" name="矩形 13"/>
          <p:cNvSpPr/>
          <p:nvPr/>
        </p:nvSpPr>
        <p:spPr>
          <a:xfrm>
            <a:off x="5402743" y="5250447"/>
            <a:ext cx="3575018" cy="461665"/>
          </a:xfrm>
          <a:prstGeom prst="rect">
            <a:avLst/>
          </a:prstGeom>
        </p:spPr>
        <p:txBody>
          <a:bodyPr wrap="none">
            <a:spAutoFit/>
          </a:bodyPr>
          <a:lstStyle/>
          <a:p>
            <a:pPr algn="ctr">
              <a:spcAft>
                <a:spcPts val="0"/>
              </a:spcAft>
              <a:defRPr/>
            </a:pPr>
            <a:r>
              <a:rPr lang="en-US" altLang="zh-CN" sz="2400" kern="100" dirty="0">
                <a:ea typeface="微软雅黑" panose="020B0503020204020204" pitchFamily="34" charset="-122"/>
                <a:cs typeface="Times New Roman" panose="02020603050405020304" pitchFamily="18" charset="0"/>
              </a:rPr>
              <a:t>Conclusions &amp; Perspectives</a:t>
            </a:r>
            <a:endParaRPr lang="zh-CN" altLang="zh-CN" sz="2400" kern="100" dirty="0">
              <a:ea typeface="微软雅黑" panose="020B0503020204020204" pitchFamily="34" charset="-122"/>
              <a:cs typeface="Times New Roman" panose="02020603050405020304" pitchFamily="18" charset="0"/>
            </a:endParaRPr>
          </a:p>
        </p:txBody>
      </p:sp>
      <p:sp>
        <p:nvSpPr>
          <p:cNvPr id="21" name="Freeform 123">
            <a:extLst>
              <a:ext uri="{FF2B5EF4-FFF2-40B4-BE49-F238E27FC236}">
                <a16:creationId xmlns="" xmlns:a16="http://schemas.microsoft.com/office/drawing/2014/main" id="{402A1139-C7D6-4537-AFBF-9254000B9FA6}"/>
              </a:ext>
            </a:extLst>
          </p:cNvPr>
          <p:cNvSpPr>
            <a:spLocks noEditPoints="1"/>
          </p:cNvSpPr>
          <p:nvPr/>
        </p:nvSpPr>
        <p:spPr bwMode="auto">
          <a:xfrm>
            <a:off x="3524945" y="5259872"/>
            <a:ext cx="731520" cy="457200"/>
          </a:xfrm>
          <a:custGeom>
            <a:avLst/>
            <a:gdLst/>
            <a:ahLst/>
            <a:cxnLst>
              <a:cxn ang="0">
                <a:pos x="1179" y="92"/>
              </a:cxn>
              <a:cxn ang="0">
                <a:pos x="1259" y="275"/>
              </a:cxn>
              <a:cxn ang="0">
                <a:pos x="1607" y="202"/>
              </a:cxn>
              <a:cxn ang="0">
                <a:pos x="1753" y="130"/>
              </a:cxn>
              <a:cxn ang="0">
                <a:pos x="1857" y="304"/>
              </a:cxn>
              <a:cxn ang="0">
                <a:pos x="2021" y="567"/>
              </a:cxn>
              <a:cxn ang="0">
                <a:pos x="1753" y="1262"/>
              </a:cxn>
              <a:cxn ang="0">
                <a:pos x="877" y="1371"/>
              </a:cxn>
              <a:cxn ang="0">
                <a:pos x="11" y="1411"/>
              </a:cxn>
              <a:cxn ang="0">
                <a:pos x="24" y="1101"/>
              </a:cxn>
              <a:cxn ang="0">
                <a:pos x="182" y="802"/>
              </a:cxn>
              <a:cxn ang="0">
                <a:pos x="595" y="409"/>
              </a:cxn>
              <a:cxn ang="0">
                <a:pos x="1073" y="700"/>
              </a:cxn>
              <a:cxn ang="0">
                <a:pos x="1155" y="187"/>
              </a:cxn>
              <a:cxn ang="0">
                <a:pos x="896" y="703"/>
              </a:cxn>
              <a:cxn ang="0">
                <a:pos x="1038" y="796"/>
              </a:cxn>
              <a:cxn ang="0">
                <a:pos x="1167" y="547"/>
              </a:cxn>
              <a:cxn ang="0">
                <a:pos x="1033" y="1090"/>
              </a:cxn>
              <a:cxn ang="0">
                <a:pos x="1684" y="283"/>
              </a:cxn>
              <a:cxn ang="0">
                <a:pos x="1558" y="660"/>
              </a:cxn>
              <a:cxn ang="0">
                <a:pos x="940" y="1250"/>
              </a:cxn>
              <a:cxn ang="0">
                <a:pos x="961" y="1290"/>
              </a:cxn>
              <a:cxn ang="0">
                <a:pos x="1656" y="456"/>
              </a:cxn>
              <a:cxn ang="0">
                <a:pos x="1781" y="577"/>
              </a:cxn>
              <a:cxn ang="0">
                <a:pos x="1813" y="253"/>
              </a:cxn>
              <a:cxn ang="0">
                <a:pos x="1756" y="300"/>
              </a:cxn>
              <a:cxn ang="0">
                <a:pos x="1631" y="706"/>
              </a:cxn>
              <a:cxn ang="0">
                <a:pos x="1722" y="409"/>
              </a:cxn>
              <a:cxn ang="0">
                <a:pos x="1697" y="707"/>
              </a:cxn>
              <a:cxn ang="0">
                <a:pos x="1737" y="743"/>
              </a:cxn>
              <a:cxn ang="0">
                <a:pos x="1221" y="1099"/>
              </a:cxn>
              <a:cxn ang="0">
                <a:pos x="1797" y="683"/>
              </a:cxn>
              <a:cxn ang="0">
                <a:pos x="1788" y="561"/>
              </a:cxn>
              <a:cxn ang="0">
                <a:pos x="342" y="594"/>
              </a:cxn>
              <a:cxn ang="0">
                <a:pos x="403" y="1094"/>
              </a:cxn>
              <a:cxn ang="0">
                <a:pos x="899" y="803"/>
              </a:cxn>
              <a:cxn ang="0">
                <a:pos x="1881" y="451"/>
              </a:cxn>
              <a:cxn ang="0">
                <a:pos x="1776" y="1127"/>
              </a:cxn>
              <a:cxn ang="0">
                <a:pos x="1227" y="1221"/>
              </a:cxn>
              <a:cxn ang="0">
                <a:pos x="1396" y="1251"/>
              </a:cxn>
              <a:cxn ang="0">
                <a:pos x="1799" y="1250"/>
              </a:cxn>
              <a:cxn ang="0">
                <a:pos x="2009" y="560"/>
              </a:cxn>
              <a:cxn ang="0">
                <a:pos x="1736" y="999"/>
              </a:cxn>
              <a:cxn ang="0">
                <a:pos x="991" y="1301"/>
              </a:cxn>
              <a:cxn ang="0">
                <a:pos x="1858" y="766"/>
              </a:cxn>
              <a:cxn ang="0">
                <a:pos x="1458" y="864"/>
              </a:cxn>
              <a:cxn ang="0">
                <a:pos x="1300" y="1031"/>
              </a:cxn>
              <a:cxn ang="0">
                <a:pos x="1489" y="913"/>
              </a:cxn>
              <a:cxn ang="0">
                <a:pos x="1464" y="896"/>
              </a:cxn>
              <a:cxn ang="0">
                <a:pos x="107" y="1088"/>
              </a:cxn>
              <a:cxn ang="0">
                <a:pos x="156" y="1111"/>
              </a:cxn>
              <a:cxn ang="0">
                <a:pos x="710" y="1240"/>
              </a:cxn>
              <a:cxn ang="0">
                <a:pos x="91" y="1159"/>
              </a:cxn>
              <a:cxn ang="0">
                <a:pos x="430" y="1205"/>
              </a:cxn>
              <a:cxn ang="0">
                <a:pos x="399" y="1216"/>
              </a:cxn>
              <a:cxn ang="0">
                <a:pos x="116" y="1207"/>
              </a:cxn>
              <a:cxn ang="0">
                <a:pos x="641" y="1373"/>
              </a:cxn>
              <a:cxn ang="0">
                <a:pos x="368" y="1369"/>
              </a:cxn>
              <a:cxn ang="0">
                <a:pos x="88" y="1337"/>
              </a:cxn>
              <a:cxn ang="0">
                <a:pos x="120" y="1331"/>
              </a:cxn>
              <a:cxn ang="0">
                <a:pos x="686" y="1288"/>
              </a:cxn>
              <a:cxn ang="0">
                <a:pos x="877" y="1358"/>
              </a:cxn>
            </a:cxnLst>
            <a:rect l="0" t="0" r="r" b="b"/>
            <a:pathLst>
              <a:path w="2040" h="1427">
                <a:moveTo>
                  <a:pt x="1079" y="278"/>
                </a:moveTo>
                <a:lnTo>
                  <a:pt x="1079" y="278"/>
                </a:lnTo>
                <a:lnTo>
                  <a:pt x="1079" y="276"/>
                </a:lnTo>
                <a:lnTo>
                  <a:pt x="1077" y="275"/>
                </a:lnTo>
                <a:lnTo>
                  <a:pt x="1077" y="275"/>
                </a:lnTo>
                <a:lnTo>
                  <a:pt x="1077" y="278"/>
                </a:lnTo>
                <a:lnTo>
                  <a:pt x="1076" y="278"/>
                </a:lnTo>
                <a:lnTo>
                  <a:pt x="1076" y="275"/>
                </a:lnTo>
                <a:lnTo>
                  <a:pt x="1076" y="274"/>
                </a:lnTo>
                <a:lnTo>
                  <a:pt x="1077" y="273"/>
                </a:lnTo>
                <a:lnTo>
                  <a:pt x="1077" y="273"/>
                </a:lnTo>
                <a:lnTo>
                  <a:pt x="1078" y="271"/>
                </a:lnTo>
                <a:lnTo>
                  <a:pt x="1080" y="271"/>
                </a:lnTo>
                <a:lnTo>
                  <a:pt x="1081" y="271"/>
                </a:lnTo>
                <a:lnTo>
                  <a:pt x="1082" y="271"/>
                </a:lnTo>
                <a:lnTo>
                  <a:pt x="1082" y="270"/>
                </a:lnTo>
                <a:lnTo>
                  <a:pt x="1082" y="270"/>
                </a:lnTo>
                <a:lnTo>
                  <a:pt x="1081" y="269"/>
                </a:lnTo>
                <a:lnTo>
                  <a:pt x="1081" y="267"/>
                </a:lnTo>
                <a:lnTo>
                  <a:pt x="1084" y="263"/>
                </a:lnTo>
                <a:lnTo>
                  <a:pt x="1088" y="261"/>
                </a:lnTo>
                <a:lnTo>
                  <a:pt x="1091" y="259"/>
                </a:lnTo>
                <a:lnTo>
                  <a:pt x="1091" y="259"/>
                </a:lnTo>
                <a:lnTo>
                  <a:pt x="1093" y="253"/>
                </a:lnTo>
                <a:lnTo>
                  <a:pt x="1096" y="245"/>
                </a:lnTo>
                <a:lnTo>
                  <a:pt x="1105" y="231"/>
                </a:lnTo>
                <a:lnTo>
                  <a:pt x="1115" y="218"/>
                </a:lnTo>
                <a:lnTo>
                  <a:pt x="1125" y="206"/>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79" y="84"/>
                </a:lnTo>
                <a:lnTo>
                  <a:pt x="1181" y="82"/>
                </a:lnTo>
                <a:lnTo>
                  <a:pt x="1184" y="81"/>
                </a:lnTo>
                <a:lnTo>
                  <a:pt x="1186" y="78"/>
                </a:lnTo>
                <a:lnTo>
                  <a:pt x="1188" y="75"/>
                </a:lnTo>
                <a:lnTo>
                  <a:pt x="1190" y="71"/>
                </a:lnTo>
                <a:lnTo>
                  <a:pt x="1190" y="67"/>
                </a:lnTo>
                <a:lnTo>
                  <a:pt x="1190" y="63"/>
                </a:lnTo>
                <a:lnTo>
                  <a:pt x="1187" y="60"/>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14" y="0"/>
                </a:lnTo>
                <a:lnTo>
                  <a:pt x="1221" y="5"/>
                </a:lnTo>
                <a:lnTo>
                  <a:pt x="1225" y="13"/>
                </a:lnTo>
                <a:lnTo>
                  <a:pt x="1228" y="21"/>
                </a:lnTo>
                <a:lnTo>
                  <a:pt x="1231" y="30"/>
                </a:lnTo>
                <a:lnTo>
                  <a:pt x="1235" y="50"/>
                </a:lnTo>
                <a:lnTo>
                  <a:pt x="1238" y="70"/>
                </a:lnTo>
                <a:lnTo>
                  <a:pt x="1238" y="70"/>
                </a:lnTo>
                <a:lnTo>
                  <a:pt x="1240" y="80"/>
                </a:lnTo>
                <a:lnTo>
                  <a:pt x="1244" y="91"/>
                </a:lnTo>
                <a:lnTo>
                  <a:pt x="1247" y="102"/>
                </a:lnTo>
                <a:lnTo>
                  <a:pt x="1250" y="111"/>
                </a:lnTo>
                <a:lnTo>
                  <a:pt x="1250" y="111"/>
                </a:lnTo>
                <a:lnTo>
                  <a:pt x="1252" y="128"/>
                </a:lnTo>
                <a:lnTo>
                  <a:pt x="1253" y="147"/>
                </a:lnTo>
                <a:lnTo>
                  <a:pt x="1254" y="186"/>
                </a:lnTo>
                <a:lnTo>
                  <a:pt x="1254" y="186"/>
                </a:lnTo>
                <a:lnTo>
                  <a:pt x="1255" y="236"/>
                </a:lnTo>
                <a:lnTo>
                  <a:pt x="1256" y="257"/>
                </a:lnTo>
                <a:lnTo>
                  <a:pt x="1259" y="275"/>
                </a:lnTo>
                <a:lnTo>
                  <a:pt x="1259" y="275"/>
                </a:lnTo>
                <a:lnTo>
                  <a:pt x="1252" y="320"/>
                </a:lnTo>
                <a:lnTo>
                  <a:pt x="1244" y="365"/>
                </a:lnTo>
                <a:lnTo>
                  <a:pt x="1233" y="408"/>
                </a:lnTo>
                <a:lnTo>
                  <a:pt x="1228" y="429"/>
                </a:lnTo>
                <a:lnTo>
                  <a:pt x="1222" y="450"/>
                </a:lnTo>
                <a:lnTo>
                  <a:pt x="1222" y="450"/>
                </a:lnTo>
                <a:lnTo>
                  <a:pt x="1250" y="424"/>
                </a:lnTo>
                <a:lnTo>
                  <a:pt x="1278" y="398"/>
                </a:lnTo>
                <a:lnTo>
                  <a:pt x="1308" y="373"/>
                </a:lnTo>
                <a:lnTo>
                  <a:pt x="1338" y="348"/>
                </a:lnTo>
                <a:lnTo>
                  <a:pt x="1338" y="348"/>
                </a:lnTo>
                <a:lnTo>
                  <a:pt x="1356" y="334"/>
                </a:lnTo>
                <a:lnTo>
                  <a:pt x="1364" y="327"/>
                </a:lnTo>
                <a:lnTo>
                  <a:pt x="1373" y="320"/>
                </a:lnTo>
                <a:lnTo>
                  <a:pt x="1373" y="320"/>
                </a:lnTo>
                <a:lnTo>
                  <a:pt x="1382" y="314"/>
                </a:lnTo>
                <a:lnTo>
                  <a:pt x="1393" y="309"/>
                </a:lnTo>
                <a:lnTo>
                  <a:pt x="1397" y="306"/>
                </a:lnTo>
                <a:lnTo>
                  <a:pt x="1403" y="304"/>
                </a:lnTo>
                <a:lnTo>
                  <a:pt x="1407" y="300"/>
                </a:lnTo>
                <a:lnTo>
                  <a:pt x="1410" y="294"/>
                </a:lnTo>
                <a:lnTo>
                  <a:pt x="1410" y="294"/>
                </a:lnTo>
                <a:lnTo>
                  <a:pt x="1411" y="296"/>
                </a:lnTo>
                <a:lnTo>
                  <a:pt x="1413" y="297"/>
                </a:lnTo>
                <a:lnTo>
                  <a:pt x="1415" y="296"/>
                </a:lnTo>
                <a:lnTo>
                  <a:pt x="1417" y="294"/>
                </a:lnTo>
                <a:lnTo>
                  <a:pt x="1417" y="294"/>
                </a:lnTo>
                <a:lnTo>
                  <a:pt x="1428" y="287"/>
                </a:lnTo>
                <a:lnTo>
                  <a:pt x="1439" y="281"/>
                </a:lnTo>
                <a:lnTo>
                  <a:pt x="1462" y="269"/>
                </a:lnTo>
                <a:lnTo>
                  <a:pt x="1484" y="258"/>
                </a:lnTo>
                <a:lnTo>
                  <a:pt x="1495" y="251"/>
                </a:lnTo>
                <a:lnTo>
                  <a:pt x="1505" y="243"/>
                </a:lnTo>
                <a:lnTo>
                  <a:pt x="1505" y="243"/>
                </a:lnTo>
                <a:lnTo>
                  <a:pt x="1519" y="239"/>
                </a:lnTo>
                <a:lnTo>
                  <a:pt x="1532" y="233"/>
                </a:lnTo>
                <a:lnTo>
                  <a:pt x="1557" y="223"/>
                </a:lnTo>
                <a:lnTo>
                  <a:pt x="1581" y="212"/>
                </a:lnTo>
                <a:lnTo>
                  <a:pt x="1593" y="207"/>
                </a:lnTo>
                <a:lnTo>
                  <a:pt x="1607" y="202"/>
                </a:lnTo>
                <a:lnTo>
                  <a:pt x="1607" y="202"/>
                </a:lnTo>
                <a:lnTo>
                  <a:pt x="1610" y="199"/>
                </a:lnTo>
                <a:lnTo>
                  <a:pt x="1615" y="196"/>
                </a:lnTo>
                <a:lnTo>
                  <a:pt x="1623" y="190"/>
                </a:lnTo>
                <a:lnTo>
                  <a:pt x="1623" y="190"/>
                </a:lnTo>
                <a:lnTo>
                  <a:pt x="1626" y="186"/>
                </a:lnTo>
                <a:lnTo>
                  <a:pt x="1630" y="182"/>
                </a:lnTo>
                <a:lnTo>
                  <a:pt x="1633" y="178"/>
                </a:lnTo>
                <a:lnTo>
                  <a:pt x="1636" y="173"/>
                </a:lnTo>
                <a:lnTo>
                  <a:pt x="1636" y="173"/>
                </a:lnTo>
                <a:lnTo>
                  <a:pt x="1639" y="171"/>
                </a:lnTo>
                <a:lnTo>
                  <a:pt x="1644" y="170"/>
                </a:lnTo>
                <a:lnTo>
                  <a:pt x="1647" y="169"/>
                </a:lnTo>
                <a:lnTo>
                  <a:pt x="1650" y="167"/>
                </a:lnTo>
                <a:lnTo>
                  <a:pt x="1650" y="167"/>
                </a:lnTo>
                <a:lnTo>
                  <a:pt x="1656" y="161"/>
                </a:lnTo>
                <a:lnTo>
                  <a:pt x="1662" y="154"/>
                </a:lnTo>
                <a:lnTo>
                  <a:pt x="1666" y="146"/>
                </a:lnTo>
                <a:lnTo>
                  <a:pt x="1670" y="137"/>
                </a:lnTo>
                <a:lnTo>
                  <a:pt x="1680" y="120"/>
                </a:lnTo>
                <a:lnTo>
                  <a:pt x="1688" y="103"/>
                </a:lnTo>
                <a:lnTo>
                  <a:pt x="1688" y="103"/>
                </a:lnTo>
                <a:lnTo>
                  <a:pt x="1688" y="96"/>
                </a:lnTo>
                <a:lnTo>
                  <a:pt x="1687" y="91"/>
                </a:lnTo>
                <a:lnTo>
                  <a:pt x="1687" y="86"/>
                </a:lnTo>
                <a:lnTo>
                  <a:pt x="1688" y="84"/>
                </a:lnTo>
                <a:lnTo>
                  <a:pt x="1691" y="81"/>
                </a:lnTo>
                <a:lnTo>
                  <a:pt x="1691" y="81"/>
                </a:lnTo>
                <a:lnTo>
                  <a:pt x="1696" y="82"/>
                </a:lnTo>
                <a:lnTo>
                  <a:pt x="1698" y="82"/>
                </a:lnTo>
                <a:lnTo>
                  <a:pt x="1701" y="81"/>
                </a:lnTo>
                <a:lnTo>
                  <a:pt x="1701" y="81"/>
                </a:lnTo>
                <a:lnTo>
                  <a:pt x="1705" y="97"/>
                </a:lnTo>
                <a:lnTo>
                  <a:pt x="1710" y="112"/>
                </a:lnTo>
                <a:lnTo>
                  <a:pt x="1714" y="127"/>
                </a:lnTo>
                <a:lnTo>
                  <a:pt x="1715" y="135"/>
                </a:lnTo>
                <a:lnTo>
                  <a:pt x="1715" y="142"/>
                </a:lnTo>
                <a:lnTo>
                  <a:pt x="1715" y="142"/>
                </a:lnTo>
                <a:lnTo>
                  <a:pt x="1730" y="138"/>
                </a:lnTo>
                <a:lnTo>
                  <a:pt x="1742" y="134"/>
                </a:lnTo>
                <a:lnTo>
                  <a:pt x="1753" y="130"/>
                </a:lnTo>
                <a:lnTo>
                  <a:pt x="1766" y="126"/>
                </a:lnTo>
                <a:lnTo>
                  <a:pt x="1766" y="126"/>
                </a:lnTo>
                <a:lnTo>
                  <a:pt x="1781" y="147"/>
                </a:lnTo>
                <a:lnTo>
                  <a:pt x="1787" y="157"/>
                </a:lnTo>
                <a:lnTo>
                  <a:pt x="1793" y="169"/>
                </a:lnTo>
                <a:lnTo>
                  <a:pt x="1793" y="169"/>
                </a:lnTo>
                <a:lnTo>
                  <a:pt x="1797" y="168"/>
                </a:lnTo>
                <a:lnTo>
                  <a:pt x="1800" y="167"/>
                </a:lnTo>
                <a:lnTo>
                  <a:pt x="1804" y="164"/>
                </a:lnTo>
                <a:lnTo>
                  <a:pt x="1809" y="161"/>
                </a:lnTo>
                <a:lnTo>
                  <a:pt x="1812" y="161"/>
                </a:lnTo>
                <a:lnTo>
                  <a:pt x="1814" y="162"/>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1" y="197"/>
                </a:lnTo>
                <a:lnTo>
                  <a:pt x="1839" y="194"/>
                </a:lnTo>
                <a:lnTo>
                  <a:pt x="1847" y="191"/>
                </a:lnTo>
                <a:lnTo>
                  <a:pt x="1856" y="190"/>
                </a:lnTo>
                <a:lnTo>
                  <a:pt x="1860" y="191"/>
                </a:lnTo>
                <a:lnTo>
                  <a:pt x="1863" y="192"/>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2" y="305"/>
                </a:lnTo>
                <a:lnTo>
                  <a:pt x="1857" y="304"/>
                </a:lnTo>
                <a:lnTo>
                  <a:pt x="1862" y="304"/>
                </a:lnTo>
                <a:lnTo>
                  <a:pt x="1873" y="303"/>
                </a:lnTo>
                <a:lnTo>
                  <a:pt x="1884" y="303"/>
                </a:lnTo>
                <a:lnTo>
                  <a:pt x="1895" y="302"/>
                </a:lnTo>
                <a:lnTo>
                  <a:pt x="1895" y="302"/>
                </a:lnTo>
                <a:lnTo>
                  <a:pt x="1902" y="299"/>
                </a:lnTo>
                <a:lnTo>
                  <a:pt x="1908" y="296"/>
                </a:lnTo>
                <a:lnTo>
                  <a:pt x="1914" y="292"/>
                </a:lnTo>
                <a:lnTo>
                  <a:pt x="1917" y="292"/>
                </a:lnTo>
                <a:lnTo>
                  <a:pt x="1920" y="293"/>
                </a:lnTo>
                <a:lnTo>
                  <a:pt x="1920" y="293"/>
                </a:lnTo>
                <a:lnTo>
                  <a:pt x="1922" y="297"/>
                </a:lnTo>
                <a:lnTo>
                  <a:pt x="1922" y="301"/>
                </a:lnTo>
                <a:lnTo>
                  <a:pt x="1922" y="305"/>
                </a:lnTo>
                <a:lnTo>
                  <a:pt x="1921" y="309"/>
                </a:lnTo>
                <a:lnTo>
                  <a:pt x="1914" y="327"/>
                </a:lnTo>
                <a:lnTo>
                  <a:pt x="1914" y="327"/>
                </a:lnTo>
                <a:lnTo>
                  <a:pt x="1908" y="349"/>
                </a:lnTo>
                <a:lnTo>
                  <a:pt x="1902" y="372"/>
                </a:lnTo>
                <a:lnTo>
                  <a:pt x="1890" y="415"/>
                </a:lnTo>
                <a:lnTo>
                  <a:pt x="1890" y="415"/>
                </a:lnTo>
                <a:lnTo>
                  <a:pt x="1923" y="415"/>
                </a:lnTo>
                <a:lnTo>
                  <a:pt x="1954" y="413"/>
                </a:lnTo>
                <a:lnTo>
                  <a:pt x="2016" y="407"/>
                </a:lnTo>
                <a:lnTo>
                  <a:pt x="2016" y="407"/>
                </a:lnTo>
                <a:lnTo>
                  <a:pt x="2023" y="415"/>
                </a:lnTo>
                <a:lnTo>
                  <a:pt x="2029" y="423"/>
                </a:lnTo>
                <a:lnTo>
                  <a:pt x="2033" y="430"/>
                </a:lnTo>
                <a:lnTo>
                  <a:pt x="2036" y="438"/>
                </a:lnTo>
                <a:lnTo>
                  <a:pt x="2039" y="446"/>
                </a:lnTo>
                <a:lnTo>
                  <a:pt x="2040" y="456"/>
                </a:lnTo>
                <a:lnTo>
                  <a:pt x="2039" y="467"/>
                </a:lnTo>
                <a:lnTo>
                  <a:pt x="2038" y="480"/>
                </a:lnTo>
                <a:lnTo>
                  <a:pt x="2038" y="480"/>
                </a:lnTo>
                <a:lnTo>
                  <a:pt x="2034" y="494"/>
                </a:lnTo>
                <a:lnTo>
                  <a:pt x="2030" y="510"/>
                </a:lnTo>
                <a:lnTo>
                  <a:pt x="2027" y="526"/>
                </a:lnTo>
                <a:lnTo>
                  <a:pt x="2024" y="542"/>
                </a:lnTo>
                <a:lnTo>
                  <a:pt x="2024" y="542"/>
                </a:lnTo>
                <a:lnTo>
                  <a:pt x="2021" y="555"/>
                </a:lnTo>
                <a:lnTo>
                  <a:pt x="2021" y="567"/>
                </a:lnTo>
                <a:lnTo>
                  <a:pt x="2020" y="580"/>
                </a:lnTo>
                <a:lnTo>
                  <a:pt x="2019" y="593"/>
                </a:lnTo>
                <a:lnTo>
                  <a:pt x="2019" y="593"/>
                </a:lnTo>
                <a:lnTo>
                  <a:pt x="2017" y="603"/>
                </a:lnTo>
                <a:lnTo>
                  <a:pt x="2014" y="612"/>
                </a:lnTo>
                <a:lnTo>
                  <a:pt x="2011" y="622"/>
                </a:lnTo>
                <a:lnTo>
                  <a:pt x="2009" y="631"/>
                </a:lnTo>
                <a:lnTo>
                  <a:pt x="2009" y="631"/>
                </a:lnTo>
                <a:lnTo>
                  <a:pt x="2005" y="647"/>
                </a:lnTo>
                <a:lnTo>
                  <a:pt x="2002" y="661"/>
                </a:lnTo>
                <a:lnTo>
                  <a:pt x="1993" y="693"/>
                </a:lnTo>
                <a:lnTo>
                  <a:pt x="1993" y="693"/>
                </a:lnTo>
                <a:lnTo>
                  <a:pt x="1974" y="768"/>
                </a:lnTo>
                <a:lnTo>
                  <a:pt x="1956" y="844"/>
                </a:lnTo>
                <a:lnTo>
                  <a:pt x="1937" y="919"/>
                </a:lnTo>
                <a:lnTo>
                  <a:pt x="1919" y="991"/>
                </a:lnTo>
                <a:lnTo>
                  <a:pt x="1919" y="991"/>
                </a:lnTo>
                <a:lnTo>
                  <a:pt x="1911" y="1014"/>
                </a:lnTo>
                <a:lnTo>
                  <a:pt x="1905" y="1036"/>
                </a:lnTo>
                <a:lnTo>
                  <a:pt x="1898" y="1058"/>
                </a:lnTo>
                <a:lnTo>
                  <a:pt x="1895" y="1069"/>
                </a:lnTo>
                <a:lnTo>
                  <a:pt x="1893" y="1079"/>
                </a:lnTo>
                <a:lnTo>
                  <a:pt x="1893" y="1079"/>
                </a:lnTo>
                <a:lnTo>
                  <a:pt x="1886" y="1126"/>
                </a:lnTo>
                <a:lnTo>
                  <a:pt x="1881" y="1149"/>
                </a:lnTo>
                <a:lnTo>
                  <a:pt x="1877" y="1170"/>
                </a:lnTo>
                <a:lnTo>
                  <a:pt x="1872" y="1192"/>
                </a:lnTo>
                <a:lnTo>
                  <a:pt x="1865" y="1212"/>
                </a:lnTo>
                <a:lnTo>
                  <a:pt x="1859" y="1232"/>
                </a:lnTo>
                <a:lnTo>
                  <a:pt x="1850" y="1252"/>
                </a:lnTo>
                <a:lnTo>
                  <a:pt x="1850" y="1252"/>
                </a:lnTo>
                <a:lnTo>
                  <a:pt x="1846" y="1254"/>
                </a:lnTo>
                <a:lnTo>
                  <a:pt x="1841" y="1257"/>
                </a:lnTo>
                <a:lnTo>
                  <a:pt x="1834" y="1259"/>
                </a:lnTo>
                <a:lnTo>
                  <a:pt x="1830" y="1262"/>
                </a:lnTo>
                <a:lnTo>
                  <a:pt x="1830" y="1262"/>
                </a:lnTo>
                <a:lnTo>
                  <a:pt x="1812" y="1265"/>
                </a:lnTo>
                <a:lnTo>
                  <a:pt x="1792" y="1265"/>
                </a:lnTo>
                <a:lnTo>
                  <a:pt x="1773" y="1263"/>
                </a:lnTo>
                <a:lnTo>
                  <a:pt x="1753" y="1262"/>
                </a:lnTo>
                <a:lnTo>
                  <a:pt x="1753" y="1262"/>
                </a:lnTo>
                <a:lnTo>
                  <a:pt x="1733" y="1261"/>
                </a:lnTo>
                <a:lnTo>
                  <a:pt x="1715" y="1262"/>
                </a:lnTo>
                <a:lnTo>
                  <a:pt x="1697" y="1265"/>
                </a:lnTo>
                <a:lnTo>
                  <a:pt x="1679" y="1268"/>
                </a:lnTo>
                <a:lnTo>
                  <a:pt x="1642" y="1274"/>
                </a:lnTo>
                <a:lnTo>
                  <a:pt x="1624" y="1276"/>
                </a:lnTo>
                <a:lnTo>
                  <a:pt x="1607" y="1278"/>
                </a:lnTo>
                <a:lnTo>
                  <a:pt x="1607" y="1278"/>
                </a:lnTo>
                <a:lnTo>
                  <a:pt x="1593" y="1277"/>
                </a:lnTo>
                <a:lnTo>
                  <a:pt x="1579" y="1277"/>
                </a:lnTo>
                <a:lnTo>
                  <a:pt x="1573" y="1277"/>
                </a:lnTo>
                <a:lnTo>
                  <a:pt x="1568" y="1280"/>
                </a:lnTo>
                <a:lnTo>
                  <a:pt x="1561" y="1282"/>
                </a:lnTo>
                <a:lnTo>
                  <a:pt x="1556" y="1285"/>
                </a:lnTo>
                <a:lnTo>
                  <a:pt x="1556" y="1285"/>
                </a:lnTo>
                <a:lnTo>
                  <a:pt x="1428" y="1293"/>
                </a:lnTo>
                <a:lnTo>
                  <a:pt x="1294" y="1301"/>
                </a:lnTo>
                <a:lnTo>
                  <a:pt x="1294" y="1301"/>
                </a:lnTo>
                <a:lnTo>
                  <a:pt x="1224" y="1306"/>
                </a:lnTo>
                <a:lnTo>
                  <a:pt x="1188" y="1311"/>
                </a:lnTo>
                <a:lnTo>
                  <a:pt x="1153" y="1315"/>
                </a:lnTo>
                <a:lnTo>
                  <a:pt x="1118" y="1320"/>
                </a:lnTo>
                <a:lnTo>
                  <a:pt x="1084" y="1328"/>
                </a:lnTo>
                <a:lnTo>
                  <a:pt x="1050" y="1335"/>
                </a:lnTo>
                <a:lnTo>
                  <a:pt x="1018" y="1344"/>
                </a:lnTo>
                <a:lnTo>
                  <a:pt x="1018" y="1344"/>
                </a:lnTo>
                <a:lnTo>
                  <a:pt x="1012" y="1347"/>
                </a:lnTo>
                <a:lnTo>
                  <a:pt x="1012" y="1347"/>
                </a:lnTo>
                <a:lnTo>
                  <a:pt x="999" y="1354"/>
                </a:lnTo>
                <a:lnTo>
                  <a:pt x="987" y="1362"/>
                </a:lnTo>
                <a:lnTo>
                  <a:pt x="975" y="1369"/>
                </a:lnTo>
                <a:lnTo>
                  <a:pt x="969" y="1373"/>
                </a:lnTo>
                <a:lnTo>
                  <a:pt x="961" y="1374"/>
                </a:lnTo>
                <a:lnTo>
                  <a:pt x="961" y="1374"/>
                </a:lnTo>
                <a:lnTo>
                  <a:pt x="947" y="1376"/>
                </a:lnTo>
                <a:lnTo>
                  <a:pt x="929" y="1377"/>
                </a:lnTo>
                <a:lnTo>
                  <a:pt x="912" y="1377"/>
                </a:lnTo>
                <a:lnTo>
                  <a:pt x="896" y="1376"/>
                </a:lnTo>
                <a:lnTo>
                  <a:pt x="896" y="1376"/>
                </a:lnTo>
                <a:lnTo>
                  <a:pt x="887" y="1374"/>
                </a:lnTo>
                <a:lnTo>
                  <a:pt x="877" y="1371"/>
                </a:lnTo>
                <a:lnTo>
                  <a:pt x="867" y="1367"/>
                </a:lnTo>
                <a:lnTo>
                  <a:pt x="861" y="1367"/>
                </a:lnTo>
                <a:lnTo>
                  <a:pt x="861" y="1367"/>
                </a:lnTo>
                <a:lnTo>
                  <a:pt x="839" y="1368"/>
                </a:lnTo>
                <a:lnTo>
                  <a:pt x="817" y="1369"/>
                </a:lnTo>
                <a:lnTo>
                  <a:pt x="772" y="1371"/>
                </a:lnTo>
                <a:lnTo>
                  <a:pt x="772" y="1371"/>
                </a:lnTo>
                <a:lnTo>
                  <a:pt x="741" y="1372"/>
                </a:lnTo>
                <a:lnTo>
                  <a:pt x="712" y="1375"/>
                </a:lnTo>
                <a:lnTo>
                  <a:pt x="649" y="1384"/>
                </a:lnTo>
                <a:lnTo>
                  <a:pt x="649" y="1384"/>
                </a:lnTo>
                <a:lnTo>
                  <a:pt x="614" y="1389"/>
                </a:lnTo>
                <a:lnTo>
                  <a:pt x="578" y="1392"/>
                </a:lnTo>
                <a:lnTo>
                  <a:pt x="542" y="1394"/>
                </a:lnTo>
                <a:lnTo>
                  <a:pt x="506" y="1397"/>
                </a:lnTo>
                <a:lnTo>
                  <a:pt x="506" y="1397"/>
                </a:lnTo>
                <a:lnTo>
                  <a:pt x="448" y="1404"/>
                </a:lnTo>
                <a:lnTo>
                  <a:pt x="388" y="1410"/>
                </a:lnTo>
                <a:lnTo>
                  <a:pt x="328" y="1415"/>
                </a:lnTo>
                <a:lnTo>
                  <a:pt x="298" y="1418"/>
                </a:lnTo>
                <a:lnTo>
                  <a:pt x="267" y="1419"/>
                </a:lnTo>
                <a:lnTo>
                  <a:pt x="267" y="1419"/>
                </a:lnTo>
                <a:lnTo>
                  <a:pt x="252" y="1418"/>
                </a:lnTo>
                <a:lnTo>
                  <a:pt x="244" y="1417"/>
                </a:lnTo>
                <a:lnTo>
                  <a:pt x="237" y="1417"/>
                </a:lnTo>
                <a:lnTo>
                  <a:pt x="237" y="1417"/>
                </a:lnTo>
                <a:lnTo>
                  <a:pt x="216" y="1419"/>
                </a:lnTo>
                <a:lnTo>
                  <a:pt x="196" y="1422"/>
                </a:lnTo>
                <a:lnTo>
                  <a:pt x="177" y="1425"/>
                </a:lnTo>
                <a:lnTo>
                  <a:pt x="156" y="1427"/>
                </a:lnTo>
                <a:lnTo>
                  <a:pt x="156" y="1427"/>
                </a:lnTo>
                <a:lnTo>
                  <a:pt x="134" y="1427"/>
                </a:lnTo>
                <a:lnTo>
                  <a:pt x="110" y="1425"/>
                </a:lnTo>
                <a:lnTo>
                  <a:pt x="87" y="1423"/>
                </a:lnTo>
                <a:lnTo>
                  <a:pt x="64" y="1422"/>
                </a:lnTo>
                <a:lnTo>
                  <a:pt x="64" y="1422"/>
                </a:lnTo>
                <a:lnTo>
                  <a:pt x="50" y="1421"/>
                </a:lnTo>
                <a:lnTo>
                  <a:pt x="36" y="1419"/>
                </a:lnTo>
                <a:lnTo>
                  <a:pt x="24" y="1415"/>
                </a:lnTo>
                <a:lnTo>
                  <a:pt x="11" y="1411"/>
                </a:lnTo>
                <a:lnTo>
                  <a:pt x="11" y="1411"/>
                </a:lnTo>
                <a:lnTo>
                  <a:pt x="9" y="1404"/>
                </a:lnTo>
                <a:lnTo>
                  <a:pt x="6" y="1394"/>
                </a:lnTo>
                <a:lnTo>
                  <a:pt x="4" y="1386"/>
                </a:lnTo>
                <a:lnTo>
                  <a:pt x="2" y="1382"/>
                </a:lnTo>
                <a:lnTo>
                  <a:pt x="0" y="1379"/>
                </a:lnTo>
                <a:lnTo>
                  <a:pt x="0" y="1379"/>
                </a:lnTo>
                <a:lnTo>
                  <a:pt x="21" y="1335"/>
                </a:lnTo>
                <a:lnTo>
                  <a:pt x="43" y="1291"/>
                </a:lnTo>
                <a:lnTo>
                  <a:pt x="66" y="1250"/>
                </a:lnTo>
                <a:lnTo>
                  <a:pt x="89" y="1210"/>
                </a:lnTo>
                <a:lnTo>
                  <a:pt x="89" y="1210"/>
                </a:lnTo>
                <a:lnTo>
                  <a:pt x="71" y="1211"/>
                </a:lnTo>
                <a:lnTo>
                  <a:pt x="52" y="1213"/>
                </a:lnTo>
                <a:lnTo>
                  <a:pt x="35" y="1215"/>
                </a:lnTo>
                <a:lnTo>
                  <a:pt x="18" y="1215"/>
                </a:lnTo>
                <a:lnTo>
                  <a:pt x="18" y="1215"/>
                </a:lnTo>
                <a:lnTo>
                  <a:pt x="16" y="1208"/>
                </a:lnTo>
                <a:lnTo>
                  <a:pt x="17" y="1199"/>
                </a:lnTo>
                <a:lnTo>
                  <a:pt x="19" y="1192"/>
                </a:lnTo>
                <a:lnTo>
                  <a:pt x="22" y="1183"/>
                </a:lnTo>
                <a:lnTo>
                  <a:pt x="30" y="1168"/>
                </a:lnTo>
                <a:lnTo>
                  <a:pt x="37" y="1153"/>
                </a:lnTo>
                <a:lnTo>
                  <a:pt x="37" y="1153"/>
                </a:lnTo>
                <a:lnTo>
                  <a:pt x="32" y="1151"/>
                </a:lnTo>
                <a:lnTo>
                  <a:pt x="27" y="1150"/>
                </a:lnTo>
                <a:lnTo>
                  <a:pt x="21" y="1151"/>
                </a:lnTo>
                <a:lnTo>
                  <a:pt x="16" y="1151"/>
                </a:lnTo>
                <a:lnTo>
                  <a:pt x="12" y="1152"/>
                </a:lnTo>
                <a:lnTo>
                  <a:pt x="7" y="1152"/>
                </a:lnTo>
                <a:lnTo>
                  <a:pt x="4" y="1151"/>
                </a:lnTo>
                <a:lnTo>
                  <a:pt x="0" y="1148"/>
                </a:lnTo>
                <a:lnTo>
                  <a:pt x="0" y="1148"/>
                </a:lnTo>
                <a:lnTo>
                  <a:pt x="0" y="1140"/>
                </a:lnTo>
                <a:lnTo>
                  <a:pt x="2" y="1134"/>
                </a:lnTo>
                <a:lnTo>
                  <a:pt x="5" y="1129"/>
                </a:lnTo>
                <a:lnTo>
                  <a:pt x="10" y="1123"/>
                </a:lnTo>
                <a:lnTo>
                  <a:pt x="19" y="1112"/>
                </a:lnTo>
                <a:lnTo>
                  <a:pt x="24" y="1107"/>
                </a:lnTo>
                <a:lnTo>
                  <a:pt x="27" y="1101"/>
                </a:lnTo>
                <a:lnTo>
                  <a:pt x="27" y="1101"/>
                </a:lnTo>
                <a:lnTo>
                  <a:pt x="24" y="1101"/>
                </a:lnTo>
                <a:lnTo>
                  <a:pt x="19" y="1101"/>
                </a:lnTo>
                <a:lnTo>
                  <a:pt x="14" y="1099"/>
                </a:lnTo>
                <a:lnTo>
                  <a:pt x="12" y="1097"/>
                </a:lnTo>
                <a:lnTo>
                  <a:pt x="11" y="1095"/>
                </a:lnTo>
                <a:lnTo>
                  <a:pt x="11" y="1095"/>
                </a:lnTo>
                <a:lnTo>
                  <a:pt x="14" y="1086"/>
                </a:lnTo>
                <a:lnTo>
                  <a:pt x="17" y="1078"/>
                </a:lnTo>
                <a:lnTo>
                  <a:pt x="27" y="1064"/>
                </a:lnTo>
                <a:lnTo>
                  <a:pt x="36" y="1051"/>
                </a:lnTo>
                <a:lnTo>
                  <a:pt x="41" y="1044"/>
                </a:lnTo>
                <a:lnTo>
                  <a:pt x="45" y="1036"/>
                </a:lnTo>
                <a:lnTo>
                  <a:pt x="45" y="1036"/>
                </a:lnTo>
                <a:lnTo>
                  <a:pt x="36" y="1036"/>
                </a:lnTo>
                <a:lnTo>
                  <a:pt x="29" y="1036"/>
                </a:lnTo>
                <a:lnTo>
                  <a:pt x="25" y="1035"/>
                </a:lnTo>
                <a:lnTo>
                  <a:pt x="21" y="1034"/>
                </a:lnTo>
                <a:lnTo>
                  <a:pt x="18" y="1031"/>
                </a:lnTo>
                <a:lnTo>
                  <a:pt x="16" y="1027"/>
                </a:lnTo>
                <a:lnTo>
                  <a:pt x="16" y="1027"/>
                </a:lnTo>
                <a:lnTo>
                  <a:pt x="19" y="1020"/>
                </a:lnTo>
                <a:lnTo>
                  <a:pt x="22" y="1014"/>
                </a:lnTo>
                <a:lnTo>
                  <a:pt x="33" y="1004"/>
                </a:lnTo>
                <a:lnTo>
                  <a:pt x="37" y="999"/>
                </a:lnTo>
                <a:lnTo>
                  <a:pt x="42" y="994"/>
                </a:lnTo>
                <a:lnTo>
                  <a:pt x="46" y="987"/>
                </a:lnTo>
                <a:lnTo>
                  <a:pt x="48" y="980"/>
                </a:lnTo>
                <a:lnTo>
                  <a:pt x="48" y="980"/>
                </a:lnTo>
                <a:lnTo>
                  <a:pt x="51" y="980"/>
                </a:lnTo>
                <a:lnTo>
                  <a:pt x="54" y="979"/>
                </a:lnTo>
                <a:lnTo>
                  <a:pt x="55" y="976"/>
                </a:lnTo>
                <a:lnTo>
                  <a:pt x="57" y="975"/>
                </a:lnTo>
                <a:lnTo>
                  <a:pt x="57" y="975"/>
                </a:lnTo>
                <a:lnTo>
                  <a:pt x="72" y="953"/>
                </a:lnTo>
                <a:lnTo>
                  <a:pt x="87" y="932"/>
                </a:lnTo>
                <a:lnTo>
                  <a:pt x="119" y="891"/>
                </a:lnTo>
                <a:lnTo>
                  <a:pt x="135" y="869"/>
                </a:lnTo>
                <a:lnTo>
                  <a:pt x="151" y="849"/>
                </a:lnTo>
                <a:lnTo>
                  <a:pt x="166" y="827"/>
                </a:lnTo>
                <a:lnTo>
                  <a:pt x="180" y="803"/>
                </a:lnTo>
                <a:lnTo>
                  <a:pt x="180" y="803"/>
                </a:lnTo>
                <a:lnTo>
                  <a:pt x="182" y="802"/>
                </a:lnTo>
                <a:lnTo>
                  <a:pt x="184" y="800"/>
                </a:lnTo>
                <a:lnTo>
                  <a:pt x="186" y="799"/>
                </a:lnTo>
                <a:lnTo>
                  <a:pt x="191" y="798"/>
                </a:lnTo>
                <a:lnTo>
                  <a:pt x="191" y="798"/>
                </a:lnTo>
                <a:lnTo>
                  <a:pt x="210" y="766"/>
                </a:lnTo>
                <a:lnTo>
                  <a:pt x="215" y="757"/>
                </a:lnTo>
                <a:lnTo>
                  <a:pt x="221" y="751"/>
                </a:lnTo>
                <a:lnTo>
                  <a:pt x="227" y="743"/>
                </a:lnTo>
                <a:lnTo>
                  <a:pt x="234" y="738"/>
                </a:lnTo>
                <a:lnTo>
                  <a:pt x="234" y="738"/>
                </a:lnTo>
                <a:lnTo>
                  <a:pt x="252" y="708"/>
                </a:lnTo>
                <a:lnTo>
                  <a:pt x="269" y="681"/>
                </a:lnTo>
                <a:lnTo>
                  <a:pt x="304" y="630"/>
                </a:lnTo>
                <a:lnTo>
                  <a:pt x="321" y="603"/>
                </a:lnTo>
                <a:lnTo>
                  <a:pt x="337" y="576"/>
                </a:lnTo>
                <a:lnTo>
                  <a:pt x="353" y="546"/>
                </a:lnTo>
                <a:lnTo>
                  <a:pt x="368" y="514"/>
                </a:lnTo>
                <a:lnTo>
                  <a:pt x="368" y="514"/>
                </a:lnTo>
                <a:lnTo>
                  <a:pt x="372" y="512"/>
                </a:lnTo>
                <a:lnTo>
                  <a:pt x="374" y="511"/>
                </a:lnTo>
                <a:lnTo>
                  <a:pt x="380" y="512"/>
                </a:lnTo>
                <a:lnTo>
                  <a:pt x="380" y="512"/>
                </a:lnTo>
                <a:lnTo>
                  <a:pt x="398" y="484"/>
                </a:lnTo>
                <a:lnTo>
                  <a:pt x="417" y="456"/>
                </a:lnTo>
                <a:lnTo>
                  <a:pt x="436" y="429"/>
                </a:lnTo>
                <a:lnTo>
                  <a:pt x="453" y="402"/>
                </a:lnTo>
                <a:lnTo>
                  <a:pt x="453" y="402"/>
                </a:lnTo>
                <a:lnTo>
                  <a:pt x="456" y="402"/>
                </a:lnTo>
                <a:lnTo>
                  <a:pt x="458" y="403"/>
                </a:lnTo>
                <a:lnTo>
                  <a:pt x="460" y="406"/>
                </a:lnTo>
                <a:lnTo>
                  <a:pt x="464" y="409"/>
                </a:lnTo>
                <a:lnTo>
                  <a:pt x="465" y="410"/>
                </a:lnTo>
                <a:lnTo>
                  <a:pt x="468" y="410"/>
                </a:lnTo>
                <a:lnTo>
                  <a:pt x="468" y="410"/>
                </a:lnTo>
                <a:lnTo>
                  <a:pt x="482" y="408"/>
                </a:lnTo>
                <a:lnTo>
                  <a:pt x="497" y="406"/>
                </a:lnTo>
                <a:lnTo>
                  <a:pt x="513" y="405"/>
                </a:lnTo>
                <a:lnTo>
                  <a:pt x="529" y="405"/>
                </a:lnTo>
                <a:lnTo>
                  <a:pt x="562" y="406"/>
                </a:lnTo>
                <a:lnTo>
                  <a:pt x="595" y="409"/>
                </a:lnTo>
                <a:lnTo>
                  <a:pt x="595" y="409"/>
                </a:lnTo>
                <a:lnTo>
                  <a:pt x="647" y="412"/>
                </a:lnTo>
                <a:lnTo>
                  <a:pt x="698" y="413"/>
                </a:lnTo>
                <a:lnTo>
                  <a:pt x="748" y="415"/>
                </a:lnTo>
                <a:lnTo>
                  <a:pt x="797" y="420"/>
                </a:lnTo>
                <a:lnTo>
                  <a:pt x="797" y="420"/>
                </a:lnTo>
                <a:lnTo>
                  <a:pt x="815" y="424"/>
                </a:lnTo>
                <a:lnTo>
                  <a:pt x="834" y="428"/>
                </a:lnTo>
                <a:lnTo>
                  <a:pt x="878" y="436"/>
                </a:lnTo>
                <a:lnTo>
                  <a:pt x="902" y="440"/>
                </a:lnTo>
                <a:lnTo>
                  <a:pt x="924" y="444"/>
                </a:lnTo>
                <a:lnTo>
                  <a:pt x="948" y="450"/>
                </a:lnTo>
                <a:lnTo>
                  <a:pt x="969" y="456"/>
                </a:lnTo>
                <a:lnTo>
                  <a:pt x="969" y="456"/>
                </a:lnTo>
                <a:lnTo>
                  <a:pt x="985" y="429"/>
                </a:lnTo>
                <a:lnTo>
                  <a:pt x="993" y="414"/>
                </a:lnTo>
                <a:lnTo>
                  <a:pt x="999" y="399"/>
                </a:lnTo>
                <a:lnTo>
                  <a:pt x="999" y="399"/>
                </a:lnTo>
                <a:lnTo>
                  <a:pt x="1002" y="399"/>
                </a:lnTo>
                <a:lnTo>
                  <a:pt x="1004" y="399"/>
                </a:lnTo>
                <a:lnTo>
                  <a:pt x="1005" y="399"/>
                </a:lnTo>
                <a:lnTo>
                  <a:pt x="1008" y="398"/>
                </a:lnTo>
                <a:lnTo>
                  <a:pt x="1008" y="398"/>
                </a:lnTo>
                <a:lnTo>
                  <a:pt x="1026" y="368"/>
                </a:lnTo>
                <a:lnTo>
                  <a:pt x="1043" y="338"/>
                </a:lnTo>
                <a:lnTo>
                  <a:pt x="1061" y="308"/>
                </a:lnTo>
                <a:lnTo>
                  <a:pt x="1079" y="278"/>
                </a:lnTo>
                <a:lnTo>
                  <a:pt x="1079" y="278"/>
                </a:lnTo>
                <a:close/>
                <a:moveTo>
                  <a:pt x="1042" y="789"/>
                </a:moveTo>
                <a:lnTo>
                  <a:pt x="1042" y="789"/>
                </a:lnTo>
                <a:lnTo>
                  <a:pt x="1046" y="778"/>
                </a:lnTo>
                <a:lnTo>
                  <a:pt x="1049" y="769"/>
                </a:lnTo>
                <a:lnTo>
                  <a:pt x="1056" y="748"/>
                </a:lnTo>
                <a:lnTo>
                  <a:pt x="1056" y="748"/>
                </a:lnTo>
                <a:lnTo>
                  <a:pt x="1063" y="726"/>
                </a:lnTo>
                <a:lnTo>
                  <a:pt x="1066" y="714"/>
                </a:lnTo>
                <a:lnTo>
                  <a:pt x="1067" y="710"/>
                </a:lnTo>
                <a:lnTo>
                  <a:pt x="1066" y="709"/>
                </a:lnTo>
                <a:lnTo>
                  <a:pt x="1066" y="709"/>
                </a:lnTo>
                <a:lnTo>
                  <a:pt x="1069" y="708"/>
                </a:lnTo>
                <a:lnTo>
                  <a:pt x="1070" y="706"/>
                </a:lnTo>
                <a:lnTo>
                  <a:pt x="1073" y="700"/>
                </a:lnTo>
                <a:lnTo>
                  <a:pt x="1075" y="692"/>
                </a:lnTo>
                <a:lnTo>
                  <a:pt x="1076" y="684"/>
                </a:lnTo>
                <a:lnTo>
                  <a:pt x="1076" y="684"/>
                </a:lnTo>
                <a:lnTo>
                  <a:pt x="1114" y="609"/>
                </a:lnTo>
                <a:lnTo>
                  <a:pt x="1152" y="535"/>
                </a:lnTo>
                <a:lnTo>
                  <a:pt x="1152" y="535"/>
                </a:lnTo>
                <a:lnTo>
                  <a:pt x="1156" y="533"/>
                </a:lnTo>
                <a:lnTo>
                  <a:pt x="1160" y="532"/>
                </a:lnTo>
                <a:lnTo>
                  <a:pt x="1163" y="531"/>
                </a:lnTo>
                <a:lnTo>
                  <a:pt x="1166" y="528"/>
                </a:lnTo>
                <a:lnTo>
                  <a:pt x="1166" y="528"/>
                </a:lnTo>
                <a:lnTo>
                  <a:pt x="1176" y="511"/>
                </a:lnTo>
                <a:lnTo>
                  <a:pt x="1185" y="495"/>
                </a:lnTo>
                <a:lnTo>
                  <a:pt x="1207" y="464"/>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6" y="41"/>
                </a:lnTo>
                <a:lnTo>
                  <a:pt x="1210" y="54"/>
                </a:lnTo>
                <a:lnTo>
                  <a:pt x="1205" y="66"/>
                </a:lnTo>
                <a:lnTo>
                  <a:pt x="1196" y="92"/>
                </a:lnTo>
                <a:lnTo>
                  <a:pt x="1188" y="119"/>
                </a:lnTo>
                <a:lnTo>
                  <a:pt x="1181" y="143"/>
                </a:lnTo>
                <a:lnTo>
                  <a:pt x="1181" y="143"/>
                </a:lnTo>
                <a:lnTo>
                  <a:pt x="1176" y="154"/>
                </a:lnTo>
                <a:lnTo>
                  <a:pt x="1169" y="164"/>
                </a:lnTo>
                <a:lnTo>
                  <a:pt x="1157" y="183"/>
                </a:lnTo>
                <a:lnTo>
                  <a:pt x="1157" y="183"/>
                </a:lnTo>
                <a:lnTo>
                  <a:pt x="1155" y="187"/>
                </a:lnTo>
                <a:lnTo>
                  <a:pt x="1154" y="192"/>
                </a:lnTo>
                <a:lnTo>
                  <a:pt x="1153" y="196"/>
                </a:lnTo>
                <a:lnTo>
                  <a:pt x="1152" y="199"/>
                </a:lnTo>
                <a:lnTo>
                  <a:pt x="1152" y="199"/>
                </a:lnTo>
                <a:lnTo>
                  <a:pt x="1147" y="206"/>
                </a:lnTo>
                <a:lnTo>
                  <a:pt x="1141" y="212"/>
                </a:lnTo>
                <a:lnTo>
                  <a:pt x="1136" y="217"/>
                </a:lnTo>
                <a:lnTo>
                  <a:pt x="1131" y="224"/>
                </a:lnTo>
                <a:lnTo>
                  <a:pt x="1131" y="224"/>
                </a:lnTo>
                <a:lnTo>
                  <a:pt x="1101" y="270"/>
                </a:lnTo>
                <a:lnTo>
                  <a:pt x="1101" y="270"/>
                </a:lnTo>
                <a:lnTo>
                  <a:pt x="1091" y="285"/>
                </a:lnTo>
                <a:lnTo>
                  <a:pt x="1082" y="301"/>
                </a:lnTo>
                <a:lnTo>
                  <a:pt x="1074" y="316"/>
                </a:lnTo>
                <a:lnTo>
                  <a:pt x="1066" y="332"/>
                </a:lnTo>
                <a:lnTo>
                  <a:pt x="1066" y="332"/>
                </a:lnTo>
                <a:lnTo>
                  <a:pt x="1053" y="349"/>
                </a:lnTo>
                <a:lnTo>
                  <a:pt x="1041" y="366"/>
                </a:lnTo>
                <a:lnTo>
                  <a:pt x="1029" y="384"/>
                </a:lnTo>
                <a:lnTo>
                  <a:pt x="1017" y="404"/>
                </a:lnTo>
                <a:lnTo>
                  <a:pt x="996" y="442"/>
                </a:lnTo>
                <a:lnTo>
                  <a:pt x="984" y="461"/>
                </a:lnTo>
                <a:lnTo>
                  <a:pt x="972" y="480"/>
                </a:lnTo>
                <a:lnTo>
                  <a:pt x="972" y="480"/>
                </a:lnTo>
                <a:lnTo>
                  <a:pt x="973" y="482"/>
                </a:lnTo>
                <a:lnTo>
                  <a:pt x="973" y="484"/>
                </a:lnTo>
                <a:lnTo>
                  <a:pt x="972" y="487"/>
                </a:lnTo>
                <a:lnTo>
                  <a:pt x="971" y="490"/>
                </a:lnTo>
                <a:lnTo>
                  <a:pt x="970" y="493"/>
                </a:lnTo>
                <a:lnTo>
                  <a:pt x="971" y="496"/>
                </a:lnTo>
                <a:lnTo>
                  <a:pt x="971" y="496"/>
                </a:lnTo>
                <a:lnTo>
                  <a:pt x="947" y="533"/>
                </a:lnTo>
                <a:lnTo>
                  <a:pt x="922" y="572"/>
                </a:lnTo>
                <a:lnTo>
                  <a:pt x="910" y="591"/>
                </a:lnTo>
                <a:lnTo>
                  <a:pt x="899" y="610"/>
                </a:lnTo>
                <a:lnTo>
                  <a:pt x="889" y="631"/>
                </a:lnTo>
                <a:lnTo>
                  <a:pt x="880" y="650"/>
                </a:lnTo>
                <a:lnTo>
                  <a:pt x="880" y="650"/>
                </a:lnTo>
                <a:lnTo>
                  <a:pt x="884" y="669"/>
                </a:lnTo>
                <a:lnTo>
                  <a:pt x="890" y="686"/>
                </a:lnTo>
                <a:lnTo>
                  <a:pt x="896" y="703"/>
                </a:lnTo>
                <a:lnTo>
                  <a:pt x="902" y="720"/>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13" y="1242"/>
                </a:lnTo>
                <a:lnTo>
                  <a:pt x="936" y="1140"/>
                </a:lnTo>
                <a:lnTo>
                  <a:pt x="947" y="1091"/>
                </a:lnTo>
                <a:lnTo>
                  <a:pt x="958" y="1043"/>
                </a:lnTo>
                <a:lnTo>
                  <a:pt x="971" y="996"/>
                </a:lnTo>
                <a:lnTo>
                  <a:pt x="985" y="950"/>
                </a:lnTo>
                <a:lnTo>
                  <a:pt x="999" y="903"/>
                </a:lnTo>
                <a:lnTo>
                  <a:pt x="1015" y="857"/>
                </a:lnTo>
                <a:lnTo>
                  <a:pt x="1015" y="857"/>
                </a:lnTo>
                <a:lnTo>
                  <a:pt x="1017" y="854"/>
                </a:lnTo>
                <a:lnTo>
                  <a:pt x="1016" y="852"/>
                </a:lnTo>
                <a:lnTo>
                  <a:pt x="1014" y="850"/>
                </a:lnTo>
                <a:lnTo>
                  <a:pt x="1014" y="849"/>
                </a:lnTo>
                <a:lnTo>
                  <a:pt x="1013" y="848"/>
                </a:lnTo>
                <a:lnTo>
                  <a:pt x="1013" y="848"/>
                </a:lnTo>
                <a:lnTo>
                  <a:pt x="1018" y="849"/>
                </a:lnTo>
                <a:lnTo>
                  <a:pt x="1020" y="848"/>
                </a:lnTo>
                <a:lnTo>
                  <a:pt x="1020" y="844"/>
                </a:lnTo>
                <a:lnTo>
                  <a:pt x="1020" y="844"/>
                </a:lnTo>
                <a:lnTo>
                  <a:pt x="1030" y="821"/>
                </a:lnTo>
                <a:lnTo>
                  <a:pt x="1034" y="809"/>
                </a:lnTo>
                <a:lnTo>
                  <a:pt x="1039" y="798"/>
                </a:lnTo>
                <a:lnTo>
                  <a:pt x="1039" y="798"/>
                </a:lnTo>
                <a:lnTo>
                  <a:pt x="1038" y="797"/>
                </a:lnTo>
                <a:lnTo>
                  <a:pt x="1038" y="796"/>
                </a:lnTo>
                <a:lnTo>
                  <a:pt x="1036" y="798"/>
                </a:lnTo>
                <a:lnTo>
                  <a:pt x="1035" y="800"/>
                </a:lnTo>
                <a:lnTo>
                  <a:pt x="1035" y="800"/>
                </a:lnTo>
                <a:lnTo>
                  <a:pt x="1034" y="798"/>
                </a:lnTo>
                <a:lnTo>
                  <a:pt x="1034" y="798"/>
                </a:lnTo>
                <a:lnTo>
                  <a:pt x="1034" y="796"/>
                </a:lnTo>
                <a:lnTo>
                  <a:pt x="1035" y="794"/>
                </a:lnTo>
                <a:lnTo>
                  <a:pt x="1039" y="793"/>
                </a:lnTo>
                <a:lnTo>
                  <a:pt x="1042" y="792"/>
                </a:lnTo>
                <a:lnTo>
                  <a:pt x="1042" y="791"/>
                </a:lnTo>
                <a:lnTo>
                  <a:pt x="1042" y="789"/>
                </a:lnTo>
                <a:lnTo>
                  <a:pt x="1042" y="789"/>
                </a:lnTo>
                <a:close/>
                <a:moveTo>
                  <a:pt x="1666" y="178"/>
                </a:moveTo>
                <a:lnTo>
                  <a:pt x="1666" y="178"/>
                </a:lnTo>
                <a:lnTo>
                  <a:pt x="1650" y="190"/>
                </a:lnTo>
                <a:lnTo>
                  <a:pt x="1634" y="201"/>
                </a:lnTo>
                <a:lnTo>
                  <a:pt x="1617" y="212"/>
                </a:lnTo>
                <a:lnTo>
                  <a:pt x="1599" y="222"/>
                </a:lnTo>
                <a:lnTo>
                  <a:pt x="1599" y="222"/>
                </a:lnTo>
                <a:lnTo>
                  <a:pt x="1572" y="231"/>
                </a:lnTo>
                <a:lnTo>
                  <a:pt x="1545" y="242"/>
                </a:lnTo>
                <a:lnTo>
                  <a:pt x="1520" y="254"/>
                </a:lnTo>
                <a:lnTo>
                  <a:pt x="1496" y="264"/>
                </a:lnTo>
                <a:lnTo>
                  <a:pt x="1471" y="277"/>
                </a:lnTo>
                <a:lnTo>
                  <a:pt x="1449" y="290"/>
                </a:lnTo>
                <a:lnTo>
                  <a:pt x="1426" y="303"/>
                </a:lnTo>
                <a:lnTo>
                  <a:pt x="1405" y="316"/>
                </a:lnTo>
                <a:lnTo>
                  <a:pt x="1405" y="316"/>
                </a:lnTo>
                <a:lnTo>
                  <a:pt x="1374" y="337"/>
                </a:lnTo>
                <a:lnTo>
                  <a:pt x="1344" y="360"/>
                </a:lnTo>
                <a:lnTo>
                  <a:pt x="1287" y="407"/>
                </a:lnTo>
                <a:lnTo>
                  <a:pt x="1287" y="407"/>
                </a:lnTo>
                <a:lnTo>
                  <a:pt x="1259" y="431"/>
                </a:lnTo>
                <a:lnTo>
                  <a:pt x="1245" y="443"/>
                </a:lnTo>
                <a:lnTo>
                  <a:pt x="1232" y="457"/>
                </a:lnTo>
                <a:lnTo>
                  <a:pt x="1221" y="470"/>
                </a:lnTo>
                <a:lnTo>
                  <a:pt x="1209" y="485"/>
                </a:lnTo>
                <a:lnTo>
                  <a:pt x="1198" y="500"/>
                </a:lnTo>
                <a:lnTo>
                  <a:pt x="1187" y="515"/>
                </a:lnTo>
                <a:lnTo>
                  <a:pt x="1187" y="515"/>
                </a:lnTo>
                <a:lnTo>
                  <a:pt x="1167" y="547"/>
                </a:lnTo>
                <a:lnTo>
                  <a:pt x="1147" y="577"/>
                </a:lnTo>
                <a:lnTo>
                  <a:pt x="1147" y="577"/>
                </a:lnTo>
                <a:lnTo>
                  <a:pt x="1139" y="589"/>
                </a:lnTo>
                <a:lnTo>
                  <a:pt x="1133" y="602"/>
                </a:lnTo>
                <a:lnTo>
                  <a:pt x="1120" y="629"/>
                </a:lnTo>
                <a:lnTo>
                  <a:pt x="1099" y="681"/>
                </a:lnTo>
                <a:lnTo>
                  <a:pt x="1099" y="681"/>
                </a:lnTo>
                <a:lnTo>
                  <a:pt x="1087" y="710"/>
                </a:lnTo>
                <a:lnTo>
                  <a:pt x="1075" y="740"/>
                </a:lnTo>
                <a:lnTo>
                  <a:pt x="1055" y="799"/>
                </a:lnTo>
                <a:lnTo>
                  <a:pt x="1033" y="858"/>
                </a:lnTo>
                <a:lnTo>
                  <a:pt x="1012" y="918"/>
                </a:lnTo>
                <a:lnTo>
                  <a:pt x="1012" y="918"/>
                </a:lnTo>
                <a:lnTo>
                  <a:pt x="999" y="952"/>
                </a:lnTo>
                <a:lnTo>
                  <a:pt x="988" y="986"/>
                </a:lnTo>
                <a:lnTo>
                  <a:pt x="978" y="1021"/>
                </a:lnTo>
                <a:lnTo>
                  <a:pt x="968" y="1058"/>
                </a:lnTo>
                <a:lnTo>
                  <a:pt x="950" y="1130"/>
                </a:lnTo>
                <a:lnTo>
                  <a:pt x="932" y="1203"/>
                </a:lnTo>
                <a:lnTo>
                  <a:pt x="932" y="1203"/>
                </a:lnTo>
                <a:lnTo>
                  <a:pt x="933" y="1209"/>
                </a:lnTo>
                <a:lnTo>
                  <a:pt x="933" y="1215"/>
                </a:lnTo>
                <a:lnTo>
                  <a:pt x="930" y="1227"/>
                </a:lnTo>
                <a:lnTo>
                  <a:pt x="929" y="1233"/>
                </a:lnTo>
                <a:lnTo>
                  <a:pt x="928" y="1239"/>
                </a:lnTo>
                <a:lnTo>
                  <a:pt x="928" y="1244"/>
                </a:lnTo>
                <a:lnTo>
                  <a:pt x="929" y="1250"/>
                </a:lnTo>
                <a:lnTo>
                  <a:pt x="929" y="1250"/>
                </a:lnTo>
                <a:lnTo>
                  <a:pt x="935" y="1236"/>
                </a:lnTo>
                <a:lnTo>
                  <a:pt x="939" y="1222"/>
                </a:lnTo>
                <a:lnTo>
                  <a:pt x="942" y="1215"/>
                </a:lnTo>
                <a:lnTo>
                  <a:pt x="947" y="1210"/>
                </a:lnTo>
                <a:lnTo>
                  <a:pt x="951" y="1206"/>
                </a:lnTo>
                <a:lnTo>
                  <a:pt x="956" y="1201"/>
                </a:lnTo>
                <a:lnTo>
                  <a:pt x="956" y="1201"/>
                </a:lnTo>
                <a:lnTo>
                  <a:pt x="974" y="1172"/>
                </a:lnTo>
                <a:lnTo>
                  <a:pt x="993" y="1142"/>
                </a:lnTo>
                <a:lnTo>
                  <a:pt x="1013" y="1115"/>
                </a:lnTo>
                <a:lnTo>
                  <a:pt x="1023" y="1102"/>
                </a:lnTo>
                <a:lnTo>
                  <a:pt x="1033" y="1090"/>
                </a:lnTo>
                <a:lnTo>
                  <a:pt x="1033" y="1090"/>
                </a:lnTo>
                <a:lnTo>
                  <a:pt x="1045" y="1077"/>
                </a:lnTo>
                <a:lnTo>
                  <a:pt x="1057" y="1065"/>
                </a:lnTo>
                <a:lnTo>
                  <a:pt x="1071" y="1053"/>
                </a:lnTo>
                <a:lnTo>
                  <a:pt x="1082" y="1040"/>
                </a:lnTo>
                <a:lnTo>
                  <a:pt x="1082" y="1040"/>
                </a:lnTo>
                <a:lnTo>
                  <a:pt x="1105" y="1013"/>
                </a:lnTo>
                <a:lnTo>
                  <a:pt x="1117" y="1000"/>
                </a:lnTo>
                <a:lnTo>
                  <a:pt x="1129" y="988"/>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5" y="814"/>
                </a:lnTo>
                <a:lnTo>
                  <a:pt x="1518" y="783"/>
                </a:lnTo>
                <a:lnTo>
                  <a:pt x="1524" y="753"/>
                </a:lnTo>
                <a:lnTo>
                  <a:pt x="1529" y="723"/>
                </a:lnTo>
                <a:lnTo>
                  <a:pt x="1535" y="693"/>
                </a:lnTo>
                <a:lnTo>
                  <a:pt x="1542" y="664"/>
                </a:lnTo>
                <a:lnTo>
                  <a:pt x="1550" y="634"/>
                </a:lnTo>
                <a:lnTo>
                  <a:pt x="1568" y="572"/>
                </a:lnTo>
                <a:lnTo>
                  <a:pt x="1568" y="572"/>
                </a:lnTo>
                <a:lnTo>
                  <a:pt x="1579" y="536"/>
                </a:lnTo>
                <a:lnTo>
                  <a:pt x="1592" y="501"/>
                </a:lnTo>
                <a:lnTo>
                  <a:pt x="1618" y="43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6"/>
                </a:lnTo>
                <a:lnTo>
                  <a:pt x="1699" y="124"/>
                </a:lnTo>
                <a:lnTo>
                  <a:pt x="1698" y="124"/>
                </a:lnTo>
                <a:lnTo>
                  <a:pt x="1698" y="124"/>
                </a:lnTo>
                <a:lnTo>
                  <a:pt x="1695" y="132"/>
                </a:lnTo>
                <a:lnTo>
                  <a:pt x="1691" y="139"/>
                </a:lnTo>
                <a:lnTo>
                  <a:pt x="1682" y="151"/>
                </a:lnTo>
                <a:lnTo>
                  <a:pt x="1674" y="164"/>
                </a:lnTo>
                <a:lnTo>
                  <a:pt x="1669" y="170"/>
                </a:lnTo>
                <a:lnTo>
                  <a:pt x="1666" y="178"/>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41" y="407"/>
                </a:lnTo>
                <a:lnTo>
                  <a:pt x="1632" y="430"/>
                </a:lnTo>
                <a:lnTo>
                  <a:pt x="1623" y="454"/>
                </a:lnTo>
                <a:lnTo>
                  <a:pt x="1607" y="503"/>
                </a:lnTo>
                <a:lnTo>
                  <a:pt x="1607" y="503"/>
                </a:lnTo>
                <a:lnTo>
                  <a:pt x="1581" y="580"/>
                </a:lnTo>
                <a:lnTo>
                  <a:pt x="1570" y="620"/>
                </a:lnTo>
                <a:lnTo>
                  <a:pt x="1558" y="660"/>
                </a:lnTo>
                <a:lnTo>
                  <a:pt x="1547" y="700"/>
                </a:lnTo>
                <a:lnTo>
                  <a:pt x="1539" y="742"/>
                </a:lnTo>
                <a:lnTo>
                  <a:pt x="1531" y="785"/>
                </a:lnTo>
                <a:lnTo>
                  <a:pt x="1526" y="829"/>
                </a:lnTo>
                <a:lnTo>
                  <a:pt x="1526" y="829"/>
                </a:lnTo>
                <a:lnTo>
                  <a:pt x="1498" y="830"/>
                </a:lnTo>
                <a:lnTo>
                  <a:pt x="1470" y="831"/>
                </a:lnTo>
                <a:lnTo>
                  <a:pt x="1417" y="833"/>
                </a:lnTo>
                <a:lnTo>
                  <a:pt x="1417" y="833"/>
                </a:lnTo>
                <a:lnTo>
                  <a:pt x="1391" y="842"/>
                </a:lnTo>
                <a:lnTo>
                  <a:pt x="1365" y="851"/>
                </a:lnTo>
                <a:lnTo>
                  <a:pt x="1339" y="862"/>
                </a:lnTo>
                <a:lnTo>
                  <a:pt x="1315" y="874"/>
                </a:lnTo>
                <a:lnTo>
                  <a:pt x="1291" y="887"/>
                </a:lnTo>
                <a:lnTo>
                  <a:pt x="1268" y="899"/>
                </a:lnTo>
                <a:lnTo>
                  <a:pt x="1245" y="913"/>
                </a:lnTo>
                <a:lnTo>
                  <a:pt x="1223" y="927"/>
                </a:lnTo>
                <a:lnTo>
                  <a:pt x="1223" y="927"/>
                </a:lnTo>
                <a:lnTo>
                  <a:pt x="1207" y="940"/>
                </a:lnTo>
                <a:lnTo>
                  <a:pt x="1192" y="954"/>
                </a:lnTo>
                <a:lnTo>
                  <a:pt x="1165" y="980"/>
                </a:lnTo>
                <a:lnTo>
                  <a:pt x="1165" y="980"/>
                </a:lnTo>
                <a:lnTo>
                  <a:pt x="1154" y="987"/>
                </a:lnTo>
                <a:lnTo>
                  <a:pt x="1145" y="995"/>
                </a:lnTo>
                <a:lnTo>
                  <a:pt x="1135" y="1001"/>
                </a:lnTo>
                <a:lnTo>
                  <a:pt x="1125" y="1010"/>
                </a:lnTo>
                <a:lnTo>
                  <a:pt x="1125" y="1010"/>
                </a:lnTo>
                <a:lnTo>
                  <a:pt x="1117" y="1018"/>
                </a:lnTo>
                <a:lnTo>
                  <a:pt x="1108" y="1028"/>
                </a:lnTo>
                <a:lnTo>
                  <a:pt x="1091" y="1047"/>
                </a:lnTo>
                <a:lnTo>
                  <a:pt x="1091" y="1047"/>
                </a:lnTo>
                <a:lnTo>
                  <a:pt x="1056" y="1082"/>
                </a:lnTo>
                <a:lnTo>
                  <a:pt x="1039" y="1101"/>
                </a:lnTo>
                <a:lnTo>
                  <a:pt x="1023" y="1120"/>
                </a:lnTo>
                <a:lnTo>
                  <a:pt x="1023" y="1120"/>
                </a:lnTo>
                <a:lnTo>
                  <a:pt x="1008" y="1140"/>
                </a:lnTo>
                <a:lnTo>
                  <a:pt x="993" y="1161"/>
                </a:lnTo>
                <a:lnTo>
                  <a:pt x="979" y="1182"/>
                </a:lnTo>
                <a:lnTo>
                  <a:pt x="965" y="1205"/>
                </a:lnTo>
                <a:lnTo>
                  <a:pt x="952" y="1226"/>
                </a:lnTo>
                <a:lnTo>
                  <a:pt x="940" y="1250"/>
                </a:lnTo>
                <a:lnTo>
                  <a:pt x="928" y="1272"/>
                </a:lnTo>
                <a:lnTo>
                  <a:pt x="918" y="1296"/>
                </a:lnTo>
                <a:lnTo>
                  <a:pt x="918" y="1296"/>
                </a:lnTo>
                <a:lnTo>
                  <a:pt x="923" y="1290"/>
                </a:lnTo>
                <a:lnTo>
                  <a:pt x="928" y="1284"/>
                </a:lnTo>
                <a:lnTo>
                  <a:pt x="933" y="1275"/>
                </a:lnTo>
                <a:lnTo>
                  <a:pt x="937" y="1268"/>
                </a:lnTo>
                <a:lnTo>
                  <a:pt x="944" y="1251"/>
                </a:lnTo>
                <a:lnTo>
                  <a:pt x="953" y="1233"/>
                </a:lnTo>
                <a:lnTo>
                  <a:pt x="953" y="1233"/>
                </a:lnTo>
                <a:lnTo>
                  <a:pt x="959" y="1225"/>
                </a:lnTo>
                <a:lnTo>
                  <a:pt x="967" y="1216"/>
                </a:lnTo>
                <a:lnTo>
                  <a:pt x="975" y="1208"/>
                </a:lnTo>
                <a:lnTo>
                  <a:pt x="983" y="1200"/>
                </a:lnTo>
                <a:lnTo>
                  <a:pt x="983" y="1200"/>
                </a:lnTo>
                <a:lnTo>
                  <a:pt x="998" y="1179"/>
                </a:lnTo>
                <a:lnTo>
                  <a:pt x="1013" y="1157"/>
                </a:lnTo>
                <a:lnTo>
                  <a:pt x="1013" y="1157"/>
                </a:lnTo>
                <a:lnTo>
                  <a:pt x="1020" y="1147"/>
                </a:lnTo>
                <a:lnTo>
                  <a:pt x="1028" y="1136"/>
                </a:lnTo>
                <a:lnTo>
                  <a:pt x="1032" y="1131"/>
                </a:lnTo>
                <a:lnTo>
                  <a:pt x="1036" y="1126"/>
                </a:lnTo>
                <a:lnTo>
                  <a:pt x="1042" y="1123"/>
                </a:lnTo>
                <a:lnTo>
                  <a:pt x="1047" y="1121"/>
                </a:lnTo>
                <a:lnTo>
                  <a:pt x="1047" y="1121"/>
                </a:lnTo>
                <a:lnTo>
                  <a:pt x="1038" y="1138"/>
                </a:lnTo>
                <a:lnTo>
                  <a:pt x="1027" y="1153"/>
                </a:lnTo>
                <a:lnTo>
                  <a:pt x="1003" y="1184"/>
                </a:lnTo>
                <a:lnTo>
                  <a:pt x="980" y="1214"/>
                </a:lnTo>
                <a:lnTo>
                  <a:pt x="969" y="1230"/>
                </a:lnTo>
                <a:lnTo>
                  <a:pt x="960" y="1246"/>
                </a:lnTo>
                <a:lnTo>
                  <a:pt x="960" y="1246"/>
                </a:lnTo>
                <a:lnTo>
                  <a:pt x="954" y="1257"/>
                </a:lnTo>
                <a:lnTo>
                  <a:pt x="949" y="1270"/>
                </a:lnTo>
                <a:lnTo>
                  <a:pt x="943" y="1282"/>
                </a:lnTo>
                <a:lnTo>
                  <a:pt x="940" y="1294"/>
                </a:lnTo>
                <a:lnTo>
                  <a:pt x="940" y="1294"/>
                </a:lnTo>
                <a:lnTo>
                  <a:pt x="945" y="1293"/>
                </a:lnTo>
                <a:lnTo>
                  <a:pt x="951" y="1292"/>
                </a:lnTo>
                <a:lnTo>
                  <a:pt x="956" y="1291"/>
                </a:lnTo>
                <a:lnTo>
                  <a:pt x="961" y="1290"/>
                </a:lnTo>
                <a:lnTo>
                  <a:pt x="961" y="1290"/>
                </a:lnTo>
                <a:lnTo>
                  <a:pt x="1012" y="1221"/>
                </a:lnTo>
                <a:lnTo>
                  <a:pt x="1038" y="1186"/>
                </a:lnTo>
                <a:lnTo>
                  <a:pt x="1064" y="1152"/>
                </a:lnTo>
                <a:lnTo>
                  <a:pt x="1091" y="1118"/>
                </a:lnTo>
                <a:lnTo>
                  <a:pt x="1119" y="1086"/>
                </a:lnTo>
                <a:lnTo>
                  <a:pt x="1147" y="1055"/>
                </a:lnTo>
                <a:lnTo>
                  <a:pt x="1177" y="1024"/>
                </a:lnTo>
                <a:lnTo>
                  <a:pt x="1177" y="1024"/>
                </a:lnTo>
                <a:lnTo>
                  <a:pt x="1181" y="1024"/>
                </a:lnTo>
                <a:lnTo>
                  <a:pt x="1184" y="1023"/>
                </a:lnTo>
                <a:lnTo>
                  <a:pt x="1190" y="1020"/>
                </a:lnTo>
                <a:lnTo>
                  <a:pt x="1190" y="1020"/>
                </a:lnTo>
                <a:lnTo>
                  <a:pt x="1220" y="995"/>
                </a:lnTo>
                <a:lnTo>
                  <a:pt x="1251" y="969"/>
                </a:lnTo>
                <a:lnTo>
                  <a:pt x="1284" y="943"/>
                </a:lnTo>
                <a:lnTo>
                  <a:pt x="1317" y="919"/>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11" y="848"/>
                </a:lnTo>
                <a:lnTo>
                  <a:pt x="1524" y="848"/>
                </a:lnTo>
                <a:lnTo>
                  <a:pt x="1532" y="849"/>
                </a:lnTo>
                <a:lnTo>
                  <a:pt x="1541" y="849"/>
                </a:lnTo>
                <a:lnTo>
                  <a:pt x="1553" y="848"/>
                </a:lnTo>
                <a:lnTo>
                  <a:pt x="1553" y="848"/>
                </a:lnTo>
                <a:lnTo>
                  <a:pt x="1580" y="752"/>
                </a:lnTo>
                <a:lnTo>
                  <a:pt x="1609" y="656"/>
                </a:lnTo>
                <a:lnTo>
                  <a:pt x="1622" y="607"/>
                </a:lnTo>
                <a:lnTo>
                  <a:pt x="1635" y="559"/>
                </a:lnTo>
                <a:lnTo>
                  <a:pt x="1647" y="509"/>
                </a:lnTo>
                <a:lnTo>
                  <a:pt x="1656" y="456"/>
                </a:lnTo>
                <a:lnTo>
                  <a:pt x="1656" y="456"/>
                </a:lnTo>
                <a:lnTo>
                  <a:pt x="1659" y="453"/>
                </a:lnTo>
                <a:lnTo>
                  <a:pt x="1662" y="450"/>
                </a:lnTo>
                <a:lnTo>
                  <a:pt x="1664" y="446"/>
                </a:lnTo>
                <a:lnTo>
                  <a:pt x="1666" y="442"/>
                </a:lnTo>
                <a:lnTo>
                  <a:pt x="1666" y="442"/>
                </a:lnTo>
                <a:lnTo>
                  <a:pt x="1672" y="424"/>
                </a:lnTo>
                <a:lnTo>
                  <a:pt x="1678" y="406"/>
                </a:lnTo>
                <a:lnTo>
                  <a:pt x="1682" y="387"/>
                </a:lnTo>
                <a:lnTo>
                  <a:pt x="1685" y="368"/>
                </a:lnTo>
                <a:lnTo>
                  <a:pt x="1694" y="330"/>
                </a:lnTo>
                <a:lnTo>
                  <a:pt x="1699" y="313"/>
                </a:lnTo>
                <a:lnTo>
                  <a:pt x="1705" y="294"/>
                </a:lnTo>
                <a:lnTo>
                  <a:pt x="1705" y="294"/>
                </a:lnTo>
                <a:lnTo>
                  <a:pt x="1707" y="291"/>
                </a:lnTo>
                <a:lnTo>
                  <a:pt x="1710" y="289"/>
                </a:lnTo>
                <a:lnTo>
                  <a:pt x="1712" y="286"/>
                </a:lnTo>
                <a:lnTo>
                  <a:pt x="1714" y="283"/>
                </a:lnTo>
                <a:lnTo>
                  <a:pt x="1714" y="283"/>
                </a:lnTo>
                <a:lnTo>
                  <a:pt x="1723" y="256"/>
                </a:lnTo>
                <a:lnTo>
                  <a:pt x="1730" y="229"/>
                </a:lnTo>
                <a:lnTo>
                  <a:pt x="1737" y="202"/>
                </a:lnTo>
                <a:lnTo>
                  <a:pt x="1744" y="178"/>
                </a:lnTo>
                <a:lnTo>
                  <a:pt x="1744" y="178"/>
                </a:lnTo>
                <a:lnTo>
                  <a:pt x="1751" y="162"/>
                </a:lnTo>
                <a:lnTo>
                  <a:pt x="1753" y="154"/>
                </a:lnTo>
                <a:lnTo>
                  <a:pt x="1753" y="150"/>
                </a:lnTo>
                <a:lnTo>
                  <a:pt x="1751" y="146"/>
                </a:lnTo>
                <a:lnTo>
                  <a:pt x="1751" y="146"/>
                </a:lnTo>
                <a:lnTo>
                  <a:pt x="1742" y="148"/>
                </a:lnTo>
                <a:lnTo>
                  <a:pt x="1735" y="150"/>
                </a:lnTo>
                <a:lnTo>
                  <a:pt x="1727" y="152"/>
                </a:lnTo>
                <a:lnTo>
                  <a:pt x="1723" y="152"/>
                </a:lnTo>
                <a:lnTo>
                  <a:pt x="1717" y="151"/>
                </a:lnTo>
                <a:lnTo>
                  <a:pt x="1717" y="151"/>
                </a:lnTo>
                <a:close/>
                <a:moveTo>
                  <a:pt x="1785" y="576"/>
                </a:moveTo>
                <a:lnTo>
                  <a:pt x="1785" y="576"/>
                </a:lnTo>
                <a:lnTo>
                  <a:pt x="1783" y="575"/>
                </a:lnTo>
                <a:lnTo>
                  <a:pt x="1782" y="575"/>
                </a:lnTo>
                <a:lnTo>
                  <a:pt x="1781" y="576"/>
                </a:lnTo>
                <a:lnTo>
                  <a:pt x="1781" y="577"/>
                </a:lnTo>
                <a:lnTo>
                  <a:pt x="1778" y="581"/>
                </a:lnTo>
                <a:lnTo>
                  <a:pt x="1776" y="587"/>
                </a:lnTo>
                <a:lnTo>
                  <a:pt x="1776" y="587"/>
                </a:lnTo>
                <a:lnTo>
                  <a:pt x="1781" y="556"/>
                </a:lnTo>
                <a:lnTo>
                  <a:pt x="1785" y="526"/>
                </a:lnTo>
                <a:lnTo>
                  <a:pt x="1798" y="464"/>
                </a:lnTo>
                <a:lnTo>
                  <a:pt x="1811" y="399"/>
                </a:lnTo>
                <a:lnTo>
                  <a:pt x="1822" y="334"/>
                </a:lnTo>
                <a:lnTo>
                  <a:pt x="1822" y="334"/>
                </a:lnTo>
                <a:lnTo>
                  <a:pt x="1827" y="327"/>
                </a:lnTo>
                <a:lnTo>
                  <a:pt x="1831" y="320"/>
                </a:lnTo>
                <a:lnTo>
                  <a:pt x="1831" y="320"/>
                </a:lnTo>
                <a:lnTo>
                  <a:pt x="1831" y="312"/>
                </a:lnTo>
                <a:lnTo>
                  <a:pt x="1833" y="303"/>
                </a:lnTo>
                <a:lnTo>
                  <a:pt x="1838" y="282"/>
                </a:lnTo>
                <a:lnTo>
                  <a:pt x="1844" y="260"/>
                </a:lnTo>
                <a:lnTo>
                  <a:pt x="1849" y="240"/>
                </a:lnTo>
                <a:lnTo>
                  <a:pt x="1849" y="240"/>
                </a:lnTo>
                <a:lnTo>
                  <a:pt x="1852" y="237"/>
                </a:lnTo>
                <a:lnTo>
                  <a:pt x="1854" y="232"/>
                </a:lnTo>
                <a:lnTo>
                  <a:pt x="1857" y="227"/>
                </a:lnTo>
                <a:lnTo>
                  <a:pt x="1858" y="222"/>
                </a:lnTo>
                <a:lnTo>
                  <a:pt x="1858" y="222"/>
                </a:lnTo>
                <a:lnTo>
                  <a:pt x="1853" y="217"/>
                </a:lnTo>
                <a:lnTo>
                  <a:pt x="1849" y="213"/>
                </a:lnTo>
                <a:lnTo>
                  <a:pt x="1844" y="211"/>
                </a:lnTo>
                <a:lnTo>
                  <a:pt x="1838" y="210"/>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86"/>
                </a:lnTo>
                <a:lnTo>
                  <a:pt x="1809" y="278"/>
                </a:lnTo>
                <a:lnTo>
                  <a:pt x="1809" y="271"/>
                </a:lnTo>
                <a:lnTo>
                  <a:pt x="1813" y="253"/>
                </a:lnTo>
                <a:lnTo>
                  <a:pt x="1817" y="233"/>
                </a:lnTo>
                <a:lnTo>
                  <a:pt x="1820" y="215"/>
                </a:lnTo>
                <a:lnTo>
                  <a:pt x="1820" y="215"/>
                </a:lnTo>
                <a:lnTo>
                  <a:pt x="1818" y="212"/>
                </a:lnTo>
                <a:lnTo>
                  <a:pt x="1816" y="209"/>
                </a:lnTo>
                <a:lnTo>
                  <a:pt x="1814" y="201"/>
                </a:lnTo>
                <a:lnTo>
                  <a:pt x="1813" y="194"/>
                </a:lnTo>
                <a:lnTo>
                  <a:pt x="1809" y="186"/>
                </a:lnTo>
                <a:lnTo>
                  <a:pt x="1809" y="186"/>
                </a:lnTo>
                <a:lnTo>
                  <a:pt x="1804" y="204"/>
                </a:lnTo>
                <a:lnTo>
                  <a:pt x="1800" y="223"/>
                </a:lnTo>
                <a:lnTo>
                  <a:pt x="1794" y="241"/>
                </a:lnTo>
                <a:lnTo>
                  <a:pt x="1791" y="248"/>
                </a:lnTo>
                <a:lnTo>
                  <a:pt x="1787" y="256"/>
                </a:lnTo>
                <a:lnTo>
                  <a:pt x="1787" y="256"/>
                </a:lnTo>
                <a:lnTo>
                  <a:pt x="1787" y="246"/>
                </a:lnTo>
                <a:lnTo>
                  <a:pt x="1788" y="237"/>
                </a:lnTo>
                <a:lnTo>
                  <a:pt x="1792" y="219"/>
                </a:lnTo>
                <a:lnTo>
                  <a:pt x="1796" y="202"/>
                </a:lnTo>
                <a:lnTo>
                  <a:pt x="1797" y="194"/>
                </a:lnTo>
                <a:lnTo>
                  <a:pt x="1798" y="186"/>
                </a:lnTo>
                <a:lnTo>
                  <a:pt x="1798" y="186"/>
                </a:lnTo>
                <a:lnTo>
                  <a:pt x="1794" y="191"/>
                </a:lnTo>
                <a:lnTo>
                  <a:pt x="1791" y="196"/>
                </a:lnTo>
                <a:lnTo>
                  <a:pt x="1789" y="207"/>
                </a:lnTo>
                <a:lnTo>
                  <a:pt x="1787" y="217"/>
                </a:lnTo>
                <a:lnTo>
                  <a:pt x="1785" y="229"/>
                </a:lnTo>
                <a:lnTo>
                  <a:pt x="1785" y="229"/>
                </a:lnTo>
                <a:lnTo>
                  <a:pt x="1771" y="272"/>
                </a:lnTo>
                <a:lnTo>
                  <a:pt x="1765" y="293"/>
                </a:lnTo>
                <a:lnTo>
                  <a:pt x="1760" y="315"/>
                </a:lnTo>
                <a:lnTo>
                  <a:pt x="1760" y="315"/>
                </a:lnTo>
                <a:lnTo>
                  <a:pt x="1758" y="324"/>
                </a:lnTo>
                <a:lnTo>
                  <a:pt x="1757" y="333"/>
                </a:lnTo>
                <a:lnTo>
                  <a:pt x="1756" y="336"/>
                </a:lnTo>
                <a:lnTo>
                  <a:pt x="1754" y="339"/>
                </a:lnTo>
                <a:lnTo>
                  <a:pt x="1752" y="342"/>
                </a:lnTo>
                <a:lnTo>
                  <a:pt x="1750" y="343"/>
                </a:lnTo>
                <a:lnTo>
                  <a:pt x="1750" y="343"/>
                </a:lnTo>
                <a:lnTo>
                  <a:pt x="1752" y="321"/>
                </a:lnTo>
                <a:lnTo>
                  <a:pt x="1756" y="300"/>
                </a:lnTo>
                <a:lnTo>
                  <a:pt x="1765" y="259"/>
                </a:lnTo>
                <a:lnTo>
                  <a:pt x="1775" y="217"/>
                </a:lnTo>
                <a:lnTo>
                  <a:pt x="1780" y="196"/>
                </a:lnTo>
                <a:lnTo>
                  <a:pt x="1783" y="173"/>
                </a:lnTo>
                <a:lnTo>
                  <a:pt x="1783" y="173"/>
                </a:lnTo>
                <a:lnTo>
                  <a:pt x="1776" y="164"/>
                </a:lnTo>
                <a:lnTo>
                  <a:pt x="1772" y="160"/>
                </a:lnTo>
                <a:lnTo>
                  <a:pt x="1767" y="156"/>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4" y="841"/>
                </a:lnTo>
                <a:lnTo>
                  <a:pt x="1569" y="847"/>
                </a:lnTo>
                <a:lnTo>
                  <a:pt x="1574" y="851"/>
                </a:lnTo>
                <a:lnTo>
                  <a:pt x="1577" y="853"/>
                </a:lnTo>
                <a:lnTo>
                  <a:pt x="1581" y="854"/>
                </a:lnTo>
                <a:lnTo>
                  <a:pt x="1586" y="855"/>
                </a:lnTo>
                <a:lnTo>
                  <a:pt x="1591" y="854"/>
                </a:lnTo>
                <a:lnTo>
                  <a:pt x="1591" y="854"/>
                </a:lnTo>
                <a:lnTo>
                  <a:pt x="1592" y="842"/>
                </a:lnTo>
                <a:lnTo>
                  <a:pt x="1595" y="830"/>
                </a:lnTo>
                <a:lnTo>
                  <a:pt x="1599" y="817"/>
                </a:lnTo>
                <a:lnTo>
                  <a:pt x="1602" y="805"/>
                </a:lnTo>
                <a:lnTo>
                  <a:pt x="1610" y="782"/>
                </a:lnTo>
                <a:lnTo>
                  <a:pt x="1615" y="769"/>
                </a:lnTo>
                <a:lnTo>
                  <a:pt x="1618" y="757"/>
                </a:lnTo>
                <a:lnTo>
                  <a:pt x="1618" y="757"/>
                </a:lnTo>
                <a:lnTo>
                  <a:pt x="1620" y="744"/>
                </a:lnTo>
                <a:lnTo>
                  <a:pt x="1621" y="730"/>
                </a:lnTo>
                <a:lnTo>
                  <a:pt x="1622" y="724"/>
                </a:lnTo>
                <a:lnTo>
                  <a:pt x="1624" y="717"/>
                </a:lnTo>
                <a:lnTo>
                  <a:pt x="1626" y="711"/>
                </a:lnTo>
                <a:lnTo>
                  <a:pt x="1631" y="706"/>
                </a:lnTo>
                <a:lnTo>
                  <a:pt x="1631" y="706"/>
                </a:lnTo>
                <a:lnTo>
                  <a:pt x="1629" y="725"/>
                </a:lnTo>
                <a:lnTo>
                  <a:pt x="1625" y="743"/>
                </a:lnTo>
                <a:lnTo>
                  <a:pt x="1618" y="779"/>
                </a:lnTo>
                <a:lnTo>
                  <a:pt x="1609" y="816"/>
                </a:lnTo>
                <a:lnTo>
                  <a:pt x="1605" y="834"/>
                </a:lnTo>
                <a:lnTo>
                  <a:pt x="1602" y="853"/>
                </a:lnTo>
                <a:lnTo>
                  <a:pt x="1602" y="853"/>
                </a:lnTo>
                <a:lnTo>
                  <a:pt x="1605" y="852"/>
                </a:lnTo>
                <a:lnTo>
                  <a:pt x="1607" y="852"/>
                </a:lnTo>
                <a:lnTo>
                  <a:pt x="1611" y="852"/>
                </a:lnTo>
                <a:lnTo>
                  <a:pt x="1616" y="853"/>
                </a:lnTo>
                <a:lnTo>
                  <a:pt x="1618" y="853"/>
                </a:lnTo>
                <a:lnTo>
                  <a:pt x="1620" y="853"/>
                </a:lnTo>
                <a:lnTo>
                  <a:pt x="1620" y="853"/>
                </a:lnTo>
                <a:lnTo>
                  <a:pt x="1626" y="823"/>
                </a:lnTo>
                <a:lnTo>
                  <a:pt x="1634" y="792"/>
                </a:lnTo>
                <a:lnTo>
                  <a:pt x="1650" y="731"/>
                </a:lnTo>
                <a:lnTo>
                  <a:pt x="1665" y="669"/>
                </a:lnTo>
                <a:lnTo>
                  <a:pt x="1672" y="637"/>
                </a:lnTo>
                <a:lnTo>
                  <a:pt x="1678" y="604"/>
                </a:lnTo>
                <a:lnTo>
                  <a:pt x="1678" y="604"/>
                </a:lnTo>
                <a:lnTo>
                  <a:pt x="1681" y="600"/>
                </a:lnTo>
                <a:lnTo>
                  <a:pt x="1684" y="595"/>
                </a:lnTo>
                <a:lnTo>
                  <a:pt x="1685" y="590"/>
                </a:lnTo>
                <a:lnTo>
                  <a:pt x="1686" y="584"/>
                </a:lnTo>
                <a:lnTo>
                  <a:pt x="1687" y="571"/>
                </a:lnTo>
                <a:lnTo>
                  <a:pt x="1688" y="558"/>
                </a:lnTo>
                <a:lnTo>
                  <a:pt x="1688" y="558"/>
                </a:lnTo>
                <a:lnTo>
                  <a:pt x="1693" y="537"/>
                </a:lnTo>
                <a:lnTo>
                  <a:pt x="1698" y="517"/>
                </a:lnTo>
                <a:lnTo>
                  <a:pt x="1702" y="497"/>
                </a:lnTo>
                <a:lnTo>
                  <a:pt x="1707" y="476"/>
                </a:lnTo>
                <a:lnTo>
                  <a:pt x="1707" y="476"/>
                </a:lnTo>
                <a:lnTo>
                  <a:pt x="1709" y="466"/>
                </a:lnTo>
                <a:lnTo>
                  <a:pt x="1712" y="456"/>
                </a:lnTo>
                <a:lnTo>
                  <a:pt x="1717" y="436"/>
                </a:lnTo>
                <a:lnTo>
                  <a:pt x="1717" y="436"/>
                </a:lnTo>
                <a:lnTo>
                  <a:pt x="1720" y="425"/>
                </a:lnTo>
                <a:lnTo>
                  <a:pt x="1721" y="414"/>
                </a:lnTo>
                <a:lnTo>
                  <a:pt x="1722" y="409"/>
                </a:lnTo>
                <a:lnTo>
                  <a:pt x="1724" y="405"/>
                </a:lnTo>
                <a:lnTo>
                  <a:pt x="1727" y="402"/>
                </a:lnTo>
                <a:lnTo>
                  <a:pt x="1731" y="398"/>
                </a:lnTo>
                <a:lnTo>
                  <a:pt x="1731" y="398"/>
                </a:lnTo>
                <a:lnTo>
                  <a:pt x="1726" y="434"/>
                </a:lnTo>
                <a:lnTo>
                  <a:pt x="1720" y="471"/>
                </a:lnTo>
                <a:lnTo>
                  <a:pt x="1712" y="509"/>
                </a:lnTo>
                <a:lnTo>
                  <a:pt x="1705" y="547"/>
                </a:lnTo>
                <a:lnTo>
                  <a:pt x="1686" y="624"/>
                </a:lnTo>
                <a:lnTo>
                  <a:pt x="1667" y="700"/>
                </a:lnTo>
                <a:lnTo>
                  <a:pt x="1667" y="700"/>
                </a:lnTo>
                <a:lnTo>
                  <a:pt x="1664" y="716"/>
                </a:lnTo>
                <a:lnTo>
                  <a:pt x="1662" y="733"/>
                </a:lnTo>
                <a:lnTo>
                  <a:pt x="1659" y="749"/>
                </a:lnTo>
                <a:lnTo>
                  <a:pt x="1655" y="766"/>
                </a:lnTo>
                <a:lnTo>
                  <a:pt x="1655" y="766"/>
                </a:lnTo>
                <a:lnTo>
                  <a:pt x="1651" y="779"/>
                </a:lnTo>
                <a:lnTo>
                  <a:pt x="1646" y="794"/>
                </a:lnTo>
                <a:lnTo>
                  <a:pt x="1635" y="824"/>
                </a:lnTo>
                <a:lnTo>
                  <a:pt x="1630" y="841"/>
                </a:lnTo>
                <a:lnTo>
                  <a:pt x="1626" y="855"/>
                </a:lnTo>
                <a:lnTo>
                  <a:pt x="1623" y="869"/>
                </a:lnTo>
                <a:lnTo>
                  <a:pt x="1623" y="883"/>
                </a:lnTo>
                <a:lnTo>
                  <a:pt x="1623" y="883"/>
                </a:lnTo>
                <a:lnTo>
                  <a:pt x="1630" y="888"/>
                </a:lnTo>
                <a:lnTo>
                  <a:pt x="1635" y="891"/>
                </a:lnTo>
                <a:lnTo>
                  <a:pt x="1650" y="894"/>
                </a:lnTo>
                <a:lnTo>
                  <a:pt x="1650" y="894"/>
                </a:lnTo>
                <a:lnTo>
                  <a:pt x="1651" y="879"/>
                </a:lnTo>
                <a:lnTo>
                  <a:pt x="1654" y="865"/>
                </a:lnTo>
                <a:lnTo>
                  <a:pt x="1657" y="852"/>
                </a:lnTo>
                <a:lnTo>
                  <a:pt x="1662" y="838"/>
                </a:lnTo>
                <a:lnTo>
                  <a:pt x="1671" y="813"/>
                </a:lnTo>
                <a:lnTo>
                  <a:pt x="1680" y="787"/>
                </a:lnTo>
                <a:lnTo>
                  <a:pt x="1680" y="787"/>
                </a:lnTo>
                <a:lnTo>
                  <a:pt x="1683" y="775"/>
                </a:lnTo>
                <a:lnTo>
                  <a:pt x="1685" y="763"/>
                </a:lnTo>
                <a:lnTo>
                  <a:pt x="1688" y="741"/>
                </a:lnTo>
                <a:lnTo>
                  <a:pt x="1691" y="729"/>
                </a:lnTo>
                <a:lnTo>
                  <a:pt x="1693" y="717"/>
                </a:lnTo>
                <a:lnTo>
                  <a:pt x="1697" y="707"/>
                </a:lnTo>
                <a:lnTo>
                  <a:pt x="1703" y="697"/>
                </a:lnTo>
                <a:lnTo>
                  <a:pt x="1703" y="697"/>
                </a:lnTo>
                <a:lnTo>
                  <a:pt x="1699" y="727"/>
                </a:lnTo>
                <a:lnTo>
                  <a:pt x="1694" y="761"/>
                </a:lnTo>
                <a:lnTo>
                  <a:pt x="1691" y="778"/>
                </a:lnTo>
                <a:lnTo>
                  <a:pt x="1686" y="794"/>
                </a:lnTo>
                <a:lnTo>
                  <a:pt x="1680" y="808"/>
                </a:lnTo>
                <a:lnTo>
                  <a:pt x="1677" y="815"/>
                </a:lnTo>
                <a:lnTo>
                  <a:pt x="1672" y="821"/>
                </a:lnTo>
                <a:lnTo>
                  <a:pt x="1672" y="821"/>
                </a:lnTo>
                <a:lnTo>
                  <a:pt x="1665" y="857"/>
                </a:lnTo>
                <a:lnTo>
                  <a:pt x="1656" y="894"/>
                </a:lnTo>
                <a:lnTo>
                  <a:pt x="1656" y="894"/>
                </a:lnTo>
                <a:lnTo>
                  <a:pt x="1660" y="893"/>
                </a:lnTo>
                <a:lnTo>
                  <a:pt x="1663" y="894"/>
                </a:lnTo>
                <a:lnTo>
                  <a:pt x="1665" y="897"/>
                </a:lnTo>
                <a:lnTo>
                  <a:pt x="1666" y="902"/>
                </a:lnTo>
                <a:lnTo>
                  <a:pt x="1670" y="911"/>
                </a:lnTo>
                <a:lnTo>
                  <a:pt x="1672" y="915"/>
                </a:lnTo>
                <a:lnTo>
                  <a:pt x="1675" y="919"/>
                </a:lnTo>
                <a:lnTo>
                  <a:pt x="1675" y="919"/>
                </a:lnTo>
                <a:lnTo>
                  <a:pt x="1681" y="888"/>
                </a:lnTo>
                <a:lnTo>
                  <a:pt x="1688" y="857"/>
                </a:lnTo>
                <a:lnTo>
                  <a:pt x="1697" y="827"/>
                </a:lnTo>
                <a:lnTo>
                  <a:pt x="1707" y="796"/>
                </a:lnTo>
                <a:lnTo>
                  <a:pt x="1726" y="735"/>
                </a:lnTo>
                <a:lnTo>
                  <a:pt x="1736" y="703"/>
                </a:lnTo>
                <a:lnTo>
                  <a:pt x="1742" y="671"/>
                </a:lnTo>
                <a:lnTo>
                  <a:pt x="1742" y="671"/>
                </a:lnTo>
                <a:lnTo>
                  <a:pt x="1742" y="665"/>
                </a:lnTo>
                <a:lnTo>
                  <a:pt x="1742" y="658"/>
                </a:lnTo>
                <a:lnTo>
                  <a:pt x="1743" y="655"/>
                </a:lnTo>
                <a:lnTo>
                  <a:pt x="1744" y="652"/>
                </a:lnTo>
                <a:lnTo>
                  <a:pt x="1746" y="650"/>
                </a:lnTo>
                <a:lnTo>
                  <a:pt x="1750" y="649"/>
                </a:lnTo>
                <a:lnTo>
                  <a:pt x="1750" y="649"/>
                </a:lnTo>
                <a:lnTo>
                  <a:pt x="1750" y="660"/>
                </a:lnTo>
                <a:lnTo>
                  <a:pt x="1750" y="671"/>
                </a:lnTo>
                <a:lnTo>
                  <a:pt x="1747" y="695"/>
                </a:lnTo>
                <a:lnTo>
                  <a:pt x="1743" y="718"/>
                </a:lnTo>
                <a:lnTo>
                  <a:pt x="1737" y="743"/>
                </a:lnTo>
                <a:lnTo>
                  <a:pt x="1737" y="743"/>
                </a:lnTo>
                <a:lnTo>
                  <a:pt x="1730" y="766"/>
                </a:lnTo>
                <a:lnTo>
                  <a:pt x="1724" y="789"/>
                </a:lnTo>
                <a:lnTo>
                  <a:pt x="1708" y="837"/>
                </a:lnTo>
                <a:lnTo>
                  <a:pt x="1693" y="887"/>
                </a:lnTo>
                <a:lnTo>
                  <a:pt x="1686" y="911"/>
                </a:lnTo>
                <a:lnTo>
                  <a:pt x="1682" y="935"/>
                </a:lnTo>
                <a:lnTo>
                  <a:pt x="1682" y="935"/>
                </a:lnTo>
                <a:lnTo>
                  <a:pt x="1678" y="937"/>
                </a:lnTo>
                <a:lnTo>
                  <a:pt x="1675" y="940"/>
                </a:lnTo>
                <a:lnTo>
                  <a:pt x="1667" y="945"/>
                </a:lnTo>
                <a:lnTo>
                  <a:pt x="1667" y="945"/>
                </a:lnTo>
                <a:lnTo>
                  <a:pt x="1660" y="945"/>
                </a:lnTo>
                <a:lnTo>
                  <a:pt x="1651" y="945"/>
                </a:lnTo>
                <a:lnTo>
                  <a:pt x="1634" y="944"/>
                </a:lnTo>
                <a:lnTo>
                  <a:pt x="1616" y="943"/>
                </a:lnTo>
                <a:lnTo>
                  <a:pt x="1606" y="944"/>
                </a:lnTo>
                <a:lnTo>
                  <a:pt x="1596" y="945"/>
                </a:lnTo>
                <a:lnTo>
                  <a:pt x="1596" y="945"/>
                </a:lnTo>
                <a:lnTo>
                  <a:pt x="1562" y="954"/>
                </a:lnTo>
                <a:lnTo>
                  <a:pt x="1527" y="963"/>
                </a:lnTo>
                <a:lnTo>
                  <a:pt x="1490" y="972"/>
                </a:lnTo>
                <a:lnTo>
                  <a:pt x="1456" y="981"/>
                </a:lnTo>
                <a:lnTo>
                  <a:pt x="1456" y="981"/>
                </a:lnTo>
                <a:lnTo>
                  <a:pt x="1438" y="986"/>
                </a:lnTo>
                <a:lnTo>
                  <a:pt x="1420" y="993"/>
                </a:lnTo>
                <a:lnTo>
                  <a:pt x="1403" y="1000"/>
                </a:lnTo>
                <a:lnTo>
                  <a:pt x="1387" y="1008"/>
                </a:lnTo>
                <a:lnTo>
                  <a:pt x="1354" y="1025"/>
                </a:lnTo>
                <a:lnTo>
                  <a:pt x="1322" y="1040"/>
                </a:lnTo>
                <a:lnTo>
                  <a:pt x="1322" y="1040"/>
                </a:lnTo>
                <a:lnTo>
                  <a:pt x="1308" y="1047"/>
                </a:lnTo>
                <a:lnTo>
                  <a:pt x="1296" y="1055"/>
                </a:lnTo>
                <a:lnTo>
                  <a:pt x="1273" y="1069"/>
                </a:lnTo>
                <a:lnTo>
                  <a:pt x="1273" y="1069"/>
                </a:lnTo>
                <a:lnTo>
                  <a:pt x="1267" y="1072"/>
                </a:lnTo>
                <a:lnTo>
                  <a:pt x="1259" y="1074"/>
                </a:lnTo>
                <a:lnTo>
                  <a:pt x="1253" y="1077"/>
                </a:lnTo>
                <a:lnTo>
                  <a:pt x="1246" y="1080"/>
                </a:lnTo>
                <a:lnTo>
                  <a:pt x="1246" y="1080"/>
                </a:lnTo>
                <a:lnTo>
                  <a:pt x="1221" y="1099"/>
                </a:lnTo>
                <a:lnTo>
                  <a:pt x="1195" y="1117"/>
                </a:lnTo>
                <a:lnTo>
                  <a:pt x="1144" y="1154"/>
                </a:lnTo>
                <a:lnTo>
                  <a:pt x="1118" y="1174"/>
                </a:lnTo>
                <a:lnTo>
                  <a:pt x="1093" y="1194"/>
                </a:lnTo>
                <a:lnTo>
                  <a:pt x="1071" y="1215"/>
                </a:lnTo>
                <a:lnTo>
                  <a:pt x="1060" y="1227"/>
                </a:lnTo>
                <a:lnTo>
                  <a:pt x="1049" y="1239"/>
                </a:lnTo>
                <a:lnTo>
                  <a:pt x="1049" y="1239"/>
                </a:lnTo>
                <a:lnTo>
                  <a:pt x="1099" y="1210"/>
                </a:lnTo>
                <a:lnTo>
                  <a:pt x="1149" y="1182"/>
                </a:lnTo>
                <a:lnTo>
                  <a:pt x="1201" y="1155"/>
                </a:lnTo>
                <a:lnTo>
                  <a:pt x="1254" y="1129"/>
                </a:lnTo>
                <a:lnTo>
                  <a:pt x="1254" y="1129"/>
                </a:lnTo>
                <a:lnTo>
                  <a:pt x="1258" y="1125"/>
                </a:lnTo>
                <a:lnTo>
                  <a:pt x="1262" y="1122"/>
                </a:lnTo>
                <a:lnTo>
                  <a:pt x="1267" y="1119"/>
                </a:lnTo>
                <a:lnTo>
                  <a:pt x="1271" y="1116"/>
                </a:lnTo>
                <a:lnTo>
                  <a:pt x="1271" y="1116"/>
                </a:lnTo>
                <a:lnTo>
                  <a:pt x="1304" y="1102"/>
                </a:lnTo>
                <a:lnTo>
                  <a:pt x="1339" y="1090"/>
                </a:lnTo>
                <a:lnTo>
                  <a:pt x="1375" y="1079"/>
                </a:lnTo>
                <a:lnTo>
                  <a:pt x="1411" y="1070"/>
                </a:lnTo>
                <a:lnTo>
                  <a:pt x="1449" y="1061"/>
                </a:lnTo>
                <a:lnTo>
                  <a:pt x="1486" y="1054"/>
                </a:lnTo>
                <a:lnTo>
                  <a:pt x="1562" y="1040"/>
                </a:lnTo>
                <a:lnTo>
                  <a:pt x="1562" y="1040"/>
                </a:lnTo>
                <a:lnTo>
                  <a:pt x="1581" y="1035"/>
                </a:lnTo>
                <a:lnTo>
                  <a:pt x="1599" y="1031"/>
                </a:lnTo>
                <a:lnTo>
                  <a:pt x="1617" y="1029"/>
                </a:lnTo>
                <a:lnTo>
                  <a:pt x="1635" y="1027"/>
                </a:lnTo>
                <a:lnTo>
                  <a:pt x="1671" y="1024"/>
                </a:lnTo>
                <a:lnTo>
                  <a:pt x="1710" y="1020"/>
                </a:lnTo>
                <a:lnTo>
                  <a:pt x="1710" y="1020"/>
                </a:lnTo>
                <a:lnTo>
                  <a:pt x="1722" y="982"/>
                </a:lnTo>
                <a:lnTo>
                  <a:pt x="1733" y="945"/>
                </a:lnTo>
                <a:lnTo>
                  <a:pt x="1743" y="908"/>
                </a:lnTo>
                <a:lnTo>
                  <a:pt x="1752" y="872"/>
                </a:lnTo>
                <a:lnTo>
                  <a:pt x="1769" y="797"/>
                </a:lnTo>
                <a:lnTo>
                  <a:pt x="1787" y="720"/>
                </a:lnTo>
                <a:lnTo>
                  <a:pt x="1787" y="720"/>
                </a:lnTo>
                <a:lnTo>
                  <a:pt x="1797" y="683"/>
                </a:lnTo>
                <a:lnTo>
                  <a:pt x="1808" y="645"/>
                </a:lnTo>
                <a:lnTo>
                  <a:pt x="1819" y="607"/>
                </a:lnTo>
                <a:lnTo>
                  <a:pt x="1830" y="571"/>
                </a:lnTo>
                <a:lnTo>
                  <a:pt x="1830" y="571"/>
                </a:lnTo>
                <a:lnTo>
                  <a:pt x="1838" y="530"/>
                </a:lnTo>
                <a:lnTo>
                  <a:pt x="1847" y="488"/>
                </a:lnTo>
                <a:lnTo>
                  <a:pt x="1847" y="488"/>
                </a:lnTo>
                <a:lnTo>
                  <a:pt x="1850" y="479"/>
                </a:lnTo>
                <a:lnTo>
                  <a:pt x="1853" y="469"/>
                </a:lnTo>
                <a:lnTo>
                  <a:pt x="1860" y="451"/>
                </a:lnTo>
                <a:lnTo>
                  <a:pt x="1866" y="431"/>
                </a:lnTo>
                <a:lnTo>
                  <a:pt x="1868" y="422"/>
                </a:lnTo>
                <a:lnTo>
                  <a:pt x="1871" y="412"/>
                </a:lnTo>
                <a:lnTo>
                  <a:pt x="1871" y="412"/>
                </a:lnTo>
                <a:lnTo>
                  <a:pt x="1876" y="403"/>
                </a:lnTo>
                <a:lnTo>
                  <a:pt x="1880" y="391"/>
                </a:lnTo>
                <a:lnTo>
                  <a:pt x="1883" y="378"/>
                </a:lnTo>
                <a:lnTo>
                  <a:pt x="1887" y="364"/>
                </a:lnTo>
                <a:lnTo>
                  <a:pt x="1893" y="337"/>
                </a:lnTo>
                <a:lnTo>
                  <a:pt x="1898" y="313"/>
                </a:lnTo>
                <a:lnTo>
                  <a:pt x="1898" y="313"/>
                </a:lnTo>
                <a:lnTo>
                  <a:pt x="1886" y="315"/>
                </a:lnTo>
                <a:lnTo>
                  <a:pt x="1873" y="317"/>
                </a:lnTo>
                <a:lnTo>
                  <a:pt x="1850" y="321"/>
                </a:lnTo>
                <a:lnTo>
                  <a:pt x="1850" y="321"/>
                </a:lnTo>
                <a:lnTo>
                  <a:pt x="1845" y="338"/>
                </a:lnTo>
                <a:lnTo>
                  <a:pt x="1839" y="357"/>
                </a:lnTo>
                <a:lnTo>
                  <a:pt x="1831" y="394"/>
                </a:lnTo>
                <a:lnTo>
                  <a:pt x="1822" y="431"/>
                </a:lnTo>
                <a:lnTo>
                  <a:pt x="1817" y="450"/>
                </a:lnTo>
                <a:lnTo>
                  <a:pt x="1812" y="467"/>
                </a:lnTo>
                <a:lnTo>
                  <a:pt x="1812" y="467"/>
                </a:lnTo>
                <a:lnTo>
                  <a:pt x="1811" y="465"/>
                </a:lnTo>
                <a:lnTo>
                  <a:pt x="1811" y="465"/>
                </a:lnTo>
                <a:lnTo>
                  <a:pt x="1809" y="466"/>
                </a:lnTo>
                <a:lnTo>
                  <a:pt x="1809" y="466"/>
                </a:lnTo>
                <a:lnTo>
                  <a:pt x="1808" y="480"/>
                </a:lnTo>
                <a:lnTo>
                  <a:pt x="1806" y="494"/>
                </a:lnTo>
                <a:lnTo>
                  <a:pt x="1799" y="520"/>
                </a:lnTo>
                <a:lnTo>
                  <a:pt x="1791" y="547"/>
                </a:lnTo>
                <a:lnTo>
                  <a:pt x="1788" y="561"/>
                </a:lnTo>
                <a:lnTo>
                  <a:pt x="1785" y="576"/>
                </a:lnTo>
                <a:lnTo>
                  <a:pt x="1785" y="576"/>
                </a:lnTo>
                <a:close/>
                <a:moveTo>
                  <a:pt x="794" y="441"/>
                </a:moveTo>
                <a:lnTo>
                  <a:pt x="794" y="441"/>
                </a:lnTo>
                <a:lnTo>
                  <a:pt x="787" y="437"/>
                </a:lnTo>
                <a:lnTo>
                  <a:pt x="779" y="435"/>
                </a:lnTo>
                <a:lnTo>
                  <a:pt x="771" y="434"/>
                </a:lnTo>
                <a:lnTo>
                  <a:pt x="763" y="434"/>
                </a:lnTo>
                <a:lnTo>
                  <a:pt x="746" y="434"/>
                </a:lnTo>
                <a:lnTo>
                  <a:pt x="729" y="434"/>
                </a:lnTo>
                <a:lnTo>
                  <a:pt x="729" y="434"/>
                </a:lnTo>
                <a:lnTo>
                  <a:pt x="717" y="433"/>
                </a:lnTo>
                <a:lnTo>
                  <a:pt x="706" y="430"/>
                </a:lnTo>
                <a:lnTo>
                  <a:pt x="683" y="426"/>
                </a:lnTo>
                <a:lnTo>
                  <a:pt x="673" y="424"/>
                </a:lnTo>
                <a:lnTo>
                  <a:pt x="664" y="423"/>
                </a:lnTo>
                <a:lnTo>
                  <a:pt x="654" y="423"/>
                </a:lnTo>
                <a:lnTo>
                  <a:pt x="646" y="425"/>
                </a:lnTo>
                <a:lnTo>
                  <a:pt x="646" y="425"/>
                </a:lnTo>
                <a:lnTo>
                  <a:pt x="647" y="425"/>
                </a:lnTo>
                <a:lnTo>
                  <a:pt x="647" y="426"/>
                </a:lnTo>
                <a:lnTo>
                  <a:pt x="646" y="426"/>
                </a:lnTo>
                <a:lnTo>
                  <a:pt x="646" y="426"/>
                </a:lnTo>
                <a:lnTo>
                  <a:pt x="624" y="424"/>
                </a:lnTo>
                <a:lnTo>
                  <a:pt x="603" y="422"/>
                </a:lnTo>
                <a:lnTo>
                  <a:pt x="581" y="419"/>
                </a:lnTo>
                <a:lnTo>
                  <a:pt x="560" y="418"/>
                </a:lnTo>
                <a:lnTo>
                  <a:pt x="560" y="418"/>
                </a:lnTo>
                <a:lnTo>
                  <a:pt x="471" y="418"/>
                </a:lnTo>
                <a:lnTo>
                  <a:pt x="471" y="418"/>
                </a:lnTo>
                <a:lnTo>
                  <a:pt x="464" y="423"/>
                </a:lnTo>
                <a:lnTo>
                  <a:pt x="457" y="429"/>
                </a:lnTo>
                <a:lnTo>
                  <a:pt x="445" y="444"/>
                </a:lnTo>
                <a:lnTo>
                  <a:pt x="435" y="459"/>
                </a:lnTo>
                <a:lnTo>
                  <a:pt x="425" y="476"/>
                </a:lnTo>
                <a:lnTo>
                  <a:pt x="425" y="476"/>
                </a:lnTo>
                <a:lnTo>
                  <a:pt x="411" y="497"/>
                </a:lnTo>
                <a:lnTo>
                  <a:pt x="398" y="516"/>
                </a:lnTo>
                <a:lnTo>
                  <a:pt x="369" y="556"/>
                </a:lnTo>
                <a:lnTo>
                  <a:pt x="355" y="575"/>
                </a:lnTo>
                <a:lnTo>
                  <a:pt x="342" y="594"/>
                </a:lnTo>
                <a:lnTo>
                  <a:pt x="330" y="615"/>
                </a:lnTo>
                <a:lnTo>
                  <a:pt x="318" y="635"/>
                </a:lnTo>
                <a:lnTo>
                  <a:pt x="318" y="635"/>
                </a:lnTo>
                <a:lnTo>
                  <a:pt x="317" y="636"/>
                </a:lnTo>
                <a:lnTo>
                  <a:pt x="316" y="636"/>
                </a:lnTo>
                <a:lnTo>
                  <a:pt x="315" y="635"/>
                </a:lnTo>
                <a:lnTo>
                  <a:pt x="314" y="633"/>
                </a:lnTo>
                <a:lnTo>
                  <a:pt x="313" y="633"/>
                </a:lnTo>
                <a:lnTo>
                  <a:pt x="312" y="635"/>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201" y="813"/>
                </a:lnTo>
                <a:lnTo>
                  <a:pt x="163" y="861"/>
                </a:lnTo>
                <a:lnTo>
                  <a:pt x="124" y="911"/>
                </a:lnTo>
                <a:lnTo>
                  <a:pt x="87" y="961"/>
                </a:lnTo>
                <a:lnTo>
                  <a:pt x="70" y="987"/>
                </a:lnTo>
                <a:lnTo>
                  <a:pt x="51" y="1013"/>
                </a:lnTo>
                <a:lnTo>
                  <a:pt x="51" y="1013"/>
                </a:lnTo>
                <a:lnTo>
                  <a:pt x="78" y="1015"/>
                </a:lnTo>
                <a:lnTo>
                  <a:pt x="105" y="1018"/>
                </a:lnTo>
                <a:lnTo>
                  <a:pt x="132" y="1024"/>
                </a:lnTo>
                <a:lnTo>
                  <a:pt x="157" y="1028"/>
                </a:lnTo>
                <a:lnTo>
                  <a:pt x="210" y="1041"/>
                </a:lnTo>
                <a:lnTo>
                  <a:pt x="263" y="1054"/>
                </a:lnTo>
                <a:lnTo>
                  <a:pt x="263" y="1054"/>
                </a:lnTo>
                <a:lnTo>
                  <a:pt x="285" y="1060"/>
                </a:lnTo>
                <a:lnTo>
                  <a:pt x="306" y="1067"/>
                </a:lnTo>
                <a:lnTo>
                  <a:pt x="328" y="1074"/>
                </a:lnTo>
                <a:lnTo>
                  <a:pt x="348" y="1080"/>
                </a:lnTo>
                <a:lnTo>
                  <a:pt x="348" y="1080"/>
                </a:lnTo>
                <a:lnTo>
                  <a:pt x="376" y="1088"/>
                </a:lnTo>
                <a:lnTo>
                  <a:pt x="403" y="1094"/>
                </a:lnTo>
                <a:lnTo>
                  <a:pt x="427" y="1100"/>
                </a:lnTo>
                <a:lnTo>
                  <a:pt x="450" y="1102"/>
                </a:lnTo>
                <a:lnTo>
                  <a:pt x="450" y="1102"/>
                </a:lnTo>
                <a:lnTo>
                  <a:pt x="501" y="1118"/>
                </a:lnTo>
                <a:lnTo>
                  <a:pt x="557" y="1135"/>
                </a:lnTo>
                <a:lnTo>
                  <a:pt x="615" y="1155"/>
                </a:lnTo>
                <a:lnTo>
                  <a:pt x="670" y="1175"/>
                </a:lnTo>
                <a:lnTo>
                  <a:pt x="670" y="1175"/>
                </a:lnTo>
                <a:lnTo>
                  <a:pt x="678" y="1179"/>
                </a:lnTo>
                <a:lnTo>
                  <a:pt x="684" y="1183"/>
                </a:lnTo>
                <a:lnTo>
                  <a:pt x="692" y="1187"/>
                </a:lnTo>
                <a:lnTo>
                  <a:pt x="699" y="1191"/>
                </a:lnTo>
                <a:lnTo>
                  <a:pt x="699" y="1191"/>
                </a:lnTo>
                <a:lnTo>
                  <a:pt x="713" y="1196"/>
                </a:lnTo>
                <a:lnTo>
                  <a:pt x="727" y="1200"/>
                </a:lnTo>
                <a:lnTo>
                  <a:pt x="755" y="1208"/>
                </a:lnTo>
                <a:lnTo>
                  <a:pt x="769" y="1211"/>
                </a:lnTo>
                <a:lnTo>
                  <a:pt x="782" y="1216"/>
                </a:lnTo>
                <a:lnTo>
                  <a:pt x="793" y="1223"/>
                </a:lnTo>
                <a:lnTo>
                  <a:pt x="799" y="1227"/>
                </a:lnTo>
                <a:lnTo>
                  <a:pt x="804" y="1231"/>
                </a:lnTo>
                <a:lnTo>
                  <a:pt x="804" y="1231"/>
                </a:lnTo>
                <a:lnTo>
                  <a:pt x="819" y="1236"/>
                </a:lnTo>
                <a:lnTo>
                  <a:pt x="833" y="1241"/>
                </a:lnTo>
                <a:lnTo>
                  <a:pt x="846" y="1247"/>
                </a:lnTo>
                <a:lnTo>
                  <a:pt x="858" y="1254"/>
                </a:lnTo>
                <a:lnTo>
                  <a:pt x="881" y="1269"/>
                </a:lnTo>
                <a:lnTo>
                  <a:pt x="893" y="1276"/>
                </a:lnTo>
                <a:lnTo>
                  <a:pt x="905" y="1284"/>
                </a:lnTo>
                <a:lnTo>
                  <a:pt x="905" y="1284"/>
                </a:lnTo>
                <a:lnTo>
                  <a:pt x="900" y="1261"/>
                </a:lnTo>
                <a:lnTo>
                  <a:pt x="897" y="1239"/>
                </a:lnTo>
                <a:lnTo>
                  <a:pt x="895" y="1217"/>
                </a:lnTo>
                <a:lnTo>
                  <a:pt x="893" y="1196"/>
                </a:lnTo>
                <a:lnTo>
                  <a:pt x="889" y="1115"/>
                </a:lnTo>
                <a:lnTo>
                  <a:pt x="889" y="1115"/>
                </a:lnTo>
                <a:lnTo>
                  <a:pt x="895" y="1033"/>
                </a:lnTo>
                <a:lnTo>
                  <a:pt x="899" y="955"/>
                </a:lnTo>
                <a:lnTo>
                  <a:pt x="900" y="879"/>
                </a:lnTo>
                <a:lnTo>
                  <a:pt x="899" y="803"/>
                </a:lnTo>
                <a:lnTo>
                  <a:pt x="899" y="803"/>
                </a:lnTo>
                <a:lnTo>
                  <a:pt x="898" y="785"/>
                </a:lnTo>
                <a:lnTo>
                  <a:pt x="895" y="768"/>
                </a:lnTo>
                <a:lnTo>
                  <a:pt x="891" y="751"/>
                </a:lnTo>
                <a:lnTo>
                  <a:pt x="885" y="735"/>
                </a:lnTo>
                <a:lnTo>
                  <a:pt x="880" y="717"/>
                </a:lnTo>
                <a:lnTo>
                  <a:pt x="876" y="701"/>
                </a:lnTo>
                <a:lnTo>
                  <a:pt x="873" y="684"/>
                </a:lnTo>
                <a:lnTo>
                  <a:pt x="872" y="666"/>
                </a:lnTo>
                <a:lnTo>
                  <a:pt x="872" y="666"/>
                </a:lnTo>
                <a:lnTo>
                  <a:pt x="867" y="660"/>
                </a:lnTo>
                <a:lnTo>
                  <a:pt x="864" y="653"/>
                </a:lnTo>
                <a:lnTo>
                  <a:pt x="862" y="647"/>
                </a:lnTo>
                <a:lnTo>
                  <a:pt x="861" y="640"/>
                </a:lnTo>
                <a:lnTo>
                  <a:pt x="861" y="640"/>
                </a:lnTo>
                <a:lnTo>
                  <a:pt x="875" y="622"/>
                </a:lnTo>
                <a:lnTo>
                  <a:pt x="889" y="602"/>
                </a:lnTo>
                <a:lnTo>
                  <a:pt x="902" y="580"/>
                </a:lnTo>
                <a:lnTo>
                  <a:pt x="914" y="559"/>
                </a:lnTo>
                <a:lnTo>
                  <a:pt x="939" y="514"/>
                </a:lnTo>
                <a:lnTo>
                  <a:pt x="964" y="469"/>
                </a:lnTo>
                <a:lnTo>
                  <a:pt x="964" y="469"/>
                </a:lnTo>
                <a:lnTo>
                  <a:pt x="920" y="459"/>
                </a:lnTo>
                <a:lnTo>
                  <a:pt x="876" y="449"/>
                </a:lnTo>
                <a:lnTo>
                  <a:pt x="854" y="444"/>
                </a:lnTo>
                <a:lnTo>
                  <a:pt x="833" y="441"/>
                </a:lnTo>
                <a:lnTo>
                  <a:pt x="814" y="440"/>
                </a:lnTo>
                <a:lnTo>
                  <a:pt x="794" y="441"/>
                </a:lnTo>
                <a:lnTo>
                  <a:pt x="794" y="441"/>
                </a:lnTo>
                <a:close/>
                <a:moveTo>
                  <a:pt x="1957" y="430"/>
                </a:moveTo>
                <a:lnTo>
                  <a:pt x="1957" y="430"/>
                </a:lnTo>
                <a:lnTo>
                  <a:pt x="1927" y="430"/>
                </a:lnTo>
                <a:lnTo>
                  <a:pt x="1913" y="433"/>
                </a:lnTo>
                <a:lnTo>
                  <a:pt x="1898" y="436"/>
                </a:lnTo>
                <a:lnTo>
                  <a:pt x="1898" y="436"/>
                </a:lnTo>
                <a:lnTo>
                  <a:pt x="1892" y="437"/>
                </a:lnTo>
                <a:lnTo>
                  <a:pt x="1886" y="439"/>
                </a:lnTo>
                <a:lnTo>
                  <a:pt x="1882" y="441"/>
                </a:lnTo>
                <a:lnTo>
                  <a:pt x="1881" y="443"/>
                </a:lnTo>
                <a:lnTo>
                  <a:pt x="1880" y="446"/>
                </a:lnTo>
                <a:lnTo>
                  <a:pt x="1881" y="451"/>
                </a:lnTo>
                <a:lnTo>
                  <a:pt x="1881" y="451"/>
                </a:lnTo>
                <a:lnTo>
                  <a:pt x="1895" y="454"/>
                </a:lnTo>
                <a:lnTo>
                  <a:pt x="1911" y="455"/>
                </a:lnTo>
                <a:lnTo>
                  <a:pt x="1928" y="455"/>
                </a:lnTo>
                <a:lnTo>
                  <a:pt x="1938" y="453"/>
                </a:lnTo>
                <a:lnTo>
                  <a:pt x="1947" y="451"/>
                </a:lnTo>
                <a:lnTo>
                  <a:pt x="1947" y="451"/>
                </a:lnTo>
                <a:lnTo>
                  <a:pt x="1947" y="454"/>
                </a:lnTo>
                <a:lnTo>
                  <a:pt x="1948" y="455"/>
                </a:lnTo>
                <a:lnTo>
                  <a:pt x="1950" y="456"/>
                </a:lnTo>
                <a:lnTo>
                  <a:pt x="1952"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92" y="682"/>
                </a:lnTo>
                <a:lnTo>
                  <a:pt x="1879" y="736"/>
                </a:lnTo>
                <a:lnTo>
                  <a:pt x="1874" y="762"/>
                </a:lnTo>
                <a:lnTo>
                  <a:pt x="1866" y="789"/>
                </a:lnTo>
                <a:lnTo>
                  <a:pt x="1866" y="789"/>
                </a:lnTo>
                <a:lnTo>
                  <a:pt x="1859" y="818"/>
                </a:lnTo>
                <a:lnTo>
                  <a:pt x="1850" y="847"/>
                </a:lnTo>
                <a:lnTo>
                  <a:pt x="1842" y="876"/>
                </a:lnTo>
                <a:lnTo>
                  <a:pt x="1833" y="905"/>
                </a:lnTo>
                <a:lnTo>
                  <a:pt x="1833" y="905"/>
                </a:lnTo>
                <a:lnTo>
                  <a:pt x="1824" y="933"/>
                </a:lnTo>
                <a:lnTo>
                  <a:pt x="1815" y="960"/>
                </a:lnTo>
                <a:lnTo>
                  <a:pt x="1806" y="987"/>
                </a:lnTo>
                <a:lnTo>
                  <a:pt x="1802" y="1001"/>
                </a:lnTo>
                <a:lnTo>
                  <a:pt x="1799" y="1015"/>
                </a:lnTo>
                <a:lnTo>
                  <a:pt x="1799" y="1015"/>
                </a:lnTo>
                <a:lnTo>
                  <a:pt x="1790" y="1061"/>
                </a:lnTo>
                <a:lnTo>
                  <a:pt x="1786" y="1085"/>
                </a:lnTo>
                <a:lnTo>
                  <a:pt x="1782" y="1107"/>
                </a:lnTo>
                <a:lnTo>
                  <a:pt x="1782" y="1107"/>
                </a:lnTo>
                <a:lnTo>
                  <a:pt x="1776" y="1127"/>
                </a:lnTo>
                <a:lnTo>
                  <a:pt x="1770" y="1149"/>
                </a:lnTo>
                <a:lnTo>
                  <a:pt x="1767" y="1159"/>
                </a:lnTo>
                <a:lnTo>
                  <a:pt x="1761" y="1168"/>
                </a:lnTo>
                <a:lnTo>
                  <a:pt x="1756" y="1177"/>
                </a:lnTo>
                <a:lnTo>
                  <a:pt x="1750" y="1185"/>
                </a:lnTo>
                <a:lnTo>
                  <a:pt x="1750" y="1185"/>
                </a:lnTo>
                <a:lnTo>
                  <a:pt x="1739" y="1181"/>
                </a:lnTo>
                <a:lnTo>
                  <a:pt x="1735" y="1179"/>
                </a:lnTo>
                <a:lnTo>
                  <a:pt x="1730" y="1177"/>
                </a:lnTo>
                <a:lnTo>
                  <a:pt x="1730" y="1177"/>
                </a:lnTo>
                <a:lnTo>
                  <a:pt x="1710" y="1177"/>
                </a:lnTo>
                <a:lnTo>
                  <a:pt x="1690" y="1177"/>
                </a:lnTo>
                <a:lnTo>
                  <a:pt x="1647" y="1175"/>
                </a:lnTo>
                <a:lnTo>
                  <a:pt x="1626" y="1174"/>
                </a:lnTo>
                <a:lnTo>
                  <a:pt x="1606" y="1175"/>
                </a:lnTo>
                <a:lnTo>
                  <a:pt x="1586" y="1176"/>
                </a:lnTo>
                <a:lnTo>
                  <a:pt x="1568" y="1179"/>
                </a:lnTo>
                <a:lnTo>
                  <a:pt x="1568" y="1179"/>
                </a:lnTo>
                <a:lnTo>
                  <a:pt x="1562" y="1175"/>
                </a:lnTo>
                <a:lnTo>
                  <a:pt x="1558" y="1174"/>
                </a:lnTo>
                <a:lnTo>
                  <a:pt x="1553" y="1174"/>
                </a:lnTo>
                <a:lnTo>
                  <a:pt x="1549" y="1175"/>
                </a:lnTo>
                <a:lnTo>
                  <a:pt x="1541" y="1179"/>
                </a:lnTo>
                <a:lnTo>
                  <a:pt x="1536" y="1181"/>
                </a:lnTo>
                <a:lnTo>
                  <a:pt x="1532" y="1182"/>
                </a:lnTo>
                <a:lnTo>
                  <a:pt x="1532" y="1182"/>
                </a:lnTo>
                <a:lnTo>
                  <a:pt x="1515" y="1184"/>
                </a:lnTo>
                <a:lnTo>
                  <a:pt x="1497" y="1185"/>
                </a:lnTo>
                <a:lnTo>
                  <a:pt x="1478" y="1186"/>
                </a:lnTo>
                <a:lnTo>
                  <a:pt x="1459" y="1187"/>
                </a:lnTo>
                <a:lnTo>
                  <a:pt x="1459" y="1187"/>
                </a:lnTo>
                <a:lnTo>
                  <a:pt x="1399" y="1195"/>
                </a:lnTo>
                <a:lnTo>
                  <a:pt x="1399" y="1195"/>
                </a:lnTo>
                <a:lnTo>
                  <a:pt x="1326" y="1202"/>
                </a:lnTo>
                <a:lnTo>
                  <a:pt x="1288" y="1207"/>
                </a:lnTo>
                <a:lnTo>
                  <a:pt x="1252" y="1212"/>
                </a:lnTo>
                <a:lnTo>
                  <a:pt x="1252" y="1212"/>
                </a:lnTo>
                <a:lnTo>
                  <a:pt x="1245" y="1214"/>
                </a:lnTo>
                <a:lnTo>
                  <a:pt x="1239" y="1216"/>
                </a:lnTo>
                <a:lnTo>
                  <a:pt x="1233" y="1220"/>
                </a:lnTo>
                <a:lnTo>
                  <a:pt x="1227" y="1221"/>
                </a:lnTo>
                <a:lnTo>
                  <a:pt x="1227" y="1221"/>
                </a:lnTo>
                <a:lnTo>
                  <a:pt x="1184" y="1231"/>
                </a:lnTo>
                <a:lnTo>
                  <a:pt x="1164" y="1237"/>
                </a:lnTo>
                <a:lnTo>
                  <a:pt x="1144" y="1243"/>
                </a:lnTo>
                <a:lnTo>
                  <a:pt x="1123" y="1250"/>
                </a:lnTo>
                <a:lnTo>
                  <a:pt x="1105" y="1258"/>
                </a:lnTo>
                <a:lnTo>
                  <a:pt x="1086" y="1267"/>
                </a:lnTo>
                <a:lnTo>
                  <a:pt x="1069" y="1278"/>
                </a:lnTo>
                <a:lnTo>
                  <a:pt x="1069" y="1278"/>
                </a:lnTo>
                <a:lnTo>
                  <a:pt x="1141" y="1268"/>
                </a:lnTo>
                <a:lnTo>
                  <a:pt x="1214" y="1259"/>
                </a:lnTo>
                <a:lnTo>
                  <a:pt x="1362" y="1241"/>
                </a:lnTo>
                <a:lnTo>
                  <a:pt x="1362" y="1241"/>
                </a:lnTo>
                <a:lnTo>
                  <a:pt x="1394" y="1236"/>
                </a:lnTo>
                <a:lnTo>
                  <a:pt x="1426" y="1230"/>
                </a:lnTo>
                <a:lnTo>
                  <a:pt x="1458" y="1226"/>
                </a:lnTo>
                <a:lnTo>
                  <a:pt x="1475" y="1225"/>
                </a:lnTo>
                <a:lnTo>
                  <a:pt x="1491" y="1225"/>
                </a:lnTo>
                <a:lnTo>
                  <a:pt x="1491" y="1225"/>
                </a:lnTo>
                <a:lnTo>
                  <a:pt x="1531" y="1226"/>
                </a:lnTo>
                <a:lnTo>
                  <a:pt x="1550" y="1226"/>
                </a:lnTo>
                <a:lnTo>
                  <a:pt x="1568" y="1226"/>
                </a:lnTo>
                <a:lnTo>
                  <a:pt x="1568" y="1226"/>
                </a:lnTo>
                <a:lnTo>
                  <a:pt x="1578" y="1225"/>
                </a:lnTo>
                <a:lnTo>
                  <a:pt x="1589" y="1224"/>
                </a:lnTo>
                <a:lnTo>
                  <a:pt x="1593" y="1224"/>
                </a:lnTo>
                <a:lnTo>
                  <a:pt x="1597" y="1226"/>
                </a:lnTo>
                <a:lnTo>
                  <a:pt x="1601" y="1229"/>
                </a:lnTo>
                <a:lnTo>
                  <a:pt x="1602" y="1236"/>
                </a:lnTo>
                <a:lnTo>
                  <a:pt x="1602" y="1236"/>
                </a:lnTo>
                <a:lnTo>
                  <a:pt x="1594" y="1239"/>
                </a:lnTo>
                <a:lnTo>
                  <a:pt x="1586" y="1241"/>
                </a:lnTo>
                <a:lnTo>
                  <a:pt x="1577" y="1241"/>
                </a:lnTo>
                <a:lnTo>
                  <a:pt x="1569" y="1241"/>
                </a:lnTo>
                <a:lnTo>
                  <a:pt x="1551" y="1239"/>
                </a:lnTo>
                <a:lnTo>
                  <a:pt x="1534" y="1237"/>
                </a:lnTo>
                <a:lnTo>
                  <a:pt x="1534" y="1237"/>
                </a:lnTo>
                <a:lnTo>
                  <a:pt x="1511" y="1238"/>
                </a:lnTo>
                <a:lnTo>
                  <a:pt x="1487" y="1239"/>
                </a:lnTo>
                <a:lnTo>
                  <a:pt x="1440" y="1244"/>
                </a:lnTo>
                <a:lnTo>
                  <a:pt x="1396" y="1251"/>
                </a:lnTo>
                <a:lnTo>
                  <a:pt x="1357" y="1255"/>
                </a:lnTo>
                <a:lnTo>
                  <a:pt x="1357" y="1255"/>
                </a:lnTo>
                <a:lnTo>
                  <a:pt x="1290" y="1261"/>
                </a:lnTo>
                <a:lnTo>
                  <a:pt x="1232" y="1268"/>
                </a:lnTo>
                <a:lnTo>
                  <a:pt x="1232" y="1268"/>
                </a:lnTo>
                <a:lnTo>
                  <a:pt x="1211" y="1271"/>
                </a:lnTo>
                <a:lnTo>
                  <a:pt x="1190" y="1275"/>
                </a:lnTo>
                <a:lnTo>
                  <a:pt x="1169" y="1281"/>
                </a:lnTo>
                <a:lnTo>
                  <a:pt x="1149" y="1284"/>
                </a:lnTo>
                <a:lnTo>
                  <a:pt x="1149" y="1284"/>
                </a:lnTo>
                <a:lnTo>
                  <a:pt x="1106" y="1288"/>
                </a:lnTo>
                <a:lnTo>
                  <a:pt x="1087" y="1290"/>
                </a:lnTo>
                <a:lnTo>
                  <a:pt x="1067" y="1293"/>
                </a:lnTo>
                <a:lnTo>
                  <a:pt x="1049" y="1298"/>
                </a:lnTo>
                <a:lnTo>
                  <a:pt x="1032" y="1303"/>
                </a:lnTo>
                <a:lnTo>
                  <a:pt x="1015" y="1311"/>
                </a:lnTo>
                <a:lnTo>
                  <a:pt x="999" y="1320"/>
                </a:lnTo>
                <a:lnTo>
                  <a:pt x="999" y="1320"/>
                </a:lnTo>
                <a:lnTo>
                  <a:pt x="1002" y="1322"/>
                </a:lnTo>
                <a:lnTo>
                  <a:pt x="1003" y="1326"/>
                </a:lnTo>
                <a:lnTo>
                  <a:pt x="1004" y="1330"/>
                </a:lnTo>
                <a:lnTo>
                  <a:pt x="1004" y="1335"/>
                </a:lnTo>
                <a:lnTo>
                  <a:pt x="1004" y="1335"/>
                </a:lnTo>
                <a:lnTo>
                  <a:pt x="1026" y="1326"/>
                </a:lnTo>
                <a:lnTo>
                  <a:pt x="1047" y="1317"/>
                </a:lnTo>
                <a:lnTo>
                  <a:pt x="1071" y="1311"/>
                </a:lnTo>
                <a:lnTo>
                  <a:pt x="1095" y="1306"/>
                </a:lnTo>
                <a:lnTo>
                  <a:pt x="1095" y="1306"/>
                </a:lnTo>
                <a:lnTo>
                  <a:pt x="1167" y="1298"/>
                </a:lnTo>
                <a:lnTo>
                  <a:pt x="1242" y="1290"/>
                </a:lnTo>
                <a:lnTo>
                  <a:pt x="1318" y="1285"/>
                </a:lnTo>
                <a:lnTo>
                  <a:pt x="1396" y="1278"/>
                </a:lnTo>
                <a:lnTo>
                  <a:pt x="1474" y="1272"/>
                </a:lnTo>
                <a:lnTo>
                  <a:pt x="1554" y="1266"/>
                </a:lnTo>
                <a:lnTo>
                  <a:pt x="1631" y="1258"/>
                </a:lnTo>
                <a:lnTo>
                  <a:pt x="1707" y="1250"/>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44" y="1231"/>
                </a:lnTo>
                <a:lnTo>
                  <a:pt x="1853" y="1203"/>
                </a:lnTo>
                <a:lnTo>
                  <a:pt x="1861" y="1176"/>
                </a:lnTo>
                <a:lnTo>
                  <a:pt x="1867" y="1147"/>
                </a:lnTo>
                <a:lnTo>
                  <a:pt x="1873" y="1118"/>
                </a:lnTo>
                <a:lnTo>
                  <a:pt x="1884" y="1059"/>
                </a:lnTo>
                <a:lnTo>
                  <a:pt x="1890" y="1030"/>
                </a:lnTo>
                <a:lnTo>
                  <a:pt x="1897" y="1001"/>
                </a:lnTo>
                <a:lnTo>
                  <a:pt x="1897" y="1001"/>
                </a:lnTo>
                <a:lnTo>
                  <a:pt x="1903" y="982"/>
                </a:lnTo>
                <a:lnTo>
                  <a:pt x="1909" y="964"/>
                </a:lnTo>
                <a:lnTo>
                  <a:pt x="1915" y="944"/>
                </a:lnTo>
                <a:lnTo>
                  <a:pt x="1922" y="926"/>
                </a:lnTo>
                <a:lnTo>
                  <a:pt x="1922" y="926"/>
                </a:lnTo>
                <a:lnTo>
                  <a:pt x="1933" y="884"/>
                </a:lnTo>
                <a:lnTo>
                  <a:pt x="1938" y="863"/>
                </a:lnTo>
                <a:lnTo>
                  <a:pt x="1943" y="843"/>
                </a:lnTo>
                <a:lnTo>
                  <a:pt x="1943" y="843"/>
                </a:lnTo>
                <a:lnTo>
                  <a:pt x="1948" y="822"/>
                </a:lnTo>
                <a:lnTo>
                  <a:pt x="1953" y="802"/>
                </a:lnTo>
                <a:lnTo>
                  <a:pt x="1958" y="782"/>
                </a:lnTo>
                <a:lnTo>
                  <a:pt x="1963" y="760"/>
                </a:lnTo>
                <a:lnTo>
                  <a:pt x="1963" y="760"/>
                </a:lnTo>
                <a:lnTo>
                  <a:pt x="1972" y="717"/>
                </a:lnTo>
                <a:lnTo>
                  <a:pt x="1977" y="696"/>
                </a:lnTo>
                <a:lnTo>
                  <a:pt x="1982" y="676"/>
                </a:lnTo>
                <a:lnTo>
                  <a:pt x="1982" y="676"/>
                </a:lnTo>
                <a:lnTo>
                  <a:pt x="1985" y="667"/>
                </a:lnTo>
                <a:lnTo>
                  <a:pt x="1988" y="661"/>
                </a:lnTo>
                <a:lnTo>
                  <a:pt x="1993" y="653"/>
                </a:lnTo>
                <a:lnTo>
                  <a:pt x="1995" y="645"/>
                </a:lnTo>
                <a:lnTo>
                  <a:pt x="1995" y="645"/>
                </a:lnTo>
                <a:lnTo>
                  <a:pt x="2000" y="617"/>
                </a:lnTo>
                <a:lnTo>
                  <a:pt x="2004" y="588"/>
                </a:lnTo>
                <a:lnTo>
                  <a:pt x="2009" y="560"/>
                </a:lnTo>
                <a:lnTo>
                  <a:pt x="2011" y="546"/>
                </a:lnTo>
                <a:lnTo>
                  <a:pt x="2014" y="533"/>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6" y="431"/>
                </a:lnTo>
                <a:lnTo>
                  <a:pt x="2010" y="429"/>
                </a:lnTo>
                <a:lnTo>
                  <a:pt x="2002" y="428"/>
                </a:lnTo>
                <a:lnTo>
                  <a:pt x="1995" y="427"/>
                </a:lnTo>
                <a:lnTo>
                  <a:pt x="1987" y="427"/>
                </a:lnTo>
                <a:lnTo>
                  <a:pt x="1972" y="429"/>
                </a:lnTo>
                <a:lnTo>
                  <a:pt x="1957" y="430"/>
                </a:lnTo>
                <a:lnTo>
                  <a:pt x="1957" y="430"/>
                </a:lnTo>
                <a:close/>
                <a:moveTo>
                  <a:pt x="1876" y="466"/>
                </a:moveTo>
                <a:lnTo>
                  <a:pt x="1876" y="466"/>
                </a:lnTo>
                <a:lnTo>
                  <a:pt x="1867" y="496"/>
                </a:lnTo>
                <a:lnTo>
                  <a:pt x="1859" y="525"/>
                </a:lnTo>
                <a:lnTo>
                  <a:pt x="1845" y="585"/>
                </a:lnTo>
                <a:lnTo>
                  <a:pt x="1831" y="645"/>
                </a:lnTo>
                <a:lnTo>
                  <a:pt x="1823" y="673"/>
                </a:lnTo>
                <a:lnTo>
                  <a:pt x="1815" y="703"/>
                </a:lnTo>
                <a:lnTo>
                  <a:pt x="1815" y="703"/>
                </a:lnTo>
                <a:lnTo>
                  <a:pt x="1796" y="771"/>
                </a:lnTo>
                <a:lnTo>
                  <a:pt x="1796" y="771"/>
                </a:lnTo>
                <a:lnTo>
                  <a:pt x="1791" y="789"/>
                </a:lnTo>
                <a:lnTo>
                  <a:pt x="1787" y="807"/>
                </a:lnTo>
                <a:lnTo>
                  <a:pt x="1780" y="844"/>
                </a:lnTo>
                <a:lnTo>
                  <a:pt x="1780" y="844"/>
                </a:lnTo>
                <a:lnTo>
                  <a:pt x="1770" y="881"/>
                </a:lnTo>
                <a:lnTo>
                  <a:pt x="1759" y="919"/>
                </a:lnTo>
                <a:lnTo>
                  <a:pt x="1747" y="955"/>
                </a:lnTo>
                <a:lnTo>
                  <a:pt x="1737" y="991"/>
                </a:lnTo>
                <a:lnTo>
                  <a:pt x="1737" y="991"/>
                </a:lnTo>
                <a:lnTo>
                  <a:pt x="1736" y="999"/>
                </a:lnTo>
                <a:lnTo>
                  <a:pt x="1736" y="1008"/>
                </a:lnTo>
                <a:lnTo>
                  <a:pt x="1735" y="1011"/>
                </a:lnTo>
                <a:lnTo>
                  <a:pt x="1733" y="1015"/>
                </a:lnTo>
                <a:lnTo>
                  <a:pt x="1730" y="1017"/>
                </a:lnTo>
                <a:lnTo>
                  <a:pt x="1726" y="1020"/>
                </a:lnTo>
                <a:lnTo>
                  <a:pt x="1726" y="1020"/>
                </a:lnTo>
                <a:lnTo>
                  <a:pt x="1728" y="1025"/>
                </a:lnTo>
                <a:lnTo>
                  <a:pt x="1729" y="1029"/>
                </a:lnTo>
                <a:lnTo>
                  <a:pt x="1729" y="1032"/>
                </a:lnTo>
                <a:lnTo>
                  <a:pt x="1726" y="1036"/>
                </a:lnTo>
                <a:lnTo>
                  <a:pt x="1726" y="1036"/>
                </a:lnTo>
                <a:lnTo>
                  <a:pt x="1683" y="1038"/>
                </a:lnTo>
                <a:lnTo>
                  <a:pt x="1639" y="1042"/>
                </a:lnTo>
                <a:lnTo>
                  <a:pt x="1593" y="1046"/>
                </a:lnTo>
                <a:lnTo>
                  <a:pt x="1547" y="1054"/>
                </a:lnTo>
                <a:lnTo>
                  <a:pt x="1547" y="1054"/>
                </a:lnTo>
                <a:lnTo>
                  <a:pt x="1512" y="1061"/>
                </a:lnTo>
                <a:lnTo>
                  <a:pt x="1478" y="1069"/>
                </a:lnTo>
                <a:lnTo>
                  <a:pt x="1442" y="1076"/>
                </a:lnTo>
                <a:lnTo>
                  <a:pt x="1409" y="1085"/>
                </a:lnTo>
                <a:lnTo>
                  <a:pt x="1376" y="1095"/>
                </a:lnTo>
                <a:lnTo>
                  <a:pt x="1343" y="1106"/>
                </a:lnTo>
                <a:lnTo>
                  <a:pt x="1311" y="1118"/>
                </a:lnTo>
                <a:lnTo>
                  <a:pt x="1279" y="1131"/>
                </a:lnTo>
                <a:lnTo>
                  <a:pt x="1279" y="1131"/>
                </a:lnTo>
                <a:lnTo>
                  <a:pt x="1260" y="1139"/>
                </a:lnTo>
                <a:lnTo>
                  <a:pt x="1241" y="1149"/>
                </a:lnTo>
                <a:lnTo>
                  <a:pt x="1203" y="1170"/>
                </a:lnTo>
                <a:lnTo>
                  <a:pt x="1129" y="1212"/>
                </a:lnTo>
                <a:lnTo>
                  <a:pt x="1129" y="1212"/>
                </a:lnTo>
                <a:lnTo>
                  <a:pt x="1091" y="1233"/>
                </a:lnTo>
                <a:lnTo>
                  <a:pt x="1073" y="1244"/>
                </a:lnTo>
                <a:lnTo>
                  <a:pt x="1055" y="1255"/>
                </a:lnTo>
                <a:lnTo>
                  <a:pt x="1055" y="1255"/>
                </a:lnTo>
                <a:lnTo>
                  <a:pt x="1027" y="1271"/>
                </a:lnTo>
                <a:lnTo>
                  <a:pt x="1013" y="1280"/>
                </a:lnTo>
                <a:lnTo>
                  <a:pt x="1001" y="1289"/>
                </a:lnTo>
                <a:lnTo>
                  <a:pt x="1001" y="1289"/>
                </a:lnTo>
                <a:lnTo>
                  <a:pt x="995" y="1294"/>
                </a:lnTo>
                <a:lnTo>
                  <a:pt x="993" y="1299"/>
                </a:lnTo>
                <a:lnTo>
                  <a:pt x="991" y="1301"/>
                </a:lnTo>
                <a:lnTo>
                  <a:pt x="993" y="1303"/>
                </a:lnTo>
                <a:lnTo>
                  <a:pt x="993" y="1303"/>
                </a:lnTo>
                <a:lnTo>
                  <a:pt x="995" y="1303"/>
                </a:lnTo>
                <a:lnTo>
                  <a:pt x="998" y="1302"/>
                </a:lnTo>
                <a:lnTo>
                  <a:pt x="1003" y="1299"/>
                </a:lnTo>
                <a:lnTo>
                  <a:pt x="1009" y="1293"/>
                </a:lnTo>
                <a:lnTo>
                  <a:pt x="1013" y="1289"/>
                </a:lnTo>
                <a:lnTo>
                  <a:pt x="1013" y="1289"/>
                </a:lnTo>
                <a:lnTo>
                  <a:pt x="1025" y="1283"/>
                </a:lnTo>
                <a:lnTo>
                  <a:pt x="1036" y="1276"/>
                </a:lnTo>
                <a:lnTo>
                  <a:pt x="1061" y="1263"/>
                </a:lnTo>
                <a:lnTo>
                  <a:pt x="1061" y="1263"/>
                </a:lnTo>
                <a:lnTo>
                  <a:pt x="1087" y="1252"/>
                </a:lnTo>
                <a:lnTo>
                  <a:pt x="1111" y="1241"/>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456" y="1174"/>
                </a:lnTo>
                <a:lnTo>
                  <a:pt x="1529" y="1166"/>
                </a:lnTo>
                <a:lnTo>
                  <a:pt x="1565" y="1162"/>
                </a:lnTo>
                <a:lnTo>
                  <a:pt x="1603" y="1160"/>
                </a:lnTo>
                <a:lnTo>
                  <a:pt x="1639" y="1157"/>
                </a:lnTo>
                <a:lnTo>
                  <a:pt x="1677" y="1159"/>
                </a:lnTo>
                <a:lnTo>
                  <a:pt x="1714" y="1161"/>
                </a:lnTo>
                <a:lnTo>
                  <a:pt x="1732" y="1163"/>
                </a:lnTo>
                <a:lnTo>
                  <a:pt x="1751" y="1166"/>
                </a:lnTo>
                <a:lnTo>
                  <a:pt x="1751" y="1166"/>
                </a:lnTo>
                <a:lnTo>
                  <a:pt x="1775" y="1067"/>
                </a:lnTo>
                <a:lnTo>
                  <a:pt x="1801" y="967"/>
                </a:lnTo>
                <a:lnTo>
                  <a:pt x="1829" y="867"/>
                </a:lnTo>
                <a:lnTo>
                  <a:pt x="1856" y="773"/>
                </a:lnTo>
                <a:lnTo>
                  <a:pt x="1856" y="773"/>
                </a:lnTo>
                <a:lnTo>
                  <a:pt x="1858" y="766"/>
                </a:lnTo>
                <a:lnTo>
                  <a:pt x="1859" y="758"/>
                </a:lnTo>
                <a:lnTo>
                  <a:pt x="1861" y="743"/>
                </a:lnTo>
                <a:lnTo>
                  <a:pt x="1861" y="743"/>
                </a:lnTo>
                <a:lnTo>
                  <a:pt x="1865" y="733"/>
                </a:lnTo>
                <a:lnTo>
                  <a:pt x="1869" y="723"/>
                </a:lnTo>
                <a:lnTo>
                  <a:pt x="1874" y="713"/>
                </a:lnTo>
                <a:lnTo>
                  <a:pt x="1877" y="703"/>
                </a:lnTo>
                <a:lnTo>
                  <a:pt x="1877" y="703"/>
                </a:lnTo>
                <a:lnTo>
                  <a:pt x="1880" y="692"/>
                </a:lnTo>
                <a:lnTo>
                  <a:pt x="1882" y="680"/>
                </a:lnTo>
                <a:lnTo>
                  <a:pt x="1884" y="668"/>
                </a:lnTo>
                <a:lnTo>
                  <a:pt x="1888" y="655"/>
                </a:lnTo>
                <a:lnTo>
                  <a:pt x="1888" y="655"/>
                </a:lnTo>
                <a:lnTo>
                  <a:pt x="1903" y="609"/>
                </a:lnTo>
                <a:lnTo>
                  <a:pt x="1917" y="563"/>
                </a:lnTo>
                <a:lnTo>
                  <a:pt x="1923" y="541"/>
                </a:lnTo>
                <a:lnTo>
                  <a:pt x="1928" y="518"/>
                </a:lnTo>
                <a:lnTo>
                  <a:pt x="1933" y="497"/>
                </a:lnTo>
                <a:lnTo>
                  <a:pt x="1936" y="476"/>
                </a:lnTo>
                <a:lnTo>
                  <a:pt x="1936" y="476"/>
                </a:lnTo>
                <a:lnTo>
                  <a:pt x="1922" y="473"/>
                </a:lnTo>
                <a:lnTo>
                  <a:pt x="1906" y="470"/>
                </a:lnTo>
                <a:lnTo>
                  <a:pt x="1891" y="468"/>
                </a:lnTo>
                <a:lnTo>
                  <a:pt x="1876" y="466"/>
                </a:lnTo>
                <a:lnTo>
                  <a:pt x="1876" y="466"/>
                </a:lnTo>
                <a:close/>
                <a:moveTo>
                  <a:pt x="1783" y="572"/>
                </a:moveTo>
                <a:lnTo>
                  <a:pt x="1783" y="572"/>
                </a:lnTo>
                <a:lnTo>
                  <a:pt x="1785" y="566"/>
                </a:lnTo>
                <a:lnTo>
                  <a:pt x="1786" y="560"/>
                </a:lnTo>
                <a:lnTo>
                  <a:pt x="1788" y="554"/>
                </a:lnTo>
                <a:lnTo>
                  <a:pt x="1788" y="551"/>
                </a:lnTo>
                <a:lnTo>
                  <a:pt x="1787" y="549"/>
                </a:lnTo>
                <a:lnTo>
                  <a:pt x="1787" y="549"/>
                </a:lnTo>
                <a:lnTo>
                  <a:pt x="1783" y="561"/>
                </a:lnTo>
                <a:lnTo>
                  <a:pt x="1782" y="567"/>
                </a:lnTo>
                <a:lnTo>
                  <a:pt x="1782" y="570"/>
                </a:lnTo>
                <a:lnTo>
                  <a:pt x="1783" y="572"/>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311" y="937"/>
                </a:lnTo>
                <a:lnTo>
                  <a:pt x="1282" y="960"/>
                </a:lnTo>
                <a:lnTo>
                  <a:pt x="1252" y="983"/>
                </a:lnTo>
                <a:lnTo>
                  <a:pt x="1222" y="1005"/>
                </a:lnTo>
                <a:lnTo>
                  <a:pt x="1193" y="1029"/>
                </a:lnTo>
                <a:lnTo>
                  <a:pt x="1193" y="1029"/>
                </a:lnTo>
                <a:lnTo>
                  <a:pt x="1164" y="1059"/>
                </a:lnTo>
                <a:lnTo>
                  <a:pt x="1136" y="1089"/>
                </a:lnTo>
                <a:lnTo>
                  <a:pt x="1108" y="1121"/>
                </a:lnTo>
                <a:lnTo>
                  <a:pt x="1080" y="1152"/>
                </a:lnTo>
                <a:lnTo>
                  <a:pt x="1054" y="1185"/>
                </a:lnTo>
                <a:lnTo>
                  <a:pt x="1028" y="1218"/>
                </a:lnTo>
                <a:lnTo>
                  <a:pt x="1004" y="1252"/>
                </a:lnTo>
                <a:lnTo>
                  <a:pt x="982" y="1285"/>
                </a:lnTo>
                <a:lnTo>
                  <a:pt x="982" y="1285"/>
                </a:lnTo>
                <a:lnTo>
                  <a:pt x="1017" y="1246"/>
                </a:lnTo>
                <a:lnTo>
                  <a:pt x="1055" y="1209"/>
                </a:lnTo>
                <a:lnTo>
                  <a:pt x="1075" y="1191"/>
                </a:lnTo>
                <a:lnTo>
                  <a:pt x="1094" y="1174"/>
                </a:lnTo>
                <a:lnTo>
                  <a:pt x="1115" y="1156"/>
                </a:lnTo>
                <a:lnTo>
                  <a:pt x="1136" y="1139"/>
                </a:lnTo>
                <a:lnTo>
                  <a:pt x="1136" y="1139"/>
                </a:lnTo>
                <a:lnTo>
                  <a:pt x="1142" y="1137"/>
                </a:lnTo>
                <a:lnTo>
                  <a:pt x="1149" y="1134"/>
                </a:lnTo>
                <a:lnTo>
                  <a:pt x="1162" y="1124"/>
                </a:lnTo>
                <a:lnTo>
                  <a:pt x="1185" y="1104"/>
                </a:lnTo>
                <a:lnTo>
                  <a:pt x="1185" y="1104"/>
                </a:lnTo>
                <a:lnTo>
                  <a:pt x="1200" y="1096"/>
                </a:lnTo>
                <a:lnTo>
                  <a:pt x="1215" y="1087"/>
                </a:lnTo>
                <a:lnTo>
                  <a:pt x="1243" y="1069"/>
                </a:lnTo>
                <a:lnTo>
                  <a:pt x="1271" y="1048"/>
                </a:lnTo>
                <a:lnTo>
                  <a:pt x="1285" y="1040"/>
                </a:lnTo>
                <a:lnTo>
                  <a:pt x="1300" y="1031"/>
                </a:lnTo>
                <a:lnTo>
                  <a:pt x="1300" y="1031"/>
                </a:lnTo>
                <a:lnTo>
                  <a:pt x="1329" y="1015"/>
                </a:lnTo>
                <a:lnTo>
                  <a:pt x="1359" y="999"/>
                </a:lnTo>
                <a:lnTo>
                  <a:pt x="1375" y="991"/>
                </a:lnTo>
                <a:lnTo>
                  <a:pt x="1391" y="984"/>
                </a:lnTo>
                <a:lnTo>
                  <a:pt x="1407" y="978"/>
                </a:lnTo>
                <a:lnTo>
                  <a:pt x="1424" y="972"/>
                </a:lnTo>
                <a:lnTo>
                  <a:pt x="1424" y="972"/>
                </a:lnTo>
                <a:lnTo>
                  <a:pt x="1426" y="969"/>
                </a:lnTo>
                <a:lnTo>
                  <a:pt x="1429" y="968"/>
                </a:lnTo>
                <a:lnTo>
                  <a:pt x="1433" y="966"/>
                </a:lnTo>
                <a:lnTo>
                  <a:pt x="1435" y="964"/>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9"/>
                </a:lnTo>
                <a:lnTo>
                  <a:pt x="1661" y="926"/>
                </a:lnTo>
                <a:lnTo>
                  <a:pt x="1661" y="923"/>
                </a:lnTo>
                <a:lnTo>
                  <a:pt x="1659" y="919"/>
                </a:lnTo>
                <a:lnTo>
                  <a:pt x="1656" y="914"/>
                </a:lnTo>
                <a:lnTo>
                  <a:pt x="1655" y="910"/>
                </a:lnTo>
                <a:lnTo>
                  <a:pt x="1655" y="910"/>
                </a:lnTo>
                <a:lnTo>
                  <a:pt x="1626" y="908"/>
                </a:lnTo>
                <a:lnTo>
                  <a:pt x="1626" y="908"/>
                </a:lnTo>
                <a:lnTo>
                  <a:pt x="1617" y="904"/>
                </a:lnTo>
                <a:lnTo>
                  <a:pt x="1607" y="900"/>
                </a:lnTo>
                <a:lnTo>
                  <a:pt x="1596" y="899"/>
                </a:lnTo>
                <a:lnTo>
                  <a:pt x="1585" y="898"/>
                </a:lnTo>
                <a:lnTo>
                  <a:pt x="1573" y="899"/>
                </a:lnTo>
                <a:lnTo>
                  <a:pt x="1561" y="899"/>
                </a:lnTo>
                <a:lnTo>
                  <a:pt x="1538" y="903"/>
                </a:lnTo>
                <a:lnTo>
                  <a:pt x="1538" y="903"/>
                </a:lnTo>
                <a:lnTo>
                  <a:pt x="1505" y="909"/>
                </a:lnTo>
                <a:lnTo>
                  <a:pt x="1489" y="913"/>
                </a:lnTo>
                <a:lnTo>
                  <a:pt x="1473" y="918"/>
                </a:lnTo>
                <a:lnTo>
                  <a:pt x="1458" y="923"/>
                </a:lnTo>
                <a:lnTo>
                  <a:pt x="1443" y="928"/>
                </a:lnTo>
                <a:lnTo>
                  <a:pt x="1429" y="935"/>
                </a:lnTo>
                <a:lnTo>
                  <a:pt x="1417" y="942"/>
                </a:lnTo>
                <a:lnTo>
                  <a:pt x="1417" y="942"/>
                </a:lnTo>
                <a:lnTo>
                  <a:pt x="1407" y="950"/>
                </a:lnTo>
                <a:lnTo>
                  <a:pt x="1397" y="957"/>
                </a:lnTo>
                <a:lnTo>
                  <a:pt x="1392" y="960"/>
                </a:lnTo>
                <a:lnTo>
                  <a:pt x="1388" y="963"/>
                </a:lnTo>
                <a:lnTo>
                  <a:pt x="1382" y="965"/>
                </a:lnTo>
                <a:lnTo>
                  <a:pt x="1376" y="965"/>
                </a:lnTo>
                <a:lnTo>
                  <a:pt x="1376" y="965"/>
                </a:lnTo>
                <a:lnTo>
                  <a:pt x="1380" y="960"/>
                </a:lnTo>
                <a:lnTo>
                  <a:pt x="1387" y="957"/>
                </a:lnTo>
                <a:lnTo>
                  <a:pt x="1399" y="951"/>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5"/>
                </a:lnTo>
                <a:lnTo>
                  <a:pt x="1612" y="880"/>
                </a:lnTo>
                <a:lnTo>
                  <a:pt x="1612" y="876"/>
                </a:lnTo>
                <a:lnTo>
                  <a:pt x="1611" y="872"/>
                </a:lnTo>
                <a:lnTo>
                  <a:pt x="1609" y="869"/>
                </a:lnTo>
                <a:lnTo>
                  <a:pt x="1609" y="869"/>
                </a:lnTo>
                <a:lnTo>
                  <a:pt x="1585" y="869"/>
                </a:lnTo>
                <a:lnTo>
                  <a:pt x="1560" y="873"/>
                </a:lnTo>
                <a:lnTo>
                  <a:pt x="1535" y="877"/>
                </a:lnTo>
                <a:lnTo>
                  <a:pt x="1511" y="882"/>
                </a:lnTo>
                <a:lnTo>
                  <a:pt x="1486" y="889"/>
                </a:lnTo>
                <a:lnTo>
                  <a:pt x="1464" y="896"/>
                </a:lnTo>
                <a:lnTo>
                  <a:pt x="1422" y="910"/>
                </a:lnTo>
                <a:lnTo>
                  <a:pt x="1422" y="910"/>
                </a:lnTo>
                <a:lnTo>
                  <a:pt x="1436" y="900"/>
                </a:lnTo>
                <a:lnTo>
                  <a:pt x="1451" y="892"/>
                </a:lnTo>
                <a:lnTo>
                  <a:pt x="1467" y="885"/>
                </a:lnTo>
                <a:lnTo>
                  <a:pt x="1484" y="879"/>
                </a:lnTo>
                <a:lnTo>
                  <a:pt x="1502" y="874"/>
                </a:lnTo>
                <a:lnTo>
                  <a:pt x="1519" y="868"/>
                </a:lnTo>
                <a:lnTo>
                  <a:pt x="1554" y="860"/>
                </a:lnTo>
                <a:lnTo>
                  <a:pt x="1554" y="860"/>
                </a:lnTo>
                <a:lnTo>
                  <a:pt x="1511" y="860"/>
                </a:lnTo>
                <a:lnTo>
                  <a:pt x="1490" y="860"/>
                </a:lnTo>
                <a:lnTo>
                  <a:pt x="1470" y="862"/>
                </a:lnTo>
                <a:lnTo>
                  <a:pt x="1470" y="862"/>
                </a:lnTo>
                <a:close/>
                <a:moveTo>
                  <a:pt x="437" y="1121"/>
                </a:moveTo>
                <a:lnTo>
                  <a:pt x="437" y="1121"/>
                </a:lnTo>
                <a:lnTo>
                  <a:pt x="430" y="1120"/>
                </a:lnTo>
                <a:lnTo>
                  <a:pt x="423" y="1118"/>
                </a:lnTo>
                <a:lnTo>
                  <a:pt x="423" y="1118"/>
                </a:lnTo>
                <a:lnTo>
                  <a:pt x="336" y="1093"/>
                </a:lnTo>
                <a:lnTo>
                  <a:pt x="294" y="1081"/>
                </a:lnTo>
                <a:lnTo>
                  <a:pt x="254" y="1072"/>
                </a:lnTo>
                <a:lnTo>
                  <a:pt x="254" y="1072"/>
                </a:lnTo>
                <a:lnTo>
                  <a:pt x="209" y="1062"/>
                </a:lnTo>
                <a:lnTo>
                  <a:pt x="163" y="1054"/>
                </a:lnTo>
                <a:lnTo>
                  <a:pt x="76" y="1038"/>
                </a:lnTo>
                <a:lnTo>
                  <a:pt x="76" y="1038"/>
                </a:lnTo>
                <a:lnTo>
                  <a:pt x="71" y="1041"/>
                </a:lnTo>
                <a:lnTo>
                  <a:pt x="65" y="1041"/>
                </a:lnTo>
                <a:lnTo>
                  <a:pt x="61" y="1041"/>
                </a:lnTo>
                <a:lnTo>
                  <a:pt x="55" y="1042"/>
                </a:lnTo>
                <a:lnTo>
                  <a:pt x="55" y="1042"/>
                </a:lnTo>
                <a:lnTo>
                  <a:pt x="49" y="1051"/>
                </a:lnTo>
                <a:lnTo>
                  <a:pt x="42" y="1061"/>
                </a:lnTo>
                <a:lnTo>
                  <a:pt x="35" y="1070"/>
                </a:lnTo>
                <a:lnTo>
                  <a:pt x="30" y="1080"/>
                </a:lnTo>
                <a:lnTo>
                  <a:pt x="30" y="1080"/>
                </a:lnTo>
                <a:lnTo>
                  <a:pt x="51" y="1081"/>
                </a:lnTo>
                <a:lnTo>
                  <a:pt x="70" y="1084"/>
                </a:lnTo>
                <a:lnTo>
                  <a:pt x="107" y="1088"/>
                </a:lnTo>
                <a:lnTo>
                  <a:pt x="107" y="1088"/>
                </a:lnTo>
                <a:lnTo>
                  <a:pt x="179" y="1099"/>
                </a:lnTo>
                <a:lnTo>
                  <a:pt x="251" y="1110"/>
                </a:lnTo>
                <a:lnTo>
                  <a:pt x="321" y="1122"/>
                </a:lnTo>
                <a:lnTo>
                  <a:pt x="391" y="1132"/>
                </a:lnTo>
                <a:lnTo>
                  <a:pt x="391" y="1132"/>
                </a:lnTo>
                <a:lnTo>
                  <a:pt x="454" y="1139"/>
                </a:lnTo>
                <a:lnTo>
                  <a:pt x="487" y="1144"/>
                </a:lnTo>
                <a:lnTo>
                  <a:pt x="523" y="1148"/>
                </a:lnTo>
                <a:lnTo>
                  <a:pt x="523" y="1148"/>
                </a:lnTo>
                <a:lnTo>
                  <a:pt x="530" y="1151"/>
                </a:lnTo>
                <a:lnTo>
                  <a:pt x="534" y="1151"/>
                </a:lnTo>
                <a:lnTo>
                  <a:pt x="535" y="1150"/>
                </a:lnTo>
                <a:lnTo>
                  <a:pt x="536" y="1148"/>
                </a:lnTo>
                <a:lnTo>
                  <a:pt x="536" y="1148"/>
                </a:lnTo>
                <a:lnTo>
                  <a:pt x="487" y="1136"/>
                </a:lnTo>
                <a:lnTo>
                  <a:pt x="461" y="1130"/>
                </a:lnTo>
                <a:lnTo>
                  <a:pt x="437" y="1121"/>
                </a:lnTo>
                <a:lnTo>
                  <a:pt x="437" y="1121"/>
                </a:lnTo>
                <a:close/>
                <a:moveTo>
                  <a:pt x="657" y="1209"/>
                </a:moveTo>
                <a:lnTo>
                  <a:pt x="657" y="1209"/>
                </a:lnTo>
                <a:lnTo>
                  <a:pt x="624" y="1195"/>
                </a:lnTo>
                <a:lnTo>
                  <a:pt x="607" y="1188"/>
                </a:lnTo>
                <a:lnTo>
                  <a:pt x="589" y="1182"/>
                </a:lnTo>
                <a:lnTo>
                  <a:pt x="589" y="1182"/>
                </a:lnTo>
                <a:lnTo>
                  <a:pt x="572" y="1176"/>
                </a:lnTo>
                <a:lnTo>
                  <a:pt x="555" y="1169"/>
                </a:lnTo>
                <a:lnTo>
                  <a:pt x="555" y="1169"/>
                </a:lnTo>
                <a:lnTo>
                  <a:pt x="546" y="1167"/>
                </a:lnTo>
                <a:lnTo>
                  <a:pt x="536" y="1166"/>
                </a:lnTo>
                <a:lnTo>
                  <a:pt x="515" y="1164"/>
                </a:lnTo>
                <a:lnTo>
                  <a:pt x="494" y="1162"/>
                </a:lnTo>
                <a:lnTo>
                  <a:pt x="473" y="1159"/>
                </a:lnTo>
                <a:lnTo>
                  <a:pt x="473" y="1159"/>
                </a:lnTo>
                <a:lnTo>
                  <a:pt x="442" y="1154"/>
                </a:lnTo>
                <a:lnTo>
                  <a:pt x="411" y="1150"/>
                </a:lnTo>
                <a:lnTo>
                  <a:pt x="347" y="1142"/>
                </a:lnTo>
                <a:lnTo>
                  <a:pt x="347" y="1142"/>
                </a:lnTo>
                <a:lnTo>
                  <a:pt x="307" y="1138"/>
                </a:lnTo>
                <a:lnTo>
                  <a:pt x="269" y="1132"/>
                </a:lnTo>
                <a:lnTo>
                  <a:pt x="194" y="1118"/>
                </a:lnTo>
                <a:lnTo>
                  <a:pt x="156" y="1111"/>
                </a:lnTo>
                <a:lnTo>
                  <a:pt x="119" y="1105"/>
                </a:lnTo>
                <a:lnTo>
                  <a:pt x="82" y="1100"/>
                </a:lnTo>
                <a:lnTo>
                  <a:pt x="46" y="1096"/>
                </a:lnTo>
                <a:lnTo>
                  <a:pt x="46" y="1096"/>
                </a:lnTo>
                <a:lnTo>
                  <a:pt x="42" y="1101"/>
                </a:lnTo>
                <a:lnTo>
                  <a:pt x="37" y="1105"/>
                </a:lnTo>
                <a:lnTo>
                  <a:pt x="30" y="1115"/>
                </a:lnTo>
                <a:lnTo>
                  <a:pt x="25" y="1126"/>
                </a:lnTo>
                <a:lnTo>
                  <a:pt x="21" y="1136"/>
                </a:lnTo>
                <a:lnTo>
                  <a:pt x="21" y="1136"/>
                </a:lnTo>
                <a:lnTo>
                  <a:pt x="57" y="1138"/>
                </a:lnTo>
                <a:lnTo>
                  <a:pt x="93" y="1142"/>
                </a:lnTo>
                <a:lnTo>
                  <a:pt x="131" y="1147"/>
                </a:lnTo>
                <a:lnTo>
                  <a:pt x="169" y="1152"/>
                </a:lnTo>
                <a:lnTo>
                  <a:pt x="169" y="1152"/>
                </a:lnTo>
                <a:lnTo>
                  <a:pt x="215" y="1155"/>
                </a:lnTo>
                <a:lnTo>
                  <a:pt x="264" y="1157"/>
                </a:lnTo>
                <a:lnTo>
                  <a:pt x="313" y="1160"/>
                </a:lnTo>
                <a:lnTo>
                  <a:pt x="335" y="1162"/>
                </a:lnTo>
                <a:lnTo>
                  <a:pt x="355" y="1164"/>
                </a:lnTo>
                <a:lnTo>
                  <a:pt x="355" y="1164"/>
                </a:lnTo>
                <a:lnTo>
                  <a:pt x="393" y="1168"/>
                </a:lnTo>
                <a:lnTo>
                  <a:pt x="410" y="1170"/>
                </a:lnTo>
                <a:lnTo>
                  <a:pt x="427" y="1174"/>
                </a:lnTo>
                <a:lnTo>
                  <a:pt x="427" y="1174"/>
                </a:lnTo>
                <a:lnTo>
                  <a:pt x="430" y="1175"/>
                </a:lnTo>
                <a:lnTo>
                  <a:pt x="435" y="1177"/>
                </a:lnTo>
                <a:lnTo>
                  <a:pt x="439" y="1179"/>
                </a:lnTo>
                <a:lnTo>
                  <a:pt x="442" y="1180"/>
                </a:lnTo>
                <a:lnTo>
                  <a:pt x="442" y="1180"/>
                </a:lnTo>
                <a:lnTo>
                  <a:pt x="455" y="1183"/>
                </a:lnTo>
                <a:lnTo>
                  <a:pt x="467" y="1184"/>
                </a:lnTo>
                <a:lnTo>
                  <a:pt x="491" y="1186"/>
                </a:lnTo>
                <a:lnTo>
                  <a:pt x="516" y="1188"/>
                </a:lnTo>
                <a:lnTo>
                  <a:pt x="529" y="1191"/>
                </a:lnTo>
                <a:lnTo>
                  <a:pt x="541" y="1193"/>
                </a:lnTo>
                <a:lnTo>
                  <a:pt x="541" y="1193"/>
                </a:lnTo>
                <a:lnTo>
                  <a:pt x="616" y="1212"/>
                </a:lnTo>
                <a:lnTo>
                  <a:pt x="684" y="1231"/>
                </a:lnTo>
                <a:lnTo>
                  <a:pt x="684" y="1231"/>
                </a:lnTo>
                <a:lnTo>
                  <a:pt x="710" y="1240"/>
                </a:lnTo>
                <a:lnTo>
                  <a:pt x="723" y="1243"/>
                </a:lnTo>
                <a:lnTo>
                  <a:pt x="729" y="1243"/>
                </a:lnTo>
                <a:lnTo>
                  <a:pt x="736" y="1242"/>
                </a:lnTo>
                <a:lnTo>
                  <a:pt x="736" y="1242"/>
                </a:lnTo>
                <a:lnTo>
                  <a:pt x="725" y="1240"/>
                </a:lnTo>
                <a:lnTo>
                  <a:pt x="714" y="1236"/>
                </a:lnTo>
                <a:lnTo>
                  <a:pt x="695" y="1226"/>
                </a:lnTo>
                <a:lnTo>
                  <a:pt x="676" y="1216"/>
                </a:lnTo>
                <a:lnTo>
                  <a:pt x="667" y="1212"/>
                </a:lnTo>
                <a:lnTo>
                  <a:pt x="657" y="1209"/>
                </a:lnTo>
                <a:lnTo>
                  <a:pt x="657" y="1209"/>
                </a:lnTo>
                <a:close/>
                <a:moveTo>
                  <a:pt x="587" y="1164"/>
                </a:moveTo>
                <a:lnTo>
                  <a:pt x="587" y="1164"/>
                </a:lnTo>
                <a:lnTo>
                  <a:pt x="564" y="1155"/>
                </a:lnTo>
                <a:lnTo>
                  <a:pt x="541" y="1148"/>
                </a:lnTo>
                <a:lnTo>
                  <a:pt x="541" y="1148"/>
                </a:lnTo>
                <a:lnTo>
                  <a:pt x="545" y="1151"/>
                </a:lnTo>
                <a:lnTo>
                  <a:pt x="550" y="1154"/>
                </a:lnTo>
                <a:lnTo>
                  <a:pt x="563" y="1159"/>
                </a:lnTo>
                <a:lnTo>
                  <a:pt x="576" y="1162"/>
                </a:lnTo>
                <a:lnTo>
                  <a:pt x="587" y="1164"/>
                </a:lnTo>
                <a:lnTo>
                  <a:pt x="587" y="1164"/>
                </a:lnTo>
                <a:close/>
                <a:moveTo>
                  <a:pt x="474" y="1198"/>
                </a:moveTo>
                <a:lnTo>
                  <a:pt x="474" y="1198"/>
                </a:lnTo>
                <a:lnTo>
                  <a:pt x="439" y="1193"/>
                </a:lnTo>
                <a:lnTo>
                  <a:pt x="421" y="1190"/>
                </a:lnTo>
                <a:lnTo>
                  <a:pt x="402" y="1187"/>
                </a:lnTo>
                <a:lnTo>
                  <a:pt x="402" y="1187"/>
                </a:lnTo>
                <a:lnTo>
                  <a:pt x="370" y="1183"/>
                </a:lnTo>
                <a:lnTo>
                  <a:pt x="340" y="1178"/>
                </a:lnTo>
                <a:lnTo>
                  <a:pt x="309" y="1172"/>
                </a:lnTo>
                <a:lnTo>
                  <a:pt x="296" y="1170"/>
                </a:lnTo>
                <a:lnTo>
                  <a:pt x="281" y="1169"/>
                </a:lnTo>
                <a:lnTo>
                  <a:pt x="281" y="1169"/>
                </a:lnTo>
                <a:lnTo>
                  <a:pt x="199" y="1167"/>
                </a:lnTo>
                <a:lnTo>
                  <a:pt x="161" y="1166"/>
                </a:lnTo>
                <a:lnTo>
                  <a:pt x="142" y="1165"/>
                </a:lnTo>
                <a:lnTo>
                  <a:pt x="124" y="1163"/>
                </a:lnTo>
                <a:lnTo>
                  <a:pt x="124" y="1163"/>
                </a:lnTo>
                <a:lnTo>
                  <a:pt x="91" y="1159"/>
                </a:lnTo>
                <a:lnTo>
                  <a:pt x="91" y="1159"/>
                </a:lnTo>
                <a:lnTo>
                  <a:pt x="81" y="1157"/>
                </a:lnTo>
                <a:lnTo>
                  <a:pt x="71" y="1155"/>
                </a:lnTo>
                <a:lnTo>
                  <a:pt x="61" y="1153"/>
                </a:lnTo>
                <a:lnTo>
                  <a:pt x="57" y="1153"/>
                </a:lnTo>
                <a:lnTo>
                  <a:pt x="54" y="1153"/>
                </a:lnTo>
                <a:lnTo>
                  <a:pt x="54" y="1153"/>
                </a:lnTo>
                <a:lnTo>
                  <a:pt x="48" y="1156"/>
                </a:lnTo>
                <a:lnTo>
                  <a:pt x="43" y="1161"/>
                </a:lnTo>
                <a:lnTo>
                  <a:pt x="40" y="1167"/>
                </a:lnTo>
                <a:lnTo>
                  <a:pt x="36" y="1174"/>
                </a:lnTo>
                <a:lnTo>
                  <a:pt x="31" y="1188"/>
                </a:lnTo>
                <a:lnTo>
                  <a:pt x="29" y="1201"/>
                </a:lnTo>
                <a:lnTo>
                  <a:pt x="29" y="1201"/>
                </a:lnTo>
                <a:lnTo>
                  <a:pt x="39" y="1199"/>
                </a:lnTo>
                <a:lnTo>
                  <a:pt x="50" y="1198"/>
                </a:lnTo>
                <a:lnTo>
                  <a:pt x="73" y="1197"/>
                </a:lnTo>
                <a:lnTo>
                  <a:pt x="82" y="1196"/>
                </a:lnTo>
                <a:lnTo>
                  <a:pt x="92" y="1195"/>
                </a:lnTo>
                <a:lnTo>
                  <a:pt x="100" y="1192"/>
                </a:lnTo>
                <a:lnTo>
                  <a:pt x="103" y="1190"/>
                </a:lnTo>
                <a:lnTo>
                  <a:pt x="105" y="1187"/>
                </a:lnTo>
                <a:lnTo>
                  <a:pt x="105" y="1187"/>
                </a:lnTo>
                <a:lnTo>
                  <a:pt x="110" y="1192"/>
                </a:lnTo>
                <a:lnTo>
                  <a:pt x="118" y="1194"/>
                </a:lnTo>
                <a:lnTo>
                  <a:pt x="126" y="1195"/>
                </a:lnTo>
                <a:lnTo>
                  <a:pt x="135" y="1194"/>
                </a:lnTo>
                <a:lnTo>
                  <a:pt x="153" y="1192"/>
                </a:lnTo>
                <a:lnTo>
                  <a:pt x="162" y="1192"/>
                </a:lnTo>
                <a:lnTo>
                  <a:pt x="170" y="1191"/>
                </a:lnTo>
                <a:lnTo>
                  <a:pt x="170" y="1191"/>
                </a:lnTo>
                <a:lnTo>
                  <a:pt x="178" y="1192"/>
                </a:lnTo>
                <a:lnTo>
                  <a:pt x="185" y="1194"/>
                </a:lnTo>
                <a:lnTo>
                  <a:pt x="193" y="1195"/>
                </a:lnTo>
                <a:lnTo>
                  <a:pt x="201" y="1196"/>
                </a:lnTo>
                <a:lnTo>
                  <a:pt x="201" y="1196"/>
                </a:lnTo>
                <a:lnTo>
                  <a:pt x="275" y="1199"/>
                </a:lnTo>
                <a:lnTo>
                  <a:pt x="352" y="1200"/>
                </a:lnTo>
                <a:lnTo>
                  <a:pt x="352" y="1200"/>
                </a:lnTo>
                <a:lnTo>
                  <a:pt x="372" y="1200"/>
                </a:lnTo>
                <a:lnTo>
                  <a:pt x="392" y="1201"/>
                </a:lnTo>
                <a:lnTo>
                  <a:pt x="430" y="1205"/>
                </a:lnTo>
                <a:lnTo>
                  <a:pt x="469" y="1211"/>
                </a:lnTo>
                <a:lnTo>
                  <a:pt x="506" y="1217"/>
                </a:lnTo>
                <a:lnTo>
                  <a:pt x="580" y="1230"/>
                </a:lnTo>
                <a:lnTo>
                  <a:pt x="616" y="1236"/>
                </a:lnTo>
                <a:lnTo>
                  <a:pt x="651" y="1239"/>
                </a:lnTo>
                <a:lnTo>
                  <a:pt x="651" y="1239"/>
                </a:lnTo>
                <a:lnTo>
                  <a:pt x="610" y="1226"/>
                </a:lnTo>
                <a:lnTo>
                  <a:pt x="567" y="1214"/>
                </a:lnTo>
                <a:lnTo>
                  <a:pt x="521" y="1205"/>
                </a:lnTo>
                <a:lnTo>
                  <a:pt x="498" y="1201"/>
                </a:lnTo>
                <a:lnTo>
                  <a:pt x="474" y="1198"/>
                </a:lnTo>
                <a:lnTo>
                  <a:pt x="474" y="1198"/>
                </a:lnTo>
                <a:close/>
                <a:moveTo>
                  <a:pt x="770" y="1237"/>
                </a:moveTo>
                <a:lnTo>
                  <a:pt x="770" y="1237"/>
                </a:lnTo>
                <a:lnTo>
                  <a:pt x="798" y="1250"/>
                </a:lnTo>
                <a:lnTo>
                  <a:pt x="827" y="1262"/>
                </a:lnTo>
                <a:lnTo>
                  <a:pt x="854" y="1275"/>
                </a:lnTo>
                <a:lnTo>
                  <a:pt x="882" y="1285"/>
                </a:lnTo>
                <a:lnTo>
                  <a:pt x="882" y="1285"/>
                </a:lnTo>
                <a:lnTo>
                  <a:pt x="853" y="1269"/>
                </a:lnTo>
                <a:lnTo>
                  <a:pt x="824" y="1255"/>
                </a:lnTo>
                <a:lnTo>
                  <a:pt x="794" y="1241"/>
                </a:lnTo>
                <a:lnTo>
                  <a:pt x="764" y="1228"/>
                </a:lnTo>
                <a:lnTo>
                  <a:pt x="733" y="1216"/>
                </a:lnTo>
                <a:lnTo>
                  <a:pt x="702" y="1205"/>
                </a:lnTo>
                <a:lnTo>
                  <a:pt x="636" y="1182"/>
                </a:lnTo>
                <a:lnTo>
                  <a:pt x="636" y="1182"/>
                </a:lnTo>
                <a:lnTo>
                  <a:pt x="669" y="1197"/>
                </a:lnTo>
                <a:lnTo>
                  <a:pt x="702" y="1212"/>
                </a:lnTo>
                <a:lnTo>
                  <a:pt x="720" y="1220"/>
                </a:lnTo>
                <a:lnTo>
                  <a:pt x="736" y="1227"/>
                </a:lnTo>
                <a:lnTo>
                  <a:pt x="753" y="1232"/>
                </a:lnTo>
                <a:lnTo>
                  <a:pt x="770" y="1237"/>
                </a:lnTo>
                <a:lnTo>
                  <a:pt x="770" y="1237"/>
                </a:lnTo>
                <a:close/>
                <a:moveTo>
                  <a:pt x="552" y="1239"/>
                </a:moveTo>
                <a:lnTo>
                  <a:pt x="552" y="1239"/>
                </a:lnTo>
                <a:lnTo>
                  <a:pt x="516" y="1233"/>
                </a:lnTo>
                <a:lnTo>
                  <a:pt x="480" y="1226"/>
                </a:lnTo>
                <a:lnTo>
                  <a:pt x="480" y="1226"/>
                </a:lnTo>
                <a:lnTo>
                  <a:pt x="441" y="1221"/>
                </a:lnTo>
                <a:lnTo>
                  <a:pt x="399" y="1216"/>
                </a:lnTo>
                <a:lnTo>
                  <a:pt x="358" y="1213"/>
                </a:lnTo>
                <a:lnTo>
                  <a:pt x="314" y="1211"/>
                </a:lnTo>
                <a:lnTo>
                  <a:pt x="230" y="1209"/>
                </a:lnTo>
                <a:lnTo>
                  <a:pt x="156" y="1207"/>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05" y="1314"/>
                </a:lnTo>
                <a:lnTo>
                  <a:pt x="132" y="1305"/>
                </a:lnTo>
                <a:lnTo>
                  <a:pt x="160" y="1296"/>
                </a:lnTo>
                <a:lnTo>
                  <a:pt x="190" y="1288"/>
                </a:lnTo>
                <a:lnTo>
                  <a:pt x="219" y="1281"/>
                </a:lnTo>
                <a:lnTo>
                  <a:pt x="252" y="1274"/>
                </a:lnTo>
                <a:lnTo>
                  <a:pt x="284" y="1268"/>
                </a:lnTo>
                <a:lnTo>
                  <a:pt x="317" y="1263"/>
                </a:lnTo>
                <a:lnTo>
                  <a:pt x="350" y="1260"/>
                </a:lnTo>
                <a:lnTo>
                  <a:pt x="350" y="1260"/>
                </a:lnTo>
                <a:lnTo>
                  <a:pt x="379" y="1258"/>
                </a:lnTo>
                <a:lnTo>
                  <a:pt x="407" y="1257"/>
                </a:lnTo>
                <a:lnTo>
                  <a:pt x="464" y="1257"/>
                </a:lnTo>
                <a:lnTo>
                  <a:pt x="520" y="1258"/>
                </a:lnTo>
                <a:lnTo>
                  <a:pt x="575" y="1261"/>
                </a:lnTo>
                <a:lnTo>
                  <a:pt x="630" y="1267"/>
                </a:lnTo>
                <a:lnTo>
                  <a:pt x="682" y="1272"/>
                </a:lnTo>
                <a:lnTo>
                  <a:pt x="781" y="1284"/>
                </a:lnTo>
                <a:lnTo>
                  <a:pt x="781" y="1284"/>
                </a:lnTo>
                <a:lnTo>
                  <a:pt x="752" y="1275"/>
                </a:lnTo>
                <a:lnTo>
                  <a:pt x="723" y="1269"/>
                </a:lnTo>
                <a:lnTo>
                  <a:pt x="666" y="1257"/>
                </a:lnTo>
                <a:lnTo>
                  <a:pt x="609" y="1247"/>
                </a:lnTo>
                <a:lnTo>
                  <a:pt x="552" y="1239"/>
                </a:lnTo>
                <a:lnTo>
                  <a:pt x="552" y="1239"/>
                </a:lnTo>
                <a:close/>
                <a:moveTo>
                  <a:pt x="116" y="1207"/>
                </a:moveTo>
                <a:lnTo>
                  <a:pt x="116" y="1207"/>
                </a:lnTo>
                <a:lnTo>
                  <a:pt x="110" y="1211"/>
                </a:lnTo>
                <a:lnTo>
                  <a:pt x="105" y="1216"/>
                </a:lnTo>
                <a:lnTo>
                  <a:pt x="96" y="1227"/>
                </a:lnTo>
                <a:lnTo>
                  <a:pt x="89" y="1239"/>
                </a:lnTo>
                <a:lnTo>
                  <a:pt x="80" y="1253"/>
                </a:lnTo>
                <a:lnTo>
                  <a:pt x="80" y="1253"/>
                </a:lnTo>
                <a:lnTo>
                  <a:pt x="70" y="1271"/>
                </a:lnTo>
                <a:lnTo>
                  <a:pt x="59" y="1289"/>
                </a:lnTo>
                <a:lnTo>
                  <a:pt x="59" y="1289"/>
                </a:lnTo>
                <a:lnTo>
                  <a:pt x="44" y="1316"/>
                </a:lnTo>
                <a:lnTo>
                  <a:pt x="37" y="1329"/>
                </a:lnTo>
                <a:lnTo>
                  <a:pt x="32" y="1342"/>
                </a:lnTo>
                <a:lnTo>
                  <a:pt x="27" y="1354"/>
                </a:lnTo>
                <a:lnTo>
                  <a:pt x="24" y="1368"/>
                </a:lnTo>
                <a:lnTo>
                  <a:pt x="21" y="1382"/>
                </a:lnTo>
                <a:lnTo>
                  <a:pt x="21" y="1397"/>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58" y="1404"/>
                </a:lnTo>
                <a:lnTo>
                  <a:pt x="289" y="1404"/>
                </a:lnTo>
                <a:lnTo>
                  <a:pt x="321" y="1402"/>
                </a:lnTo>
                <a:lnTo>
                  <a:pt x="352" y="1399"/>
                </a:lnTo>
                <a:lnTo>
                  <a:pt x="384" y="1396"/>
                </a:lnTo>
                <a:lnTo>
                  <a:pt x="448" y="1389"/>
                </a:lnTo>
                <a:lnTo>
                  <a:pt x="511" y="1383"/>
                </a:lnTo>
                <a:lnTo>
                  <a:pt x="511" y="1383"/>
                </a:lnTo>
                <a:lnTo>
                  <a:pt x="577" y="1377"/>
                </a:lnTo>
                <a:lnTo>
                  <a:pt x="610" y="1374"/>
                </a:lnTo>
                <a:lnTo>
                  <a:pt x="641" y="1373"/>
                </a:lnTo>
                <a:lnTo>
                  <a:pt x="641" y="1373"/>
                </a:lnTo>
                <a:lnTo>
                  <a:pt x="667" y="1366"/>
                </a:lnTo>
                <a:lnTo>
                  <a:pt x="693" y="1362"/>
                </a:lnTo>
                <a:lnTo>
                  <a:pt x="720" y="1359"/>
                </a:lnTo>
                <a:lnTo>
                  <a:pt x="746" y="1357"/>
                </a:lnTo>
                <a:lnTo>
                  <a:pt x="801" y="1354"/>
                </a:lnTo>
                <a:lnTo>
                  <a:pt x="853" y="1352"/>
                </a:lnTo>
                <a:lnTo>
                  <a:pt x="853" y="1352"/>
                </a:lnTo>
                <a:lnTo>
                  <a:pt x="850" y="1341"/>
                </a:lnTo>
                <a:lnTo>
                  <a:pt x="846" y="1330"/>
                </a:lnTo>
                <a:lnTo>
                  <a:pt x="846" y="1330"/>
                </a:lnTo>
                <a:lnTo>
                  <a:pt x="773" y="1334"/>
                </a:lnTo>
                <a:lnTo>
                  <a:pt x="701" y="1338"/>
                </a:lnTo>
                <a:lnTo>
                  <a:pt x="666" y="1341"/>
                </a:lnTo>
                <a:lnTo>
                  <a:pt x="632" y="1344"/>
                </a:lnTo>
                <a:lnTo>
                  <a:pt x="597" y="1348"/>
                </a:lnTo>
                <a:lnTo>
                  <a:pt x="563" y="1352"/>
                </a:lnTo>
                <a:lnTo>
                  <a:pt x="563" y="1352"/>
                </a:lnTo>
                <a:lnTo>
                  <a:pt x="551" y="1356"/>
                </a:lnTo>
                <a:lnTo>
                  <a:pt x="541" y="1358"/>
                </a:lnTo>
                <a:lnTo>
                  <a:pt x="529" y="1360"/>
                </a:lnTo>
                <a:lnTo>
                  <a:pt x="517" y="1362"/>
                </a:lnTo>
                <a:lnTo>
                  <a:pt x="517" y="1362"/>
                </a:lnTo>
                <a:lnTo>
                  <a:pt x="513" y="1361"/>
                </a:lnTo>
                <a:lnTo>
                  <a:pt x="508" y="1361"/>
                </a:lnTo>
                <a:lnTo>
                  <a:pt x="502" y="1360"/>
                </a:lnTo>
                <a:lnTo>
                  <a:pt x="498" y="1360"/>
                </a:lnTo>
                <a:lnTo>
                  <a:pt x="498" y="1360"/>
                </a:lnTo>
                <a:lnTo>
                  <a:pt x="469" y="1363"/>
                </a:lnTo>
                <a:lnTo>
                  <a:pt x="439" y="1368"/>
                </a:lnTo>
                <a:lnTo>
                  <a:pt x="379" y="1378"/>
                </a:lnTo>
                <a:lnTo>
                  <a:pt x="348" y="1382"/>
                </a:lnTo>
                <a:lnTo>
                  <a:pt x="317" y="1386"/>
                </a:lnTo>
                <a:lnTo>
                  <a:pt x="287" y="1388"/>
                </a:lnTo>
                <a:lnTo>
                  <a:pt x="256" y="1389"/>
                </a:lnTo>
                <a:lnTo>
                  <a:pt x="256" y="1389"/>
                </a:lnTo>
                <a:lnTo>
                  <a:pt x="272" y="1383"/>
                </a:lnTo>
                <a:lnTo>
                  <a:pt x="287" y="1379"/>
                </a:lnTo>
                <a:lnTo>
                  <a:pt x="303" y="1377"/>
                </a:lnTo>
                <a:lnTo>
                  <a:pt x="319" y="1375"/>
                </a:lnTo>
                <a:lnTo>
                  <a:pt x="352" y="1372"/>
                </a:lnTo>
                <a:lnTo>
                  <a:pt x="368" y="1369"/>
                </a:lnTo>
                <a:lnTo>
                  <a:pt x="384" y="1367"/>
                </a:lnTo>
                <a:lnTo>
                  <a:pt x="384" y="1367"/>
                </a:lnTo>
                <a:lnTo>
                  <a:pt x="422" y="1359"/>
                </a:lnTo>
                <a:lnTo>
                  <a:pt x="459" y="1351"/>
                </a:lnTo>
                <a:lnTo>
                  <a:pt x="498" y="1345"/>
                </a:lnTo>
                <a:lnTo>
                  <a:pt x="516" y="1343"/>
                </a:lnTo>
                <a:lnTo>
                  <a:pt x="535" y="1342"/>
                </a:lnTo>
                <a:lnTo>
                  <a:pt x="535" y="1342"/>
                </a:lnTo>
                <a:lnTo>
                  <a:pt x="489" y="1342"/>
                </a:lnTo>
                <a:lnTo>
                  <a:pt x="440" y="1342"/>
                </a:lnTo>
                <a:lnTo>
                  <a:pt x="389" y="1344"/>
                </a:lnTo>
                <a:lnTo>
                  <a:pt x="362" y="1346"/>
                </a:lnTo>
                <a:lnTo>
                  <a:pt x="334" y="1349"/>
                </a:lnTo>
                <a:lnTo>
                  <a:pt x="334" y="1349"/>
                </a:lnTo>
                <a:lnTo>
                  <a:pt x="309" y="1351"/>
                </a:lnTo>
                <a:lnTo>
                  <a:pt x="285" y="1352"/>
                </a:lnTo>
                <a:lnTo>
                  <a:pt x="285" y="1352"/>
                </a:lnTo>
                <a:lnTo>
                  <a:pt x="258" y="1357"/>
                </a:lnTo>
                <a:lnTo>
                  <a:pt x="232" y="1361"/>
                </a:lnTo>
                <a:lnTo>
                  <a:pt x="208" y="1364"/>
                </a:lnTo>
                <a:lnTo>
                  <a:pt x="195" y="1365"/>
                </a:lnTo>
                <a:lnTo>
                  <a:pt x="183" y="1365"/>
                </a:lnTo>
                <a:lnTo>
                  <a:pt x="183" y="1365"/>
                </a:lnTo>
                <a:lnTo>
                  <a:pt x="165" y="1364"/>
                </a:lnTo>
                <a:lnTo>
                  <a:pt x="147" y="1363"/>
                </a:lnTo>
                <a:lnTo>
                  <a:pt x="130" y="1362"/>
                </a:lnTo>
                <a:lnTo>
                  <a:pt x="112" y="1363"/>
                </a:lnTo>
                <a:lnTo>
                  <a:pt x="112" y="1363"/>
                </a:lnTo>
                <a:lnTo>
                  <a:pt x="105" y="1365"/>
                </a:lnTo>
                <a:lnTo>
                  <a:pt x="97" y="1367"/>
                </a:lnTo>
                <a:lnTo>
                  <a:pt x="91" y="1369"/>
                </a:lnTo>
                <a:lnTo>
                  <a:pt x="87" y="1369"/>
                </a:lnTo>
                <a:lnTo>
                  <a:pt x="84" y="1368"/>
                </a:lnTo>
                <a:lnTo>
                  <a:pt x="84" y="1368"/>
                </a:lnTo>
                <a:lnTo>
                  <a:pt x="82" y="1365"/>
                </a:lnTo>
                <a:lnTo>
                  <a:pt x="82" y="1362"/>
                </a:lnTo>
                <a:lnTo>
                  <a:pt x="82" y="1356"/>
                </a:lnTo>
                <a:lnTo>
                  <a:pt x="86" y="1350"/>
                </a:lnTo>
                <a:lnTo>
                  <a:pt x="89" y="1346"/>
                </a:lnTo>
                <a:lnTo>
                  <a:pt x="89" y="1346"/>
                </a:lnTo>
                <a:lnTo>
                  <a:pt x="88" y="1337"/>
                </a:lnTo>
                <a:lnTo>
                  <a:pt x="87" y="1328"/>
                </a:lnTo>
                <a:lnTo>
                  <a:pt x="88" y="1320"/>
                </a:lnTo>
                <a:lnTo>
                  <a:pt x="89" y="1315"/>
                </a:lnTo>
                <a:lnTo>
                  <a:pt x="89" y="1315"/>
                </a:lnTo>
                <a:lnTo>
                  <a:pt x="99" y="1293"/>
                </a:lnTo>
                <a:lnTo>
                  <a:pt x="110" y="1269"/>
                </a:lnTo>
                <a:lnTo>
                  <a:pt x="121" y="1243"/>
                </a:lnTo>
                <a:lnTo>
                  <a:pt x="125" y="1230"/>
                </a:lnTo>
                <a:lnTo>
                  <a:pt x="128" y="1217"/>
                </a:lnTo>
                <a:lnTo>
                  <a:pt x="128" y="1217"/>
                </a:lnTo>
                <a:lnTo>
                  <a:pt x="132" y="1215"/>
                </a:lnTo>
                <a:lnTo>
                  <a:pt x="137" y="1212"/>
                </a:lnTo>
                <a:lnTo>
                  <a:pt x="138" y="1210"/>
                </a:lnTo>
                <a:lnTo>
                  <a:pt x="139" y="1209"/>
                </a:lnTo>
                <a:lnTo>
                  <a:pt x="139" y="1208"/>
                </a:lnTo>
                <a:lnTo>
                  <a:pt x="137" y="1207"/>
                </a:lnTo>
                <a:lnTo>
                  <a:pt x="137" y="1207"/>
                </a:lnTo>
                <a:lnTo>
                  <a:pt x="126" y="1208"/>
                </a:lnTo>
                <a:lnTo>
                  <a:pt x="116" y="1207"/>
                </a:lnTo>
                <a:lnTo>
                  <a:pt x="116" y="1207"/>
                </a:lnTo>
                <a:close/>
                <a:moveTo>
                  <a:pt x="380" y="1271"/>
                </a:moveTo>
                <a:lnTo>
                  <a:pt x="380" y="1271"/>
                </a:lnTo>
                <a:lnTo>
                  <a:pt x="379" y="1271"/>
                </a:lnTo>
                <a:lnTo>
                  <a:pt x="379" y="1273"/>
                </a:lnTo>
                <a:lnTo>
                  <a:pt x="378" y="1274"/>
                </a:lnTo>
                <a:lnTo>
                  <a:pt x="377" y="1274"/>
                </a:lnTo>
                <a:lnTo>
                  <a:pt x="377" y="1274"/>
                </a:lnTo>
                <a:lnTo>
                  <a:pt x="361" y="1275"/>
                </a:lnTo>
                <a:lnTo>
                  <a:pt x="345" y="1276"/>
                </a:lnTo>
                <a:lnTo>
                  <a:pt x="311" y="1280"/>
                </a:lnTo>
                <a:lnTo>
                  <a:pt x="275" y="1285"/>
                </a:lnTo>
                <a:lnTo>
                  <a:pt x="240" y="1290"/>
                </a:lnTo>
                <a:lnTo>
                  <a:pt x="240" y="1290"/>
                </a:lnTo>
                <a:lnTo>
                  <a:pt x="206" y="1297"/>
                </a:lnTo>
                <a:lnTo>
                  <a:pt x="171" y="1306"/>
                </a:lnTo>
                <a:lnTo>
                  <a:pt x="155" y="1312"/>
                </a:lnTo>
                <a:lnTo>
                  <a:pt x="139" y="1317"/>
                </a:lnTo>
                <a:lnTo>
                  <a:pt x="123" y="1324"/>
                </a:lnTo>
                <a:lnTo>
                  <a:pt x="108" y="1331"/>
                </a:lnTo>
                <a:lnTo>
                  <a:pt x="108" y="1331"/>
                </a:lnTo>
                <a:lnTo>
                  <a:pt x="120" y="1331"/>
                </a:lnTo>
                <a:lnTo>
                  <a:pt x="132" y="1330"/>
                </a:lnTo>
                <a:lnTo>
                  <a:pt x="142" y="1329"/>
                </a:lnTo>
                <a:lnTo>
                  <a:pt x="148" y="1330"/>
                </a:lnTo>
                <a:lnTo>
                  <a:pt x="153" y="1331"/>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02" y="1351"/>
                </a:lnTo>
                <a:lnTo>
                  <a:pt x="155" y="1349"/>
                </a:lnTo>
                <a:lnTo>
                  <a:pt x="211" y="1346"/>
                </a:lnTo>
                <a:lnTo>
                  <a:pt x="322" y="1336"/>
                </a:lnTo>
                <a:lnTo>
                  <a:pt x="377" y="1332"/>
                </a:lnTo>
                <a:lnTo>
                  <a:pt x="431" y="1329"/>
                </a:lnTo>
                <a:lnTo>
                  <a:pt x="485" y="1327"/>
                </a:lnTo>
                <a:lnTo>
                  <a:pt x="536" y="1326"/>
                </a:lnTo>
                <a:lnTo>
                  <a:pt x="536" y="1326"/>
                </a:lnTo>
                <a:lnTo>
                  <a:pt x="616" y="1327"/>
                </a:lnTo>
                <a:lnTo>
                  <a:pt x="685" y="1324"/>
                </a:lnTo>
                <a:lnTo>
                  <a:pt x="754" y="1320"/>
                </a:lnTo>
                <a:lnTo>
                  <a:pt x="827" y="1314"/>
                </a:lnTo>
                <a:lnTo>
                  <a:pt x="827" y="1314"/>
                </a:lnTo>
                <a:lnTo>
                  <a:pt x="791" y="1311"/>
                </a:lnTo>
                <a:lnTo>
                  <a:pt x="754" y="1307"/>
                </a:lnTo>
                <a:lnTo>
                  <a:pt x="713" y="1303"/>
                </a:lnTo>
                <a:lnTo>
                  <a:pt x="692" y="1302"/>
                </a:lnTo>
                <a:lnTo>
                  <a:pt x="668" y="1301"/>
                </a:lnTo>
                <a:lnTo>
                  <a:pt x="668" y="1301"/>
                </a:lnTo>
                <a:lnTo>
                  <a:pt x="677" y="1298"/>
                </a:lnTo>
                <a:lnTo>
                  <a:pt x="687" y="1294"/>
                </a:lnTo>
                <a:lnTo>
                  <a:pt x="698" y="1293"/>
                </a:lnTo>
                <a:lnTo>
                  <a:pt x="702" y="1293"/>
                </a:lnTo>
                <a:lnTo>
                  <a:pt x="708" y="1294"/>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lnTo>
                  <a:pt x="380" y="1271"/>
                </a:lnTo>
                <a:close/>
                <a:moveTo>
                  <a:pt x="789" y="1299"/>
                </a:moveTo>
                <a:lnTo>
                  <a:pt x="789" y="1299"/>
                </a:lnTo>
                <a:lnTo>
                  <a:pt x="766" y="1296"/>
                </a:lnTo>
                <a:lnTo>
                  <a:pt x="754" y="1294"/>
                </a:lnTo>
                <a:lnTo>
                  <a:pt x="748" y="1294"/>
                </a:lnTo>
                <a:lnTo>
                  <a:pt x="743" y="1296"/>
                </a:lnTo>
                <a:lnTo>
                  <a:pt x="743" y="1296"/>
                </a:lnTo>
                <a:lnTo>
                  <a:pt x="769" y="1299"/>
                </a:lnTo>
                <a:lnTo>
                  <a:pt x="781" y="1300"/>
                </a:lnTo>
                <a:lnTo>
                  <a:pt x="786" y="1300"/>
                </a:lnTo>
                <a:lnTo>
                  <a:pt x="789" y="1299"/>
                </a:lnTo>
                <a:lnTo>
                  <a:pt x="789" y="1299"/>
                </a:lnTo>
                <a:close/>
                <a:moveTo>
                  <a:pt x="926" y="1341"/>
                </a:moveTo>
                <a:lnTo>
                  <a:pt x="926" y="1341"/>
                </a:lnTo>
                <a:lnTo>
                  <a:pt x="922" y="1341"/>
                </a:lnTo>
                <a:lnTo>
                  <a:pt x="917" y="1341"/>
                </a:lnTo>
                <a:lnTo>
                  <a:pt x="914" y="1341"/>
                </a:lnTo>
                <a:lnTo>
                  <a:pt x="914" y="1342"/>
                </a:lnTo>
                <a:lnTo>
                  <a:pt x="915" y="1344"/>
                </a:lnTo>
                <a:lnTo>
                  <a:pt x="915" y="1344"/>
                </a:lnTo>
                <a:lnTo>
                  <a:pt x="890" y="1337"/>
                </a:lnTo>
                <a:lnTo>
                  <a:pt x="862" y="1330"/>
                </a:lnTo>
                <a:lnTo>
                  <a:pt x="862" y="1330"/>
                </a:lnTo>
                <a:lnTo>
                  <a:pt x="862" y="1335"/>
                </a:lnTo>
                <a:lnTo>
                  <a:pt x="863" y="1339"/>
                </a:lnTo>
                <a:lnTo>
                  <a:pt x="864" y="1343"/>
                </a:lnTo>
                <a:lnTo>
                  <a:pt x="867" y="1346"/>
                </a:lnTo>
                <a:lnTo>
                  <a:pt x="873" y="1351"/>
                </a:lnTo>
                <a:lnTo>
                  <a:pt x="875" y="1354"/>
                </a:lnTo>
                <a:lnTo>
                  <a:pt x="877" y="1358"/>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90" y="1338"/>
                </a:lnTo>
                <a:lnTo>
                  <a:pt x="989" y="1333"/>
                </a:lnTo>
                <a:lnTo>
                  <a:pt x="986" y="1329"/>
                </a:lnTo>
                <a:lnTo>
                  <a:pt x="978" y="1317"/>
                </a:lnTo>
                <a:lnTo>
                  <a:pt x="978" y="1317"/>
                </a:lnTo>
                <a:lnTo>
                  <a:pt x="971" y="1319"/>
                </a:lnTo>
                <a:lnTo>
                  <a:pt x="966" y="1322"/>
                </a:lnTo>
                <a:lnTo>
                  <a:pt x="960" y="1326"/>
                </a:lnTo>
                <a:lnTo>
                  <a:pt x="956" y="1330"/>
                </a:lnTo>
                <a:lnTo>
                  <a:pt x="956" y="1330"/>
                </a:lnTo>
                <a:lnTo>
                  <a:pt x="954" y="1328"/>
                </a:lnTo>
                <a:lnTo>
                  <a:pt x="952" y="1328"/>
                </a:lnTo>
                <a:lnTo>
                  <a:pt x="948" y="1329"/>
                </a:lnTo>
                <a:lnTo>
                  <a:pt x="944" y="1331"/>
                </a:lnTo>
                <a:lnTo>
                  <a:pt x="936" y="1336"/>
                </a:lnTo>
                <a:lnTo>
                  <a:pt x="930" y="1338"/>
                </a:lnTo>
                <a:lnTo>
                  <a:pt x="926" y="1341"/>
                </a:lnTo>
                <a:lnTo>
                  <a:pt x="926" y="1341"/>
                </a:lnTo>
                <a:close/>
              </a:path>
            </a:pathLst>
          </a:custGeom>
          <a:solidFill>
            <a:srgbClr val="FFFFFF"/>
          </a:solidFill>
          <a:ln w="9525">
            <a:solidFill>
              <a:schemeClr val="accent1">
                <a:lumMod val="50000"/>
              </a:schemeClr>
            </a:solidFill>
            <a:round/>
          </a:ln>
        </p:spPr>
        <p:txBody>
          <a:bodyPr vert="horz" wrap="square" lIns="91440" tIns="45720" rIns="91440" bIns="45720" numCol="1" anchor="t" anchorCtr="0" compatLnSpc="1"/>
          <a:lstStyle/>
          <a:p>
            <a:endParaRPr lang="zh-CN" altLang="en-US"/>
          </a:p>
        </p:txBody>
      </p:sp>
      <p:sp>
        <p:nvSpPr>
          <p:cNvPr id="22" name="矩形 9"/>
          <p:cNvSpPr/>
          <p:nvPr/>
        </p:nvSpPr>
        <p:spPr>
          <a:xfrm>
            <a:off x="5379539" y="3381595"/>
            <a:ext cx="545482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Mis en évidence de l’effet Morton instable</a:t>
            </a:r>
            <a:endParaRPr lang="zh-CN" altLang="zh-CN" sz="2400" kern="100" dirty="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1315954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a:xfrm>
            <a:off x="2877887" y="4245543"/>
            <a:ext cx="5811280" cy="128013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2400" dirty="0" smtClean="0">
                <a:solidFill>
                  <a:schemeClr val="tx1"/>
                </a:solidFill>
              </a:rPr>
              <a:t>Modèle numérique fiable intervient</a:t>
            </a:r>
            <a:endParaRPr lang="fr-FR" sz="2400" dirty="0">
              <a:solidFill>
                <a:schemeClr val="tx1"/>
              </a:solidFill>
            </a:endParaRPr>
          </a:p>
        </p:txBody>
      </p:sp>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45</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1193502" cy="584775"/>
          </a:xfrm>
          <a:prstGeom prst="rect">
            <a:avLst/>
          </a:prstGeom>
        </p:spPr>
        <p:txBody>
          <a:bodyPr wrap="square">
            <a:spAutoFit/>
          </a:bodyPr>
          <a:lstStyle/>
          <a:p>
            <a:pPr marL="0" lvl="1"/>
            <a:r>
              <a:rPr lang="fr-FR" sz="3200" dirty="0" smtClean="0">
                <a:cs typeface="Arial" panose="020B0604020202020204" pitchFamily="34" charset="0"/>
              </a:rPr>
              <a:t>Message important à passer sur l’effet Morton</a:t>
            </a:r>
            <a:endParaRPr lang="fr-FR" sz="3200" dirty="0">
              <a:cs typeface="Arial" panose="020B0604020202020204" pitchFamily="34" charset="0"/>
            </a:endParaRPr>
          </a:p>
        </p:txBody>
      </p:sp>
      <p:grpSp>
        <p:nvGrpSpPr>
          <p:cNvPr id="7" name="Groupe 6"/>
          <p:cNvGrpSpPr/>
          <p:nvPr/>
        </p:nvGrpSpPr>
        <p:grpSpPr>
          <a:xfrm>
            <a:off x="783364" y="1874365"/>
            <a:ext cx="3877536" cy="1280130"/>
            <a:chOff x="1536186" y="2157361"/>
            <a:chExt cx="4080875" cy="1280130"/>
          </a:xfrm>
        </p:grpSpPr>
        <p:sp>
          <p:nvSpPr>
            <p:cNvPr id="30" name="Rectangle 29"/>
            <p:cNvSpPr/>
            <p:nvPr/>
          </p:nvSpPr>
          <p:spPr>
            <a:xfrm>
              <a:off x="1536186" y="2157361"/>
              <a:ext cx="4080875" cy="128013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p:sp>
          <p:nvSpPr>
            <p:cNvPr id="2" name="ZoneTexte 1"/>
            <p:cNvSpPr txBox="1"/>
            <p:nvPr/>
          </p:nvSpPr>
          <p:spPr>
            <a:xfrm>
              <a:off x="1664175" y="2237162"/>
              <a:ext cx="3645467" cy="1200329"/>
            </a:xfrm>
            <a:prstGeom prst="rect">
              <a:avLst/>
            </a:prstGeom>
            <a:noFill/>
          </p:spPr>
          <p:txBody>
            <a:bodyPr wrap="square" rtlCol="0">
              <a:spAutoFit/>
            </a:bodyPr>
            <a:lstStyle/>
            <a:p>
              <a:pPr algn="ctr"/>
              <a:r>
                <a:rPr lang="fr-FR" sz="2400" dirty="0" smtClean="0"/>
                <a:t>Correction sur </a:t>
              </a:r>
              <a:r>
                <a:rPr lang="fr-FR" sz="2400" dirty="0"/>
                <a:t>un </a:t>
              </a:r>
              <a:r>
                <a:rPr lang="fr-FR" sz="2400" dirty="0" smtClean="0"/>
                <a:t>paramètre de configuration du rotor </a:t>
              </a:r>
              <a:endParaRPr lang="fr-FR" sz="2400" dirty="0"/>
            </a:p>
          </p:txBody>
        </p:sp>
      </p:grpSp>
      <p:sp>
        <p:nvSpPr>
          <p:cNvPr id="8" name="Flèche droite 7"/>
          <p:cNvSpPr/>
          <p:nvPr/>
        </p:nvSpPr>
        <p:spPr>
          <a:xfrm>
            <a:off x="5339027" y="2247730"/>
            <a:ext cx="8890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3" name="Groupe 32"/>
          <p:cNvGrpSpPr/>
          <p:nvPr/>
        </p:nvGrpSpPr>
        <p:grpSpPr>
          <a:xfrm>
            <a:off x="6754058" y="1874365"/>
            <a:ext cx="3877536" cy="1280130"/>
            <a:chOff x="1536186" y="2157361"/>
            <a:chExt cx="4080875" cy="1280130"/>
          </a:xfrm>
        </p:grpSpPr>
        <p:sp>
          <p:nvSpPr>
            <p:cNvPr id="39" name="Rectangle 38"/>
            <p:cNvSpPr/>
            <p:nvPr/>
          </p:nvSpPr>
          <p:spPr>
            <a:xfrm>
              <a:off x="1536186" y="2157361"/>
              <a:ext cx="4080875" cy="128013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fr-FR" dirty="0"/>
            </a:p>
          </p:txBody>
        </p:sp>
        <p:sp>
          <p:nvSpPr>
            <p:cNvPr id="42" name="ZoneTexte 41"/>
            <p:cNvSpPr txBox="1"/>
            <p:nvPr/>
          </p:nvSpPr>
          <p:spPr>
            <a:xfrm>
              <a:off x="1707799" y="2414372"/>
              <a:ext cx="3747087" cy="830997"/>
            </a:xfrm>
            <a:prstGeom prst="rect">
              <a:avLst/>
            </a:prstGeom>
            <a:noFill/>
          </p:spPr>
          <p:txBody>
            <a:bodyPr wrap="square" rtlCol="0">
              <a:spAutoFit/>
            </a:bodyPr>
            <a:lstStyle/>
            <a:p>
              <a:pPr algn="ctr"/>
              <a:r>
                <a:rPr lang="fr-FR" sz="2400" dirty="0" smtClean="0"/>
                <a:t>Modification des </a:t>
              </a:r>
              <a:r>
                <a:rPr lang="fr-FR" sz="2400" b="1" dirty="0" smtClean="0"/>
                <a:t>plusieurs</a:t>
              </a:r>
              <a:r>
                <a:rPr lang="fr-FR" sz="2400" dirty="0" smtClean="0"/>
                <a:t> coefficients d’influence</a:t>
              </a:r>
              <a:endParaRPr lang="fr-FR" sz="2400" dirty="0"/>
            </a:p>
          </p:txBody>
        </p:sp>
      </p:grpSp>
    </p:spTree>
    <p:extLst>
      <p:ext uri="{BB962C8B-B14F-4D97-AF65-F5344CB8AC3E}">
        <p14:creationId xmlns:p14="http://schemas.microsoft.com/office/powerpoint/2010/main" val="3413503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46</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0981066" cy="584775"/>
          </a:xfrm>
          <a:prstGeom prst="rect">
            <a:avLst/>
          </a:prstGeom>
        </p:spPr>
        <p:txBody>
          <a:bodyPr wrap="square">
            <a:spAutoFit/>
          </a:bodyPr>
          <a:lstStyle/>
          <a:p>
            <a:pPr marL="0" lvl="1"/>
            <a:r>
              <a:rPr lang="fr-FR" sz="3200" dirty="0" smtClean="0">
                <a:cs typeface="Arial" panose="020B0604020202020204" pitchFamily="34" charset="0"/>
              </a:rPr>
              <a:t>Proposition d’analyse de l’effet Morton dans le cadre industriel</a:t>
            </a:r>
            <a:endParaRPr lang="fr-FR" sz="3200" dirty="0">
              <a:cs typeface="Arial" panose="020B0604020202020204" pitchFamily="34" charset="0"/>
            </a:endParaRPr>
          </a:p>
        </p:txBody>
      </p:sp>
      <p:grpSp>
        <p:nvGrpSpPr>
          <p:cNvPr id="58" name="Groupe 57"/>
          <p:cNvGrpSpPr/>
          <p:nvPr/>
        </p:nvGrpSpPr>
        <p:grpSpPr>
          <a:xfrm>
            <a:off x="305237" y="1365513"/>
            <a:ext cx="2928784" cy="4562569"/>
            <a:chOff x="495737" y="1797313"/>
            <a:chExt cx="2928784" cy="4562569"/>
          </a:xfrm>
        </p:grpSpPr>
        <p:sp>
          <p:nvSpPr>
            <p:cNvPr id="8" name="Rectangle 7"/>
            <p:cNvSpPr/>
            <p:nvPr/>
          </p:nvSpPr>
          <p:spPr>
            <a:xfrm>
              <a:off x="544082" y="1797313"/>
              <a:ext cx="2832099" cy="238249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7" name="ZoneTexte 6"/>
            <p:cNvSpPr txBox="1"/>
            <p:nvPr/>
          </p:nvSpPr>
          <p:spPr>
            <a:xfrm>
              <a:off x="982816" y="3530151"/>
              <a:ext cx="1926874" cy="369332"/>
            </a:xfrm>
            <a:prstGeom prst="rect">
              <a:avLst/>
            </a:prstGeom>
            <a:noFill/>
          </p:spPr>
          <p:txBody>
            <a:bodyPr wrap="none" rtlCol="0">
              <a:spAutoFit/>
            </a:bodyPr>
            <a:lstStyle/>
            <a:p>
              <a:r>
                <a:rPr lang="fr-FR" b="1" dirty="0" smtClean="0"/>
                <a:t>Simplifié et rapide</a:t>
              </a:r>
            </a:p>
          </p:txBody>
        </p:sp>
        <p:sp>
          <p:nvSpPr>
            <p:cNvPr id="9" name="Rectangle 8"/>
            <p:cNvSpPr/>
            <p:nvPr/>
          </p:nvSpPr>
          <p:spPr>
            <a:xfrm>
              <a:off x="544082" y="2085156"/>
              <a:ext cx="2832099" cy="1015663"/>
            </a:xfrm>
            <a:prstGeom prst="rect">
              <a:avLst/>
            </a:prstGeom>
          </p:spPr>
          <p:txBody>
            <a:bodyPr wrap="square">
              <a:spAutoFit/>
            </a:bodyPr>
            <a:lstStyle/>
            <a:p>
              <a:pPr algn="ctr"/>
              <a:r>
                <a:rPr lang="fr-FR" sz="2000" dirty="0"/>
                <a:t>Analyse de la stabilité avec </a:t>
              </a:r>
              <a:r>
                <a:rPr lang="fr-FR" sz="2000" b="1" dirty="0"/>
                <a:t>l’approche de Lorenz et Murphy</a:t>
              </a:r>
            </a:p>
          </p:txBody>
        </p:sp>
        <p:cxnSp>
          <p:nvCxnSpPr>
            <p:cNvPr id="11" name="Connecteur droit avec flèche 10"/>
            <p:cNvCxnSpPr>
              <a:stCxn id="9" idx="2"/>
              <a:endCxn id="7" idx="0"/>
            </p:cNvCxnSpPr>
            <p:nvPr/>
          </p:nvCxnSpPr>
          <p:spPr>
            <a:xfrm flipH="1">
              <a:off x="1946253" y="3100819"/>
              <a:ext cx="13879" cy="4293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27" name="Groupe 26"/>
            <p:cNvGrpSpPr/>
            <p:nvPr/>
          </p:nvGrpSpPr>
          <p:grpSpPr>
            <a:xfrm>
              <a:off x="923207" y="4752205"/>
              <a:ext cx="2073845" cy="815098"/>
              <a:chOff x="1308100" y="4862811"/>
              <a:chExt cx="2073845" cy="815098"/>
            </a:xfrm>
          </p:grpSpPr>
          <p:sp>
            <p:nvSpPr>
              <p:cNvPr id="14" name="ZoneTexte 13"/>
              <p:cNvSpPr txBox="1"/>
              <p:nvPr/>
            </p:nvSpPr>
            <p:spPr>
              <a:xfrm>
                <a:off x="1308100" y="4862811"/>
                <a:ext cx="2073845" cy="815098"/>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endParaRPr lang="fr-FR" dirty="0"/>
              </a:p>
            </p:txBody>
          </p:sp>
          <mc:AlternateContent xmlns:mc="http://schemas.openxmlformats.org/markup-compatibility/2006" xmlns:a14="http://schemas.microsoft.com/office/drawing/2010/main">
            <mc:Choice Requires="a14">
              <p:sp>
                <p:nvSpPr>
                  <p:cNvPr id="15" name="ZoneTexte 14"/>
                  <p:cNvSpPr txBox="1"/>
                  <p:nvPr/>
                </p:nvSpPr>
                <p:spPr>
                  <a:xfrm>
                    <a:off x="1442675" y="5079810"/>
                    <a:ext cx="1757725" cy="369332"/>
                  </a:xfrm>
                  <a:prstGeom prst="rect">
                    <a:avLst/>
                  </a:prstGeom>
                  <a:noFill/>
                </p:spPr>
                <p:txBody>
                  <a:bodyPr wrap="none" rtlCol="0">
                    <a:spAutoFit/>
                  </a:bodyPr>
                  <a:lstStyle/>
                  <a:p>
                    <a14:m>
                      <m:oMath xmlns:m="http://schemas.openxmlformats.org/officeDocument/2006/math">
                        <m:r>
                          <a:rPr lang="fr-FR" i="1" dirty="0" smtClean="0">
                            <a:latin typeface="Cambria Math" panose="02040503050406030204" pitchFamily="18" charset="0"/>
                            <a:ea typeface="Cambria Math" panose="02040503050406030204" pitchFamily="18" charset="0"/>
                          </a:rPr>
                          <m:t>𝜍</m:t>
                        </m:r>
                        <m:r>
                          <a:rPr lang="fr-FR" i="1" dirty="0">
                            <a:latin typeface="Cambria Math" panose="02040503050406030204" pitchFamily="18" charset="0"/>
                          </a:rPr>
                          <m:t>=</m:t>
                        </m:r>
                        <m:d>
                          <m:dPr>
                            <m:begChr m:val="|"/>
                            <m:endChr m:val="|"/>
                            <m:ctrlPr>
                              <a:rPr lang="fr-FR" i="1" dirty="0">
                                <a:latin typeface="Cambria Math" panose="02040503050406030204" pitchFamily="18" charset="0"/>
                              </a:rPr>
                            </m:ctrlPr>
                          </m:dPr>
                          <m:e>
                            <m:r>
                              <a:rPr lang="fr-FR" i="1" dirty="0">
                                <a:latin typeface="Cambria Math" panose="02040503050406030204" pitchFamily="18" charset="0"/>
                              </a:rPr>
                              <m:t>𝐵𝐴𝐶</m:t>
                            </m:r>
                          </m:e>
                        </m:d>
                      </m:oMath>
                    </a14:m>
                    <a:r>
                      <a:rPr lang="fr-FR" dirty="0"/>
                      <a:t> </a:t>
                    </a:r>
                    <a14:m>
                      <m:oMath xmlns:m="http://schemas.openxmlformats.org/officeDocument/2006/math">
                        <m:r>
                          <a:rPr lang="fr-FR" b="0" i="1" dirty="0" smtClean="0">
                            <a:latin typeface="Cambria Math" panose="02040503050406030204" pitchFamily="18" charset="0"/>
                          </a:rPr>
                          <m:t>&lt;</m:t>
                        </m:r>
                      </m:oMath>
                    </a14:m>
                    <a:r>
                      <a:rPr lang="fr-FR" b="1" dirty="0" smtClean="0"/>
                      <a:t> </a:t>
                    </a:r>
                    <a:r>
                      <a:rPr lang="fr-FR" b="1" dirty="0" smtClean="0">
                        <a:solidFill>
                          <a:srgbClr val="FF0000"/>
                        </a:solidFill>
                      </a:rPr>
                      <a:t>0.1</a:t>
                    </a:r>
                  </a:p>
                </p:txBody>
              </p:sp>
            </mc:Choice>
            <mc:Fallback xmlns="">
              <p:sp>
                <p:nvSpPr>
                  <p:cNvPr id="15" name="ZoneTexte 14"/>
                  <p:cNvSpPr txBox="1">
                    <a:spLocks noRot="1" noChangeAspect="1" noMove="1" noResize="1" noEditPoints="1" noAdjustHandles="1" noChangeArrowheads="1" noChangeShapeType="1" noTextEdit="1"/>
                  </p:cNvSpPr>
                  <p:nvPr/>
                </p:nvSpPr>
                <p:spPr>
                  <a:xfrm>
                    <a:off x="1442675" y="5079810"/>
                    <a:ext cx="1757725" cy="369332"/>
                  </a:xfrm>
                  <a:prstGeom prst="rect">
                    <a:avLst/>
                  </a:prstGeom>
                  <a:blipFill rotWithShape="0">
                    <a:blip r:embed="rId3"/>
                    <a:stretch>
                      <a:fillRect t="-8197" r="-1730" b="-24590"/>
                    </a:stretch>
                  </a:blipFill>
                </p:spPr>
                <p:txBody>
                  <a:bodyPr/>
                  <a:lstStyle/>
                  <a:p>
                    <a:r>
                      <a:rPr lang="fr-FR">
                        <a:noFill/>
                      </a:rPr>
                      <a:t> </a:t>
                    </a:r>
                  </a:p>
                </p:txBody>
              </p:sp>
            </mc:Fallback>
          </mc:AlternateContent>
        </p:grpSp>
        <p:cxnSp>
          <p:nvCxnSpPr>
            <p:cNvPr id="17" name="Connecteur droit avec flèche 16"/>
            <p:cNvCxnSpPr>
              <a:stCxn id="8" idx="2"/>
              <a:endCxn id="14" idx="0"/>
            </p:cNvCxnSpPr>
            <p:nvPr/>
          </p:nvCxnSpPr>
          <p:spPr>
            <a:xfrm flipH="1">
              <a:off x="1960130" y="4179810"/>
              <a:ext cx="2" cy="5723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ZoneTexte 18"/>
            <p:cNvSpPr txBox="1"/>
            <p:nvPr/>
          </p:nvSpPr>
          <p:spPr>
            <a:xfrm>
              <a:off x="495737" y="5990550"/>
              <a:ext cx="2928784"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fr-FR" dirty="0" smtClean="0"/>
                <a:t>Pas de l’effet Morton instable</a:t>
              </a:r>
              <a:endParaRPr lang="fr-FR" dirty="0"/>
            </a:p>
          </p:txBody>
        </p:sp>
        <p:cxnSp>
          <p:nvCxnSpPr>
            <p:cNvPr id="21" name="Connecteur droit avec flèche 20"/>
            <p:cNvCxnSpPr>
              <a:stCxn id="14" idx="2"/>
              <a:endCxn id="19" idx="0"/>
            </p:cNvCxnSpPr>
            <p:nvPr/>
          </p:nvCxnSpPr>
          <p:spPr>
            <a:xfrm flipH="1">
              <a:off x="1960129" y="5567303"/>
              <a:ext cx="1" cy="4232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9" name="Groupe 58"/>
          <p:cNvGrpSpPr/>
          <p:nvPr/>
        </p:nvGrpSpPr>
        <p:grpSpPr>
          <a:xfrm>
            <a:off x="3376034" y="1345422"/>
            <a:ext cx="3889878" cy="4562569"/>
            <a:chOff x="3566534" y="1777222"/>
            <a:chExt cx="3889878" cy="4562569"/>
          </a:xfrm>
        </p:grpSpPr>
        <p:sp>
          <p:nvSpPr>
            <p:cNvPr id="24" name="Flèche droite 23"/>
            <p:cNvSpPr/>
            <p:nvPr/>
          </p:nvSpPr>
          <p:spPr>
            <a:xfrm>
              <a:off x="3566534" y="3877366"/>
              <a:ext cx="728234" cy="7569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p:cNvSpPr/>
            <p:nvPr/>
          </p:nvSpPr>
          <p:spPr>
            <a:xfrm>
              <a:off x="4527627" y="1777222"/>
              <a:ext cx="2928785" cy="238249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grpSp>
          <p:nvGrpSpPr>
            <p:cNvPr id="31" name="Groupe 30"/>
            <p:cNvGrpSpPr/>
            <p:nvPr/>
          </p:nvGrpSpPr>
          <p:grpSpPr>
            <a:xfrm>
              <a:off x="4955098" y="4732114"/>
              <a:ext cx="2073845" cy="815098"/>
              <a:chOff x="1308100" y="4862811"/>
              <a:chExt cx="2073845" cy="815098"/>
            </a:xfrm>
          </p:grpSpPr>
          <p:sp>
            <p:nvSpPr>
              <p:cNvPr id="33" name="ZoneTexte 32"/>
              <p:cNvSpPr txBox="1"/>
              <p:nvPr/>
            </p:nvSpPr>
            <p:spPr>
              <a:xfrm>
                <a:off x="1308100" y="4862811"/>
                <a:ext cx="2073845" cy="815098"/>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endParaRPr lang="fr-FR" dirty="0"/>
              </a:p>
            </p:txBody>
          </p:sp>
          <mc:AlternateContent xmlns:mc="http://schemas.openxmlformats.org/markup-compatibility/2006" xmlns:a14="http://schemas.microsoft.com/office/drawing/2010/main">
            <mc:Choice Requires="a14">
              <p:sp>
                <p:nvSpPr>
                  <p:cNvPr id="34" name="ZoneTexte 33"/>
                  <p:cNvSpPr txBox="1"/>
                  <p:nvPr/>
                </p:nvSpPr>
                <p:spPr>
                  <a:xfrm>
                    <a:off x="1442675" y="5079810"/>
                    <a:ext cx="1757725" cy="369332"/>
                  </a:xfrm>
                  <a:prstGeom prst="rect">
                    <a:avLst/>
                  </a:prstGeom>
                  <a:noFill/>
                </p:spPr>
                <p:txBody>
                  <a:bodyPr wrap="none" rtlCol="0">
                    <a:spAutoFit/>
                  </a:bodyPr>
                  <a:lstStyle/>
                  <a:p>
                    <a14:m>
                      <m:oMath xmlns:m="http://schemas.openxmlformats.org/officeDocument/2006/math">
                        <m:r>
                          <a:rPr lang="fr-FR" i="1" dirty="0" smtClean="0">
                            <a:latin typeface="Cambria Math" panose="02040503050406030204" pitchFamily="18" charset="0"/>
                            <a:ea typeface="Cambria Math" panose="02040503050406030204" pitchFamily="18" charset="0"/>
                          </a:rPr>
                          <m:t>𝜍</m:t>
                        </m:r>
                        <m:r>
                          <a:rPr lang="fr-FR" i="1" dirty="0">
                            <a:latin typeface="Cambria Math" panose="02040503050406030204" pitchFamily="18" charset="0"/>
                          </a:rPr>
                          <m:t>=</m:t>
                        </m:r>
                        <m:d>
                          <m:dPr>
                            <m:begChr m:val="|"/>
                            <m:endChr m:val="|"/>
                            <m:ctrlPr>
                              <a:rPr lang="fr-FR" i="1" dirty="0">
                                <a:latin typeface="Cambria Math" panose="02040503050406030204" pitchFamily="18" charset="0"/>
                              </a:rPr>
                            </m:ctrlPr>
                          </m:dPr>
                          <m:e>
                            <m:r>
                              <a:rPr lang="fr-FR" i="1" dirty="0">
                                <a:latin typeface="Cambria Math" panose="02040503050406030204" pitchFamily="18" charset="0"/>
                              </a:rPr>
                              <m:t>𝐵𝐴𝐶</m:t>
                            </m:r>
                          </m:e>
                        </m:d>
                      </m:oMath>
                    </a14:m>
                    <a:r>
                      <a:rPr lang="fr-FR" dirty="0"/>
                      <a:t> </a:t>
                    </a:r>
                    <a14:m>
                      <m:oMath xmlns:m="http://schemas.openxmlformats.org/officeDocument/2006/math">
                        <m:r>
                          <a:rPr lang="fr-FR" b="0" i="1" dirty="0" smtClean="0">
                            <a:latin typeface="Cambria Math" panose="02040503050406030204" pitchFamily="18" charset="0"/>
                          </a:rPr>
                          <m:t>&lt;</m:t>
                        </m:r>
                      </m:oMath>
                    </a14:m>
                    <a:r>
                      <a:rPr lang="fr-FR" b="1" dirty="0" smtClean="0"/>
                      <a:t> </a:t>
                    </a:r>
                    <a:r>
                      <a:rPr lang="fr-FR" b="1" dirty="0" smtClean="0">
                        <a:solidFill>
                          <a:srgbClr val="FF0000"/>
                        </a:solidFill>
                      </a:rPr>
                      <a:t>0.5</a:t>
                    </a:r>
                  </a:p>
                </p:txBody>
              </p:sp>
            </mc:Choice>
            <mc:Fallback xmlns="">
              <p:sp>
                <p:nvSpPr>
                  <p:cNvPr id="34" name="ZoneTexte 33"/>
                  <p:cNvSpPr txBox="1">
                    <a:spLocks noRot="1" noChangeAspect="1" noMove="1" noResize="1" noEditPoints="1" noAdjustHandles="1" noChangeArrowheads="1" noChangeShapeType="1" noTextEdit="1"/>
                  </p:cNvSpPr>
                  <p:nvPr/>
                </p:nvSpPr>
                <p:spPr>
                  <a:xfrm>
                    <a:off x="1442675" y="5079810"/>
                    <a:ext cx="1757725" cy="369332"/>
                  </a:xfrm>
                  <a:prstGeom prst="rect">
                    <a:avLst/>
                  </a:prstGeom>
                  <a:blipFill rotWithShape="0">
                    <a:blip r:embed="rId4"/>
                    <a:stretch>
                      <a:fillRect t="-8197" r="-1736" b="-24590"/>
                    </a:stretch>
                  </a:blipFill>
                </p:spPr>
                <p:txBody>
                  <a:bodyPr/>
                  <a:lstStyle/>
                  <a:p>
                    <a:r>
                      <a:rPr lang="fr-FR">
                        <a:noFill/>
                      </a:rPr>
                      <a:t> </a:t>
                    </a:r>
                  </a:p>
                </p:txBody>
              </p:sp>
            </mc:Fallback>
          </mc:AlternateContent>
        </p:grpSp>
        <p:cxnSp>
          <p:nvCxnSpPr>
            <p:cNvPr id="35" name="Connecteur droit avec flèche 34"/>
            <p:cNvCxnSpPr>
              <a:stCxn id="30" idx="2"/>
              <a:endCxn id="33" idx="0"/>
            </p:cNvCxnSpPr>
            <p:nvPr/>
          </p:nvCxnSpPr>
          <p:spPr>
            <a:xfrm>
              <a:off x="5992020" y="4159719"/>
              <a:ext cx="1" cy="5723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ZoneTexte 35"/>
            <p:cNvSpPr txBox="1"/>
            <p:nvPr/>
          </p:nvSpPr>
          <p:spPr>
            <a:xfrm>
              <a:off x="4527628" y="5970459"/>
              <a:ext cx="2928784"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fr-FR" dirty="0" smtClean="0"/>
                <a:t>Pas de l’effet Morton instable</a:t>
              </a:r>
              <a:endParaRPr lang="fr-FR" dirty="0"/>
            </a:p>
          </p:txBody>
        </p:sp>
        <p:cxnSp>
          <p:nvCxnSpPr>
            <p:cNvPr id="37" name="Connecteur droit avec flèche 36"/>
            <p:cNvCxnSpPr>
              <a:stCxn id="33" idx="2"/>
              <a:endCxn id="36" idx="0"/>
            </p:cNvCxnSpPr>
            <p:nvPr/>
          </p:nvCxnSpPr>
          <p:spPr>
            <a:xfrm flipH="1">
              <a:off x="5992020" y="5547212"/>
              <a:ext cx="1" cy="4232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ZoneTexte 37"/>
            <p:cNvSpPr txBox="1"/>
            <p:nvPr/>
          </p:nvSpPr>
          <p:spPr>
            <a:xfrm>
              <a:off x="5103605" y="3513958"/>
              <a:ext cx="1783693" cy="369332"/>
            </a:xfrm>
            <a:prstGeom prst="rect">
              <a:avLst/>
            </a:prstGeom>
            <a:noFill/>
          </p:spPr>
          <p:txBody>
            <a:bodyPr wrap="none" rtlCol="0">
              <a:spAutoFit/>
            </a:bodyPr>
            <a:lstStyle/>
            <a:p>
              <a:r>
                <a:rPr lang="fr-FR" b="1" dirty="0" smtClean="0"/>
                <a:t>Précis et efficace</a:t>
              </a:r>
            </a:p>
          </p:txBody>
        </p:sp>
        <p:sp>
          <p:nvSpPr>
            <p:cNvPr id="39" name="Rectangle 38"/>
            <p:cNvSpPr/>
            <p:nvPr/>
          </p:nvSpPr>
          <p:spPr>
            <a:xfrm>
              <a:off x="4575970" y="2042949"/>
              <a:ext cx="2832099" cy="1015663"/>
            </a:xfrm>
            <a:prstGeom prst="rect">
              <a:avLst/>
            </a:prstGeom>
          </p:spPr>
          <p:txBody>
            <a:bodyPr wrap="square">
              <a:spAutoFit/>
            </a:bodyPr>
            <a:lstStyle/>
            <a:p>
              <a:pPr algn="ctr"/>
              <a:r>
                <a:rPr lang="fr-FR" sz="2000" dirty="0"/>
                <a:t>Analyse de la stabilité avec </a:t>
              </a:r>
              <a:r>
                <a:rPr lang="fr-FR" sz="2000" b="1" dirty="0"/>
                <a:t>l’approche </a:t>
              </a:r>
              <a:r>
                <a:rPr lang="fr-FR" sz="2000" b="1" dirty="0" smtClean="0"/>
                <a:t>analytique améliorée </a:t>
              </a:r>
              <a:endParaRPr lang="fr-FR" sz="2000" b="1" dirty="0"/>
            </a:p>
          </p:txBody>
        </p:sp>
        <p:cxnSp>
          <p:nvCxnSpPr>
            <p:cNvPr id="40" name="Connecteur droit avec flèche 39"/>
            <p:cNvCxnSpPr>
              <a:stCxn id="39" idx="2"/>
              <a:endCxn id="38" idx="0"/>
            </p:cNvCxnSpPr>
            <p:nvPr/>
          </p:nvCxnSpPr>
          <p:spPr>
            <a:xfrm>
              <a:off x="5992020" y="3058612"/>
              <a:ext cx="3432" cy="4553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0" name="Groupe 59"/>
          <p:cNvGrpSpPr/>
          <p:nvPr/>
        </p:nvGrpSpPr>
        <p:grpSpPr>
          <a:xfrm>
            <a:off x="7646913" y="2455549"/>
            <a:ext cx="4212290" cy="2382497"/>
            <a:chOff x="7837413" y="2887349"/>
            <a:chExt cx="4212290" cy="2382497"/>
          </a:xfrm>
        </p:grpSpPr>
        <p:sp>
          <p:nvSpPr>
            <p:cNvPr id="41" name="Flèche droite 40"/>
            <p:cNvSpPr/>
            <p:nvPr/>
          </p:nvSpPr>
          <p:spPr>
            <a:xfrm>
              <a:off x="7837413" y="3797488"/>
              <a:ext cx="728234" cy="7569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8756367" y="2887349"/>
              <a:ext cx="3293336" cy="238249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49" name="ZoneTexte 48"/>
            <p:cNvSpPr txBox="1"/>
            <p:nvPr/>
          </p:nvSpPr>
          <p:spPr>
            <a:xfrm>
              <a:off x="9001023" y="4634344"/>
              <a:ext cx="2800447" cy="369332"/>
            </a:xfrm>
            <a:prstGeom prst="rect">
              <a:avLst/>
            </a:prstGeom>
            <a:noFill/>
          </p:spPr>
          <p:txBody>
            <a:bodyPr wrap="none" rtlCol="0">
              <a:spAutoFit/>
            </a:bodyPr>
            <a:lstStyle/>
            <a:p>
              <a:r>
                <a:rPr lang="fr-FR" b="1" dirty="0" smtClean="0"/>
                <a:t>Le plus précis mais onéreux</a:t>
              </a:r>
            </a:p>
          </p:txBody>
        </p:sp>
        <p:sp>
          <p:nvSpPr>
            <p:cNvPr id="50" name="Rectangle 49"/>
            <p:cNvSpPr/>
            <p:nvPr/>
          </p:nvSpPr>
          <p:spPr>
            <a:xfrm>
              <a:off x="8986982" y="3153076"/>
              <a:ext cx="2832099" cy="1015663"/>
            </a:xfrm>
            <a:prstGeom prst="rect">
              <a:avLst/>
            </a:prstGeom>
          </p:spPr>
          <p:txBody>
            <a:bodyPr wrap="square">
              <a:spAutoFit/>
            </a:bodyPr>
            <a:lstStyle/>
            <a:p>
              <a:pPr algn="ctr"/>
              <a:r>
                <a:rPr lang="fr-FR" sz="2000" dirty="0" smtClean="0"/>
                <a:t>Simulation complète avec le modèle non linéaire</a:t>
              </a:r>
              <a:endParaRPr lang="fr-FR" sz="2000" b="1" dirty="0"/>
            </a:p>
          </p:txBody>
        </p:sp>
        <p:cxnSp>
          <p:nvCxnSpPr>
            <p:cNvPr id="51" name="Connecteur droit avec flèche 50"/>
            <p:cNvCxnSpPr>
              <a:stCxn id="50" idx="2"/>
              <a:endCxn id="49" idx="0"/>
            </p:cNvCxnSpPr>
            <p:nvPr/>
          </p:nvCxnSpPr>
          <p:spPr>
            <a:xfrm flipH="1">
              <a:off x="10401247" y="4168739"/>
              <a:ext cx="1785" cy="4656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737756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47</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29718D22-7948-4E4E-8348-568F01D358CC}"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22" name="Group 2"/>
          <p:cNvGrpSpPr/>
          <p:nvPr/>
        </p:nvGrpSpPr>
        <p:grpSpPr bwMode="auto">
          <a:xfrm>
            <a:off x="503958" y="1294047"/>
            <a:ext cx="1136096" cy="1092499"/>
            <a:chOff x="0" y="0"/>
            <a:chExt cx="1282175" cy="1224136"/>
          </a:xfrm>
        </p:grpSpPr>
        <p:sp>
          <p:nvSpPr>
            <p:cNvPr id="23" name="椭圆 12"/>
            <p:cNvSpPr>
              <a:spLocks noChangeArrowheads="1"/>
            </p:cNvSpPr>
            <p:nvPr/>
          </p:nvSpPr>
          <p:spPr bwMode="auto">
            <a:xfrm>
              <a:off x="58039" y="0"/>
              <a:ext cx="1224136" cy="1224136"/>
            </a:xfrm>
            <a:prstGeom prst="ellipse">
              <a:avLst/>
            </a:prstGeom>
            <a:solidFill>
              <a:schemeClr val="bg1"/>
            </a:solidFill>
            <a:ln w="57150" cap="flat" cmpd="sng">
              <a:solidFill>
                <a:schemeClr val="accent1">
                  <a:lumMod val="75000"/>
                </a:schemeClr>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2100">
                <a:ln>
                  <a:solidFill>
                    <a:schemeClr val="accent1">
                      <a:lumMod val="50000"/>
                    </a:schemeClr>
                  </a:solidFill>
                </a:ln>
                <a:solidFill>
                  <a:srgbClr val="FFFFFF"/>
                </a:solidFill>
                <a:latin typeface="宋体" panose="02010600030101010101" pitchFamily="2" charset="-122"/>
                <a:sym typeface="宋体" panose="02010600030101010101" pitchFamily="2" charset="-122"/>
              </a:endParaRPr>
            </a:p>
          </p:txBody>
        </p:sp>
        <p:sp>
          <p:nvSpPr>
            <p:cNvPr id="24" name="文本框 21"/>
            <p:cNvSpPr>
              <a:spLocks noChangeArrowheads="1"/>
            </p:cNvSpPr>
            <p:nvPr/>
          </p:nvSpPr>
          <p:spPr bwMode="auto">
            <a:xfrm rot="20331793">
              <a:off x="0" y="381465"/>
              <a:ext cx="1263345" cy="4617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en-US" altLang="zh-CN" sz="2100" b="1" dirty="0" smtClean="0">
                  <a:latin typeface="Times New Roman" panose="02020603050405020304" pitchFamily="18" charset="0"/>
                  <a:cs typeface="Times New Roman" panose="02020603050405020304" pitchFamily="18" charset="0"/>
                </a:rPr>
                <a:t>01.</a:t>
              </a:r>
              <a:endParaRPr lang="zh-CN" altLang="en-US" sz="2100" b="1" dirty="0">
                <a:latin typeface="Times New Roman" panose="02020603050405020304" pitchFamily="18" charset="0"/>
                <a:cs typeface="Times New Roman" panose="02020603050405020304" pitchFamily="18" charset="0"/>
              </a:endParaRPr>
            </a:p>
          </p:txBody>
        </p:sp>
      </p:grpSp>
      <p:sp>
        <p:nvSpPr>
          <p:cNvPr id="25" name="矩形 15"/>
          <p:cNvSpPr>
            <a:spLocks noChangeArrowheads="1"/>
          </p:cNvSpPr>
          <p:nvPr/>
        </p:nvSpPr>
        <p:spPr bwMode="auto">
          <a:xfrm>
            <a:off x="1756102" y="1294047"/>
            <a:ext cx="40776" cy="1125091"/>
          </a:xfrm>
          <a:prstGeom prst="rect">
            <a:avLst/>
          </a:prstGeom>
          <a:solidFill>
            <a:schemeClr val="accent1">
              <a:lumMod val="75000"/>
            </a:schemeClr>
          </a:solidFill>
          <a:ln>
            <a:solidFill>
              <a:schemeClr val="accent1">
                <a:lumMod val="75000"/>
              </a:schemeClr>
            </a:solidFill>
          </a:ln>
          <a:effectLst/>
        </p:spPr>
        <p:txBody>
          <a:bodyPr lIns="81208" tIns="40604" rIns="81208" bIns="40604"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6" name="矩形 8"/>
          <p:cNvSpPr>
            <a:spLocks noChangeArrowheads="1"/>
          </p:cNvSpPr>
          <p:nvPr/>
        </p:nvSpPr>
        <p:spPr bwMode="auto">
          <a:xfrm>
            <a:off x="2009083" y="909926"/>
            <a:ext cx="9709028" cy="18824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208" tIns="40604" rIns="81208" bIns="40604">
            <a:spAutoFit/>
          </a:bodyPr>
          <a:lstStyle/>
          <a:p>
            <a:pPr marL="285750" indent="-285750">
              <a:lnSpc>
                <a:spcPct val="130000"/>
              </a:lnSpc>
              <a:buFont typeface="Wingdings" panose="05000000000000000000" pitchFamily="2" charset="2"/>
              <a:buChar char="q"/>
            </a:pPr>
            <a:r>
              <a:rPr lang="fr-FR" altLang="zh-CN" b="1" dirty="0" smtClean="0">
                <a:solidFill>
                  <a:sysClr val="windowText" lastClr="000000"/>
                </a:solidFill>
                <a:ea typeface="微软雅黑" panose="020B0503020204020204" pitchFamily="34" charset="-122"/>
                <a:cs typeface="Times New Roman" panose="02020603050405020304" pitchFamily="18" charset="0"/>
              </a:rPr>
              <a:t>Amélioration du modèle numérique :</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Considération de la déformation </a:t>
            </a:r>
            <a:r>
              <a:rPr lang="fr-FR" altLang="zh-CN" dirty="0" err="1" smtClean="0">
                <a:solidFill>
                  <a:sysClr val="windowText" lastClr="000000"/>
                </a:solidFill>
                <a:ea typeface="微软雅黑" panose="020B0503020204020204" pitchFamily="34" charset="-122"/>
                <a:cs typeface="Times New Roman" panose="02020603050405020304" pitchFamily="18" charset="0"/>
              </a:rPr>
              <a:t>ElastoThermoHydroDynamique</a:t>
            </a:r>
            <a:r>
              <a:rPr lang="fr-FR" altLang="zh-CN" dirty="0" smtClean="0">
                <a:solidFill>
                  <a:sysClr val="windowText" lastClr="000000"/>
                </a:solidFill>
                <a:ea typeface="微软雅黑" panose="020B0503020204020204" pitchFamily="34" charset="-122"/>
                <a:cs typeface="Times New Roman" panose="02020603050405020304" pitchFamily="18" charset="0"/>
              </a:rPr>
              <a:t> (ETHD) du palier et de la dilatation thermique radiale du rotor</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Prise en compte le régime de démarrage</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Réduction du temps de calcul</a:t>
            </a:r>
            <a:endParaRPr lang="fr-FR" altLang="zh-CN" b="1" dirty="0" smtClean="0">
              <a:solidFill>
                <a:sysClr val="windowText" lastClr="000000"/>
              </a:solidFill>
              <a:ea typeface="微软雅黑" panose="020B0503020204020204" pitchFamily="34" charset="-122"/>
              <a:cs typeface="Times New Roman" panose="02020603050405020304" pitchFamily="18" charset="0"/>
            </a:endParaRPr>
          </a:p>
        </p:txBody>
      </p:sp>
      <p:grpSp>
        <p:nvGrpSpPr>
          <p:cNvPr id="27" name="Group 7"/>
          <p:cNvGrpSpPr/>
          <p:nvPr/>
        </p:nvGrpSpPr>
        <p:grpSpPr bwMode="auto">
          <a:xfrm>
            <a:off x="405748" y="3163884"/>
            <a:ext cx="1127660" cy="1092499"/>
            <a:chOff x="0" y="0"/>
            <a:chExt cx="1273406" cy="1224136"/>
          </a:xfrm>
        </p:grpSpPr>
        <p:sp>
          <p:nvSpPr>
            <p:cNvPr id="28" name="椭圆 19"/>
            <p:cNvSpPr>
              <a:spLocks noChangeArrowheads="1"/>
            </p:cNvSpPr>
            <p:nvPr/>
          </p:nvSpPr>
          <p:spPr bwMode="auto">
            <a:xfrm>
              <a:off x="49270" y="0"/>
              <a:ext cx="1224136" cy="1224136"/>
            </a:xfrm>
            <a:prstGeom prst="ellipse">
              <a:avLst/>
            </a:prstGeom>
            <a:solidFill>
              <a:schemeClr val="bg1"/>
            </a:solidFill>
            <a:ln w="57150" cap="flat" cmpd="sng">
              <a:solidFill>
                <a:schemeClr val="accent1">
                  <a:lumMod val="75000"/>
                </a:schemeClr>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2100">
                <a:solidFill>
                  <a:srgbClr val="FFFFFF"/>
                </a:solidFill>
                <a:latin typeface="宋体" panose="02010600030101010101" pitchFamily="2" charset="-122"/>
                <a:sym typeface="宋体" panose="02010600030101010101" pitchFamily="2" charset="-122"/>
              </a:endParaRPr>
            </a:p>
          </p:txBody>
        </p:sp>
        <p:sp>
          <p:nvSpPr>
            <p:cNvPr id="29" name="文本框 25"/>
            <p:cNvSpPr>
              <a:spLocks noChangeArrowheads="1"/>
            </p:cNvSpPr>
            <p:nvPr/>
          </p:nvSpPr>
          <p:spPr bwMode="auto">
            <a:xfrm rot="20331793">
              <a:off x="0" y="365642"/>
              <a:ext cx="1263345" cy="4617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en-US" altLang="zh-CN" sz="2100" b="1" dirty="0" smtClean="0">
                  <a:latin typeface="Times New Roman" panose="02020603050405020304" pitchFamily="18" charset="0"/>
                  <a:cs typeface="Times New Roman" panose="02020603050405020304" pitchFamily="18" charset="0"/>
                </a:rPr>
                <a:t>02.</a:t>
              </a:r>
              <a:endParaRPr lang="zh-CN" altLang="en-US" sz="2100" b="1" dirty="0">
                <a:latin typeface="Times New Roman" panose="02020603050405020304" pitchFamily="18" charset="0"/>
                <a:cs typeface="Times New Roman" panose="02020603050405020304" pitchFamily="18" charset="0"/>
              </a:endParaRPr>
            </a:p>
          </p:txBody>
        </p:sp>
      </p:grpSp>
      <p:sp>
        <p:nvSpPr>
          <p:cNvPr id="30" name="矩形 21"/>
          <p:cNvSpPr>
            <a:spLocks noChangeArrowheads="1"/>
          </p:cNvSpPr>
          <p:nvPr/>
        </p:nvSpPr>
        <p:spPr bwMode="auto">
          <a:xfrm>
            <a:off x="1756102" y="3179579"/>
            <a:ext cx="39370" cy="1125091"/>
          </a:xfrm>
          <a:prstGeom prst="rect">
            <a:avLst/>
          </a:prstGeom>
          <a:solidFill>
            <a:schemeClr val="accent1">
              <a:lumMod val="75000"/>
            </a:schemeClr>
          </a:solidFill>
          <a:ln>
            <a:solidFill>
              <a:schemeClr val="accent1">
                <a:lumMod val="75000"/>
              </a:schemeClr>
            </a:solidFill>
          </a:ln>
          <a:effectLst/>
        </p:spPr>
        <p:txBody>
          <a:bodyPr lIns="81208" tIns="40604" rIns="81208" bIns="40604"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1" name="矩形 8"/>
          <p:cNvSpPr>
            <a:spLocks noChangeArrowheads="1"/>
          </p:cNvSpPr>
          <p:nvPr/>
        </p:nvSpPr>
        <p:spPr bwMode="auto">
          <a:xfrm>
            <a:off x="2018166" y="2926147"/>
            <a:ext cx="9699945" cy="18824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208" tIns="40604" rIns="81208" bIns="40604">
            <a:spAutoFit/>
          </a:bodyPr>
          <a:lstStyle/>
          <a:p>
            <a:pPr marL="285750" indent="-285750">
              <a:lnSpc>
                <a:spcPct val="130000"/>
              </a:lnSpc>
              <a:buFont typeface="Wingdings" panose="05000000000000000000" pitchFamily="2" charset="2"/>
              <a:buChar char="q"/>
            </a:pPr>
            <a:r>
              <a:rPr lang="fr-FR" altLang="zh-CN" b="1" dirty="0">
                <a:solidFill>
                  <a:sysClr val="windowText" lastClr="000000"/>
                </a:solidFill>
                <a:ea typeface="微软雅黑" panose="020B0503020204020204" pitchFamily="34" charset="-122"/>
                <a:cs typeface="Times New Roman" panose="02020603050405020304" pitchFamily="18" charset="0"/>
              </a:rPr>
              <a:t>Confrontation des résultats numériques et expérimentaux:</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Recalage du modèle du rotor flexible </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Comparaison </a:t>
            </a:r>
            <a:r>
              <a:rPr lang="fr-FR" altLang="zh-CN" dirty="0">
                <a:solidFill>
                  <a:sysClr val="windowText" lastClr="000000"/>
                </a:solidFill>
                <a:ea typeface="微软雅黑" panose="020B0503020204020204" pitchFamily="34" charset="-122"/>
                <a:cs typeface="Times New Roman" panose="02020603050405020304" pitchFamily="18" charset="0"/>
              </a:rPr>
              <a:t>des résultats numériques/expérimentaux à faire avec un rotor long de 700mm équilibré à la vitesse </a:t>
            </a:r>
            <a:r>
              <a:rPr lang="fr-FR" altLang="zh-CN" dirty="0" smtClean="0">
                <a:solidFill>
                  <a:sysClr val="windowText" lastClr="000000"/>
                </a:solidFill>
                <a:ea typeface="微软雅黑" panose="020B0503020204020204" pitchFamily="34" charset="-122"/>
                <a:cs typeface="Times New Roman" panose="02020603050405020304" pitchFamily="18" charset="0"/>
              </a:rPr>
              <a:t>ciblée</a:t>
            </a:r>
            <a:endParaRPr lang="fr-FR" altLang="zh-CN" dirty="0">
              <a:solidFill>
                <a:sysClr val="windowText" lastClr="000000"/>
              </a:solidFill>
              <a:ea typeface="微软雅黑" panose="020B0503020204020204" pitchFamily="34" charset="-122"/>
              <a:cs typeface="Times New Roman" panose="02020603050405020304" pitchFamily="18" charset="0"/>
            </a:endParaRP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Comparaison </a:t>
            </a:r>
            <a:endParaRPr lang="fr-FR" altLang="zh-CN" dirty="0">
              <a:solidFill>
                <a:sysClr val="windowText" lastClr="000000"/>
              </a:solidFill>
              <a:ea typeface="微软雅黑" panose="020B0503020204020204" pitchFamily="34" charset="-122"/>
              <a:cs typeface="Times New Roman" panose="02020603050405020304" pitchFamily="18" charset="0"/>
            </a:endParaRPr>
          </a:p>
        </p:txBody>
      </p:sp>
      <p:grpSp>
        <p:nvGrpSpPr>
          <p:cNvPr id="32" name="Group 17"/>
          <p:cNvGrpSpPr/>
          <p:nvPr/>
        </p:nvGrpSpPr>
        <p:grpSpPr bwMode="auto">
          <a:xfrm>
            <a:off x="463234" y="4914486"/>
            <a:ext cx="1120630" cy="1092499"/>
            <a:chOff x="0" y="0"/>
            <a:chExt cx="1265271" cy="1224136"/>
          </a:xfrm>
        </p:grpSpPr>
        <p:sp>
          <p:nvSpPr>
            <p:cNvPr id="33" name="椭圆 29"/>
            <p:cNvSpPr>
              <a:spLocks noChangeArrowheads="1"/>
            </p:cNvSpPr>
            <p:nvPr/>
          </p:nvSpPr>
          <p:spPr bwMode="auto">
            <a:xfrm>
              <a:off x="41135" y="0"/>
              <a:ext cx="1224136" cy="1224136"/>
            </a:xfrm>
            <a:prstGeom prst="ellipse">
              <a:avLst/>
            </a:prstGeom>
            <a:solidFill>
              <a:schemeClr val="bg1"/>
            </a:solidFill>
            <a:ln w="57150" cap="flat" cmpd="sng">
              <a:solidFill>
                <a:schemeClr val="accent1">
                  <a:lumMod val="75000"/>
                </a:schemeClr>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2100">
                <a:solidFill>
                  <a:srgbClr val="FFFFFF"/>
                </a:solidFill>
                <a:latin typeface="宋体" panose="02010600030101010101" pitchFamily="2" charset="-122"/>
                <a:sym typeface="宋体" panose="02010600030101010101" pitchFamily="2" charset="-122"/>
              </a:endParaRPr>
            </a:p>
          </p:txBody>
        </p:sp>
        <p:sp>
          <p:nvSpPr>
            <p:cNvPr id="34" name="文本框 34"/>
            <p:cNvSpPr>
              <a:spLocks noChangeArrowheads="1"/>
            </p:cNvSpPr>
            <p:nvPr/>
          </p:nvSpPr>
          <p:spPr bwMode="auto">
            <a:xfrm rot="20331793">
              <a:off x="0" y="381203"/>
              <a:ext cx="1263345" cy="4617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en-US" altLang="zh-CN" sz="2100" b="1" dirty="0" smtClean="0">
                  <a:latin typeface="Times New Roman" panose="02020603050405020304" pitchFamily="18" charset="0"/>
                  <a:cs typeface="Times New Roman" panose="02020603050405020304" pitchFamily="18" charset="0"/>
                </a:rPr>
                <a:t>03</a:t>
              </a:r>
              <a:r>
                <a:rPr lang="en-US" altLang="zh-CN" sz="2100" dirty="0" smtClean="0"/>
                <a:t>.</a:t>
              </a:r>
              <a:endParaRPr lang="zh-CN" altLang="en-US" sz="2100" dirty="0"/>
            </a:p>
          </p:txBody>
        </p:sp>
      </p:grpSp>
      <p:sp>
        <p:nvSpPr>
          <p:cNvPr id="35" name="矩形 31"/>
          <p:cNvSpPr>
            <a:spLocks noChangeArrowheads="1"/>
          </p:cNvSpPr>
          <p:nvPr/>
        </p:nvSpPr>
        <p:spPr bwMode="auto">
          <a:xfrm>
            <a:off x="1751185" y="4898899"/>
            <a:ext cx="40776" cy="1125091"/>
          </a:xfrm>
          <a:prstGeom prst="rect">
            <a:avLst/>
          </a:prstGeom>
          <a:solidFill>
            <a:schemeClr val="accent1">
              <a:lumMod val="75000"/>
            </a:schemeClr>
          </a:solidFill>
          <a:ln>
            <a:solidFill>
              <a:schemeClr val="accent1">
                <a:lumMod val="75000"/>
              </a:schemeClr>
            </a:solidFill>
          </a:ln>
          <a:effectLst/>
        </p:spPr>
        <p:txBody>
          <a:bodyPr lIns="81208" tIns="40604" rIns="81208" bIns="40604"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6" name="矩形 8"/>
          <p:cNvSpPr>
            <a:spLocks noChangeArrowheads="1"/>
          </p:cNvSpPr>
          <p:nvPr/>
        </p:nvSpPr>
        <p:spPr bwMode="auto">
          <a:xfrm>
            <a:off x="1924330" y="4859581"/>
            <a:ext cx="9531070" cy="15223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208" tIns="40604" rIns="81208" bIns="40604">
            <a:spAutoFit/>
          </a:bodyPr>
          <a:lstStyle/>
          <a:p>
            <a:pPr marL="285750" indent="-285750">
              <a:lnSpc>
                <a:spcPct val="130000"/>
              </a:lnSpc>
              <a:buFont typeface="Wingdings" panose="05000000000000000000" pitchFamily="2" charset="2"/>
              <a:buChar char="q"/>
            </a:pPr>
            <a:r>
              <a:rPr lang="fr-FR" altLang="zh-CN" b="1" dirty="0" smtClean="0">
                <a:solidFill>
                  <a:sysClr val="windowText" lastClr="000000"/>
                </a:solidFill>
                <a:ea typeface="微软雅黑" panose="020B0503020204020204" pitchFamily="34" charset="-122"/>
                <a:cs typeface="Times New Roman" panose="02020603050405020304" pitchFamily="18" charset="0"/>
              </a:rPr>
              <a:t>Intérêts pour EDF (études à réaliser avec le modèle développé)</a:t>
            </a:r>
            <a:r>
              <a:rPr lang="fr-FR" altLang="zh-CN" sz="1600" b="1" dirty="0" smtClean="0">
                <a:solidFill>
                  <a:sysClr val="windowText" lastClr="000000"/>
                </a:solidFill>
                <a:latin typeface="Times New Roman" panose="02020603050405020304" pitchFamily="18" charset="0"/>
                <a:ea typeface="微软雅黑" panose="020B0503020204020204" pitchFamily="34" charset="-122"/>
                <a:cs typeface="Times New Roman" panose="02020603050405020304" pitchFamily="18" charset="0"/>
              </a:rPr>
              <a:t>:</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Adapter le modèle pour prendre en compte l’effet Newkirk</a:t>
            </a:r>
          </a:p>
          <a:p>
            <a:pPr marL="742950" lvl="1" indent="-285750">
              <a:lnSpc>
                <a:spcPct val="130000"/>
              </a:lnSpc>
              <a:buFont typeface="Arial" panose="020B0604020202020204" pitchFamily="34" charset="0"/>
              <a:buChar char="•"/>
            </a:pPr>
            <a:r>
              <a:rPr lang="fr-FR" altLang="zh-CN" dirty="0" smtClean="0">
                <a:solidFill>
                  <a:sysClr val="windowText" lastClr="000000"/>
                </a:solidFill>
                <a:ea typeface="微软雅黑" panose="020B0503020204020204" pitchFamily="34" charset="-122"/>
                <a:cs typeface="Times New Roman" panose="02020603050405020304" pitchFamily="18" charset="0"/>
              </a:rPr>
              <a:t>Diagnostiquer le comportement vibratoire anormal sur la pompe GMPP (Centrale </a:t>
            </a:r>
            <a:r>
              <a:rPr lang="fr-FR" altLang="zh-CN" dirty="0" err="1" smtClean="0">
                <a:solidFill>
                  <a:sysClr val="windowText" lastClr="000000"/>
                </a:solidFill>
                <a:ea typeface="微软雅黑" panose="020B0503020204020204" pitchFamily="34" charset="-122"/>
                <a:cs typeface="Times New Roman" panose="02020603050405020304" pitchFamily="18" charset="0"/>
              </a:rPr>
              <a:t>Taishan</a:t>
            </a:r>
            <a:r>
              <a:rPr lang="fr-FR" altLang="zh-CN" dirty="0" smtClean="0">
                <a:solidFill>
                  <a:sysClr val="windowText" lastClr="000000"/>
                </a:solidFill>
                <a:ea typeface="微软雅黑" panose="020B0503020204020204" pitchFamily="34" charset="-122"/>
                <a:cs typeface="Times New Roman" panose="02020603050405020304" pitchFamily="18" charset="0"/>
              </a:rPr>
              <a:t>). </a:t>
            </a:r>
          </a:p>
          <a:p>
            <a:pPr marL="742950" lvl="1" indent="-285750">
              <a:lnSpc>
                <a:spcPct val="130000"/>
              </a:lnSpc>
              <a:buFont typeface="Arial" panose="020B0604020202020204" pitchFamily="34" charset="0"/>
              <a:buChar char="•"/>
            </a:pPr>
            <a:endParaRPr lang="fr-FR" altLang="zh-CN" dirty="0">
              <a:solidFill>
                <a:sysClr val="windowText" lastClr="000000"/>
              </a:solidFill>
              <a:ea typeface="微软雅黑" panose="020B0503020204020204" pitchFamily="34" charset="-122"/>
              <a:cs typeface="Times New Roman" panose="02020603050405020304" pitchFamily="18" charset="0"/>
            </a:endParaRPr>
          </a:p>
        </p:txBody>
      </p:sp>
      <p:sp>
        <p:nvSpPr>
          <p:cNvPr id="37" name="Rectangle 36"/>
          <p:cNvSpPr/>
          <p:nvPr/>
        </p:nvSpPr>
        <p:spPr>
          <a:xfrm>
            <a:off x="499735" y="390440"/>
            <a:ext cx="4183102" cy="584775"/>
          </a:xfrm>
          <a:prstGeom prst="rect">
            <a:avLst/>
          </a:prstGeom>
        </p:spPr>
        <p:txBody>
          <a:bodyPr wrap="square">
            <a:spAutoFit/>
          </a:bodyPr>
          <a:lstStyle/>
          <a:p>
            <a:pPr marL="0" lvl="1"/>
            <a:r>
              <a:rPr lang="fr-FR" sz="3200" dirty="0">
                <a:cs typeface="Arial" panose="020B0604020202020204" pitchFamily="34" charset="0"/>
              </a:rPr>
              <a:t>Perspectives</a:t>
            </a:r>
          </a:p>
        </p:txBody>
      </p:sp>
    </p:spTree>
    <p:extLst>
      <p:ext uri="{BB962C8B-B14F-4D97-AF65-F5344CB8AC3E}">
        <p14:creationId xmlns:p14="http://schemas.microsoft.com/office/powerpoint/2010/main" val="2861110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30" grpId="0" animBg="1"/>
      <p:bldP spid="31" grpId="0"/>
      <p:bldP spid="35" grpId="0" animBg="1"/>
      <p:bldP spid="3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48</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29718D22-7948-4E4E-8348-568F01D358CC}"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7" name="Rectangle 36"/>
          <p:cNvSpPr/>
          <p:nvPr/>
        </p:nvSpPr>
        <p:spPr>
          <a:xfrm>
            <a:off x="499734" y="390440"/>
            <a:ext cx="8963579" cy="584775"/>
          </a:xfrm>
          <a:prstGeom prst="rect">
            <a:avLst/>
          </a:prstGeom>
        </p:spPr>
        <p:txBody>
          <a:bodyPr wrap="square">
            <a:spAutoFit/>
          </a:bodyPr>
          <a:lstStyle/>
          <a:p>
            <a:pPr marL="0" lvl="1"/>
            <a:r>
              <a:rPr lang="fr-FR" sz="3200" dirty="0" smtClean="0">
                <a:cs typeface="Arial" panose="020B0604020202020204" pitchFamily="34" charset="0"/>
              </a:rPr>
              <a:t>Références dans la présentation</a:t>
            </a:r>
            <a:endParaRPr lang="fr-FR" sz="3200" dirty="0">
              <a:cs typeface="Arial" panose="020B0604020202020204" pitchFamily="34" charset="0"/>
            </a:endParaRPr>
          </a:p>
        </p:txBody>
      </p:sp>
      <p:sp>
        <p:nvSpPr>
          <p:cNvPr id="21" name="Rectangle 20"/>
          <p:cNvSpPr/>
          <p:nvPr/>
        </p:nvSpPr>
        <p:spPr>
          <a:xfrm>
            <a:off x="614922" y="1236473"/>
            <a:ext cx="10977423" cy="5909310"/>
          </a:xfrm>
          <a:prstGeom prst="rect">
            <a:avLst/>
          </a:prstGeom>
        </p:spPr>
        <p:txBody>
          <a:bodyPr wrap="square">
            <a:spAutoFit/>
          </a:bodyPr>
          <a:lstStyle/>
          <a:p>
            <a:r>
              <a:rPr lang="en-US" sz="1400" dirty="0" smtClean="0">
                <a:ea typeface="微软雅黑" panose="020B0503020204020204" pitchFamily="34" charset="-122"/>
                <a:cs typeface="Times New Roman" panose="02020603050405020304" pitchFamily="18" charset="0"/>
              </a:rPr>
              <a:t>[1] De </a:t>
            </a:r>
            <a:r>
              <a:rPr lang="en-US" sz="1400" dirty="0" err="1">
                <a:ea typeface="微软雅黑" panose="020B0503020204020204" pitchFamily="34" charset="-122"/>
                <a:cs typeface="Times New Roman" panose="02020603050405020304" pitchFamily="18" charset="0"/>
              </a:rPr>
              <a:t>Jongh</a:t>
            </a:r>
            <a:r>
              <a:rPr lang="en-US" sz="1400" dirty="0">
                <a:ea typeface="微软雅黑" panose="020B0503020204020204" pitchFamily="34" charset="-122"/>
                <a:cs typeface="Times New Roman" panose="02020603050405020304" pitchFamily="18" charset="0"/>
              </a:rPr>
              <a:t>, F.M. and Morton P.G., “The synchronous Instability of a Compressor Rotor Due to Bearing Journal Differential Heating”, ASME Paper No. </a:t>
            </a:r>
            <a:r>
              <a:rPr lang="en-US" sz="1400" dirty="0" smtClean="0">
                <a:ea typeface="微软雅黑" panose="020B0503020204020204" pitchFamily="34" charset="-122"/>
                <a:cs typeface="Times New Roman" panose="02020603050405020304" pitchFamily="18" charset="0"/>
              </a:rPr>
              <a:t>94-GT-35</a:t>
            </a:r>
            <a:r>
              <a:rPr lang="en-US" sz="1400" dirty="0">
                <a:ea typeface="微软雅黑" panose="020B0503020204020204" pitchFamily="34" charset="-122"/>
                <a:cs typeface="Times New Roman" panose="02020603050405020304" pitchFamily="18" charset="0"/>
              </a:rPr>
              <a:t>. </a:t>
            </a:r>
            <a:r>
              <a:rPr lang="en-US" sz="1400" dirty="0" err="1">
                <a:ea typeface="微软雅黑" panose="020B0503020204020204" pitchFamily="34" charset="-122"/>
                <a:cs typeface="Times New Roman" panose="02020603050405020304" pitchFamily="18" charset="0"/>
              </a:rPr>
              <a:t>Alson</a:t>
            </a:r>
            <a:r>
              <a:rPr lang="en-US" sz="1400" dirty="0">
                <a:ea typeface="微软雅黑" panose="020B0503020204020204" pitchFamily="34" charset="-122"/>
                <a:cs typeface="Times New Roman" panose="02020603050405020304" pitchFamily="18" charset="0"/>
              </a:rPr>
              <a:t> published in ASME Transactions, Journal of Engineering for Gas Turbines and Power; 118, October 1994, </a:t>
            </a:r>
            <a:r>
              <a:rPr lang="en-US" sz="1400" dirty="0" smtClean="0">
                <a:ea typeface="微软雅黑" panose="020B0503020204020204" pitchFamily="34" charset="-122"/>
                <a:cs typeface="Times New Roman" panose="02020603050405020304" pitchFamily="18" charset="0"/>
              </a:rPr>
              <a:t>pp.816-824</a:t>
            </a:r>
            <a:br>
              <a:rPr lang="en-US" sz="1400" dirty="0" smtClean="0">
                <a:ea typeface="微软雅黑" panose="020B0503020204020204" pitchFamily="34" charset="-122"/>
                <a:cs typeface="Times New Roman" panose="02020603050405020304" pitchFamily="18" charset="0"/>
              </a:rPr>
            </a:br>
            <a:endParaRPr lang="en-US" sz="1400" dirty="0" smtClean="0">
              <a:ea typeface="微软雅黑" panose="020B0503020204020204" pitchFamily="34" charset="-122"/>
              <a:cs typeface="Times New Roman" panose="02020603050405020304" pitchFamily="18" charset="0"/>
            </a:endParaRPr>
          </a:p>
          <a:p>
            <a:r>
              <a:rPr lang="en-US" sz="1400" dirty="0" smtClean="0">
                <a:ea typeface="微软雅黑" panose="020B0503020204020204" pitchFamily="34" charset="-122"/>
                <a:cs typeface="Times New Roman" panose="02020603050405020304" pitchFamily="18" charset="0"/>
              </a:rPr>
              <a:t>[2</a:t>
            </a:r>
            <a:r>
              <a:rPr lang="en-US" sz="1400" dirty="0">
                <a:ea typeface="微软雅黑" panose="020B0503020204020204" pitchFamily="34" charset="-122"/>
                <a:cs typeface="Times New Roman" panose="02020603050405020304" pitchFamily="18" charset="0"/>
              </a:rPr>
              <a:t>] </a:t>
            </a:r>
            <a:r>
              <a:rPr lang="en-US" sz="1400" dirty="0" err="1">
                <a:ea typeface="微软雅黑" panose="020B0503020204020204" pitchFamily="34" charset="-122"/>
                <a:cs typeface="Times New Roman" panose="02020603050405020304" pitchFamily="18" charset="0"/>
              </a:rPr>
              <a:t>Schmied</a:t>
            </a:r>
            <a:r>
              <a:rPr lang="en-US" sz="1400" dirty="0">
                <a:ea typeface="微软雅黑" panose="020B0503020204020204" pitchFamily="34" charset="-122"/>
                <a:cs typeface="Times New Roman" panose="02020603050405020304" pitchFamily="18" charset="0"/>
              </a:rPr>
              <a:t>, J.; </a:t>
            </a:r>
            <a:r>
              <a:rPr lang="en-US" sz="1400" dirty="0" err="1">
                <a:ea typeface="微软雅黑" panose="020B0503020204020204" pitchFamily="34" charset="-122"/>
                <a:cs typeface="Times New Roman" panose="02020603050405020304" pitchFamily="18" charset="0"/>
              </a:rPr>
              <a:t>Pozivil</a:t>
            </a:r>
            <a:r>
              <a:rPr lang="en-US" sz="1400" dirty="0">
                <a:ea typeface="微软雅黑" panose="020B0503020204020204" pitchFamily="34" charset="-122"/>
                <a:cs typeface="Times New Roman" panose="02020603050405020304" pitchFamily="18" charset="0"/>
              </a:rPr>
              <a:t>, J. and </a:t>
            </a:r>
            <a:r>
              <a:rPr lang="en-US" sz="1400" dirty="0" err="1">
                <a:ea typeface="微软雅黑" panose="020B0503020204020204" pitchFamily="34" charset="-122"/>
                <a:cs typeface="Times New Roman" panose="02020603050405020304" pitchFamily="18" charset="0"/>
              </a:rPr>
              <a:t>Walch</a:t>
            </a:r>
            <a:r>
              <a:rPr lang="en-US" sz="1400" dirty="0">
                <a:ea typeface="微软雅黑" panose="020B0503020204020204" pitchFamily="34" charset="-122"/>
                <a:cs typeface="Times New Roman" panose="02020603050405020304" pitchFamily="18" charset="0"/>
              </a:rPr>
              <a:t>, J., "Hot Spots in </a:t>
            </a:r>
            <a:r>
              <a:rPr lang="en-US" sz="1400" dirty="0" err="1">
                <a:ea typeface="微软雅黑" panose="020B0503020204020204" pitchFamily="34" charset="-122"/>
                <a:cs typeface="Times New Roman" panose="02020603050405020304" pitchFamily="18" charset="0"/>
              </a:rPr>
              <a:t>Turboexpander</a:t>
            </a:r>
            <a:r>
              <a:rPr lang="en-US" sz="1400" dirty="0">
                <a:ea typeface="微软雅黑" panose="020B0503020204020204" pitchFamily="34" charset="-122"/>
                <a:cs typeface="Times New Roman" panose="02020603050405020304" pitchFamily="18" charset="0"/>
              </a:rPr>
              <a:t> Bearings: Case History, Stability Analysis, Measurements and Operational Experience," ASME 2008 Turbo Expo</a:t>
            </a:r>
            <a:endParaRPr lang="fr-FR" sz="1400" dirty="0">
              <a:ea typeface="微软雅黑" panose="020B0503020204020204" pitchFamily="34" charset="-122"/>
              <a:cs typeface="Times New Roman" panose="02020603050405020304" pitchFamily="18" charset="0"/>
            </a:endParaRPr>
          </a:p>
          <a:p>
            <a:endParaRPr lang="fr-FR" sz="1400" dirty="0" smtClean="0">
              <a:ea typeface="微软雅黑" panose="020B0503020204020204" pitchFamily="34" charset="-122"/>
              <a:cs typeface="Times New Roman" panose="02020603050405020304" pitchFamily="18" charset="0"/>
            </a:endParaRPr>
          </a:p>
          <a:p>
            <a:r>
              <a:rPr lang="fr-FR" sz="1400" dirty="0" smtClean="0">
                <a:ea typeface="微软雅黑" panose="020B0503020204020204" pitchFamily="34" charset="-122"/>
                <a:cs typeface="Times New Roman" panose="02020603050405020304" pitchFamily="18" charset="0"/>
              </a:rPr>
              <a:t>[3] </a:t>
            </a:r>
            <a:r>
              <a:rPr lang="en-US" sz="1400" dirty="0"/>
              <a:t>Murphy, B.T. and Lorenz, J.A., 2010, “Simplified Morton Effect Analysis for Synchronous Spiral Instability”, ASME Journal of Vibration and Acoustics, Vol. 132, October, </a:t>
            </a:r>
            <a:r>
              <a:rPr lang="en-US" sz="1400" dirty="0" smtClean="0"/>
              <a:t>2010</a:t>
            </a:r>
          </a:p>
          <a:p>
            <a:endParaRPr lang="en-US" sz="1400" dirty="0">
              <a:ea typeface="微软雅黑" panose="020B0503020204020204" pitchFamily="34" charset="-122"/>
              <a:cs typeface="Times New Roman" panose="02020603050405020304" pitchFamily="18" charset="0"/>
            </a:endParaRPr>
          </a:p>
          <a:p>
            <a:r>
              <a:rPr lang="en-US" sz="1400" dirty="0" smtClean="0">
                <a:ea typeface="微软雅黑" panose="020B0503020204020204" pitchFamily="34" charset="-122"/>
                <a:cs typeface="Times New Roman" panose="02020603050405020304" pitchFamily="18" charset="0"/>
              </a:rPr>
              <a:t>[4] </a:t>
            </a:r>
            <a:r>
              <a:rPr lang="en-US" sz="1400" dirty="0" err="1"/>
              <a:t>Woloszynski</a:t>
            </a:r>
            <a:r>
              <a:rPr lang="en-US" sz="1400" dirty="0"/>
              <a:t>, T; </a:t>
            </a:r>
            <a:r>
              <a:rPr lang="en-US" sz="1400" dirty="0" err="1"/>
              <a:t>Podsiadlo</a:t>
            </a:r>
            <a:r>
              <a:rPr lang="en-US" sz="1400" dirty="0"/>
              <a:t>, P; </a:t>
            </a:r>
            <a:r>
              <a:rPr lang="en-US" sz="1400" dirty="0" err="1"/>
              <a:t>Stachowiak</a:t>
            </a:r>
            <a:r>
              <a:rPr lang="en-US" sz="1400" dirty="0"/>
              <a:t>, GW.,  “Efficient Solution to the Cavitation Problem in Hydrodynamic”, Tribology Letters, Springer, 2015</a:t>
            </a:r>
            <a:endParaRPr lang="fr-FR" sz="1400" dirty="0"/>
          </a:p>
          <a:p>
            <a:endParaRPr lang="en-US" sz="1400" dirty="0">
              <a:ea typeface="微软雅黑" panose="020B0503020204020204" pitchFamily="34" charset="-122"/>
              <a:cs typeface="Times New Roman" panose="02020603050405020304" pitchFamily="18" charset="0"/>
            </a:endParaRPr>
          </a:p>
          <a:p>
            <a:r>
              <a:rPr lang="en-US" sz="1400" dirty="0" smtClean="0">
                <a:ea typeface="微软雅黑" panose="020B0503020204020204" pitchFamily="34" charset="-122"/>
                <a:cs typeface="Times New Roman" panose="02020603050405020304" pitchFamily="18" charset="0"/>
              </a:rPr>
              <a:t>[5]</a:t>
            </a:r>
            <a:r>
              <a:rPr lang="en-US" sz="1400" dirty="0"/>
              <a:t> Zhang, S.; </a:t>
            </a:r>
            <a:r>
              <a:rPr lang="en-US" sz="1400" dirty="0" err="1"/>
              <a:t>Hassini</a:t>
            </a:r>
            <a:r>
              <a:rPr lang="en-US" sz="1400" dirty="0"/>
              <a:t>, M.-A.; </a:t>
            </a:r>
            <a:r>
              <a:rPr lang="en-US" sz="1400" dirty="0" err="1"/>
              <a:t>Arghir</a:t>
            </a:r>
            <a:r>
              <a:rPr lang="en-US" sz="1400" dirty="0"/>
              <a:t>, M. Accuracy and Grid Convergence of the Numerical Solution of the Energy Equation in Fluid Film Lubrication: Application to the 1D Slider. Lubricants 2018, 6, 95. </a:t>
            </a:r>
            <a:endParaRPr lang="en-US" sz="1400" dirty="0" smtClean="0"/>
          </a:p>
          <a:p>
            <a:endParaRPr lang="en-US" sz="1400" dirty="0"/>
          </a:p>
          <a:p>
            <a:r>
              <a:rPr lang="en-US" sz="1400" dirty="0" smtClean="0"/>
              <a:t>[6] </a:t>
            </a:r>
            <a:r>
              <a:rPr lang="fr-FR" sz="1400" dirty="0"/>
              <a:t>Célia Giraudeau. Influence des discontinuités géométriques sur les performances des paliers en régime </a:t>
            </a:r>
            <a:r>
              <a:rPr lang="fr-FR" sz="1400" dirty="0" err="1"/>
              <a:t>thermoélastohydrodynamique</a:t>
            </a:r>
            <a:r>
              <a:rPr lang="fr-FR" sz="1400" dirty="0"/>
              <a:t> (TEHD) [En ligne]. </a:t>
            </a:r>
            <a:r>
              <a:rPr lang="en-US" sz="1400" dirty="0" err="1"/>
              <a:t>Thèse</a:t>
            </a:r>
            <a:r>
              <a:rPr lang="en-US" sz="1400" dirty="0"/>
              <a:t> </a:t>
            </a:r>
            <a:r>
              <a:rPr lang="en-US" sz="1400" dirty="0" err="1"/>
              <a:t>Génie</a:t>
            </a:r>
            <a:r>
              <a:rPr lang="en-US" sz="1400" dirty="0"/>
              <a:t> </a:t>
            </a:r>
            <a:r>
              <a:rPr lang="en-US" sz="1400" dirty="0" err="1"/>
              <a:t>mécanique</a:t>
            </a:r>
            <a:r>
              <a:rPr lang="en-US" sz="1400" dirty="0"/>
              <a:t>. Poitiers : </a:t>
            </a:r>
            <a:r>
              <a:rPr lang="en-US" sz="1400" dirty="0" err="1"/>
              <a:t>Université</a:t>
            </a:r>
            <a:r>
              <a:rPr lang="en-US" sz="1400" dirty="0"/>
              <a:t> de Poitiers, 2016. </a:t>
            </a:r>
            <a:r>
              <a:rPr lang="en-US" sz="1400" dirty="0" err="1"/>
              <a:t>Disponible</a:t>
            </a:r>
            <a:r>
              <a:rPr lang="en-US" sz="1400" dirty="0"/>
              <a:t> </a:t>
            </a:r>
            <a:r>
              <a:rPr lang="en-US" sz="1400" dirty="0" err="1"/>
              <a:t>sur</a:t>
            </a:r>
            <a:r>
              <a:rPr lang="en-US" sz="1400" dirty="0"/>
              <a:t> </a:t>
            </a:r>
            <a:r>
              <a:rPr lang="en-US" sz="1400" dirty="0" smtClean="0"/>
              <a:t>Internet</a:t>
            </a:r>
          </a:p>
          <a:p>
            <a:endParaRPr lang="en-US" sz="1400" dirty="0"/>
          </a:p>
          <a:p>
            <a:r>
              <a:rPr lang="en-US" sz="1400" dirty="0" smtClean="0"/>
              <a:t>[7]</a:t>
            </a:r>
            <a:r>
              <a:rPr lang="fr-FR" sz="1400" dirty="0"/>
              <a:t> </a:t>
            </a:r>
            <a:r>
              <a:rPr lang="fr-FR" sz="1400" dirty="0" err="1"/>
              <a:t>Plantegenet</a:t>
            </a:r>
            <a:r>
              <a:rPr lang="fr-FR" sz="1400" dirty="0"/>
              <a:t> Thibaud, "Analyse théorique et expérimentale des paliers à patins oscillants usinés dans la masse", Projet de thèse, Université de Poitiers, </a:t>
            </a:r>
            <a:r>
              <a:rPr lang="fr-FR" sz="1400" dirty="0" smtClean="0"/>
              <a:t>2019</a:t>
            </a:r>
          </a:p>
          <a:p>
            <a:endParaRPr lang="fr-FR" sz="1400" dirty="0"/>
          </a:p>
          <a:p>
            <a:r>
              <a:rPr lang="fr-FR" sz="1400" dirty="0" smtClean="0"/>
              <a:t>[8 ] </a:t>
            </a:r>
            <a:r>
              <a:rPr lang="en-US" sz="1400" dirty="0"/>
              <a:t>Dara W. Childs, “</a:t>
            </a:r>
            <a:r>
              <a:rPr lang="en-US" sz="1400" dirty="0" err="1"/>
              <a:t>Turbomachinery</a:t>
            </a:r>
            <a:r>
              <a:rPr lang="en-US" sz="1400" dirty="0"/>
              <a:t> Rotordynamics with Case Studies”, Case study 9, Page 119, Minter Spring, 2013, </a:t>
            </a:r>
            <a:endParaRPr lang="fr-FR" sz="1400" dirty="0"/>
          </a:p>
          <a:p>
            <a:endParaRPr lang="fr-FR" sz="1400" dirty="0" smtClean="0"/>
          </a:p>
          <a:p>
            <a:r>
              <a:rPr lang="fr-FR" sz="1400" dirty="0" smtClean="0"/>
              <a:t>[9] </a:t>
            </a:r>
            <a:r>
              <a:rPr lang="en-US" sz="1400" dirty="0" smtClean="0"/>
              <a:t> </a:t>
            </a:r>
            <a:r>
              <a:rPr lang="en-US" sz="1400" dirty="0" err="1"/>
              <a:t>Friswell</a:t>
            </a:r>
            <a:r>
              <a:rPr lang="en-US" sz="1400" dirty="0"/>
              <a:t>, M.; Penny, J.; Garvey, S. and Lees A., “Dynamics of Rotating Machines” Cambridge: Cambridge University Press, 2010,  doi:10.1017/CBO9780511780509</a:t>
            </a:r>
            <a:endParaRPr lang="fr-FR" sz="1400" dirty="0" smtClean="0"/>
          </a:p>
          <a:p>
            <a:endParaRPr lang="fr-FR" sz="1400" dirty="0" smtClean="0"/>
          </a:p>
          <a:p>
            <a:endParaRPr lang="fr-FR" sz="1400" dirty="0"/>
          </a:p>
          <a:p>
            <a:endParaRPr lang="fr-FR" sz="1400" dirty="0"/>
          </a:p>
        </p:txBody>
      </p:sp>
    </p:spTree>
    <p:extLst>
      <p:ext uri="{BB962C8B-B14F-4D97-AF65-F5344CB8AC3E}">
        <p14:creationId xmlns:p14="http://schemas.microsoft.com/office/powerpoint/2010/main" val="381147554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à coins arrondis 8"/>
          <p:cNvSpPr/>
          <p:nvPr/>
        </p:nvSpPr>
        <p:spPr>
          <a:xfrm>
            <a:off x="3553021" y="2414219"/>
            <a:ext cx="5220589" cy="1758461"/>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fr-FR" sz="2800" b="1" dirty="0" smtClean="0">
                <a:latin typeface="Times New Roman" panose="02020603050405020304" pitchFamily="18" charset="0"/>
                <a:cs typeface="Times New Roman" panose="02020603050405020304" pitchFamily="18" charset="0"/>
              </a:rPr>
              <a:t>Merci pour votre attention.</a:t>
            </a:r>
          </a:p>
          <a:p>
            <a:pPr algn="ctr"/>
            <a:r>
              <a:rPr lang="fr-FR" sz="2800" b="1" dirty="0" smtClean="0">
                <a:latin typeface="Times New Roman" panose="02020603050405020304" pitchFamily="18" charset="0"/>
                <a:cs typeface="Times New Roman" panose="02020603050405020304" pitchFamily="18" charset="0"/>
              </a:rPr>
              <a:t>Questions?</a:t>
            </a:r>
          </a:p>
        </p:txBody>
      </p:sp>
      <p:sp>
        <p:nvSpPr>
          <p:cNvPr id="17"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49</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18" name="Espace réservé de la date 3"/>
          <p:cNvSpPr>
            <a:spLocks noGrp="1"/>
          </p:cNvSpPr>
          <p:nvPr>
            <p:ph type="dt" sz="half" idx="10"/>
          </p:nvPr>
        </p:nvSpPr>
        <p:spPr>
          <a:xfrm>
            <a:off x="0" y="6628012"/>
            <a:ext cx="3200400" cy="230400"/>
          </a:xfrm>
          <a:solidFill>
            <a:srgbClr val="1F4E79"/>
          </a:solidFill>
        </p:spPr>
        <p:txBody>
          <a:bodyPr/>
          <a:lstStyle/>
          <a:p>
            <a:pPr algn="ctr"/>
            <a:fld id="{071229EB-A2BE-40A7-B641-BD8A36B315D1}"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9"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20" name="Groupe 19"/>
          <p:cNvGrpSpPr/>
          <p:nvPr/>
        </p:nvGrpSpPr>
        <p:grpSpPr>
          <a:xfrm>
            <a:off x="635268" y="187217"/>
            <a:ext cx="10899780" cy="1116481"/>
            <a:chOff x="635268" y="187217"/>
            <a:chExt cx="10899780" cy="1116481"/>
          </a:xfrm>
        </p:grpSpPr>
        <p:pic>
          <p:nvPicPr>
            <p:cNvPr id="21" name="Picture 17" descr="Résultat de recherche d'images pour &quot;université de poitiers faculté des sciences&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268" y="307460"/>
              <a:ext cx="1430897" cy="87599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6084" y="307460"/>
              <a:ext cx="1427780" cy="875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4" descr="http://www.icone-png.com/png/53/5320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8859" y="307460"/>
              <a:ext cx="2026325" cy="879113"/>
            </a:xfrm>
            <a:prstGeom prst="rect">
              <a:avLst/>
            </a:prstGeom>
            <a:noFill/>
            <a:extLst>
              <a:ext uri="{909E8E84-426E-40DD-AFC4-6F175D3DCCD1}">
                <a14:hiddenFill xmlns:a14="http://schemas.microsoft.com/office/drawing/2010/main">
                  <a:solidFill>
                    <a:srgbClr val="FFFFFF"/>
                  </a:solidFill>
                </a14:hiddenFill>
              </a:ext>
            </a:extLst>
          </p:spPr>
        </p:pic>
        <p:pic>
          <p:nvPicPr>
            <p:cNvPr id="27" name="Image 26"/>
            <p:cNvPicPr>
              <a:picLocks noChangeAspect="1"/>
            </p:cNvPicPr>
            <p:nvPr/>
          </p:nvPicPr>
          <p:blipFill>
            <a:blip r:embed="rId5"/>
            <a:stretch>
              <a:fillRect/>
            </a:stretch>
          </p:blipFill>
          <p:spPr>
            <a:xfrm>
              <a:off x="7936371" y="441420"/>
              <a:ext cx="1903857" cy="608076"/>
            </a:xfrm>
            <a:prstGeom prst="rect">
              <a:avLst/>
            </a:prstGeom>
          </p:spPr>
        </p:pic>
        <p:pic>
          <p:nvPicPr>
            <p:cNvPr id="28" name="Image 27"/>
            <p:cNvPicPr>
              <a:picLocks noChangeAspect="1"/>
            </p:cNvPicPr>
            <p:nvPr/>
          </p:nvPicPr>
          <p:blipFill>
            <a:blip r:embed="rId6"/>
            <a:stretch>
              <a:fillRect/>
            </a:stretch>
          </p:blipFill>
          <p:spPr>
            <a:xfrm>
              <a:off x="10418567" y="187217"/>
              <a:ext cx="1116481" cy="1116481"/>
            </a:xfrm>
            <a:prstGeom prst="rect">
              <a:avLst/>
            </a:prstGeom>
          </p:spPr>
        </p:pic>
      </p:grpSp>
    </p:spTree>
    <p:extLst>
      <p:ext uri="{BB962C8B-B14F-4D97-AF65-F5344CB8AC3E}">
        <p14:creationId xmlns:p14="http://schemas.microsoft.com/office/powerpoint/2010/main" val="1525150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5</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F188EF7C-DD12-4BC3-BB89-8FA87F0922A7}"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pic>
        <p:nvPicPr>
          <p:cNvPr id="16" name="Image 15"/>
          <p:cNvPicPr/>
          <p:nvPr/>
        </p:nvPicPr>
        <p:blipFill>
          <a:blip r:embed="rId3"/>
          <a:stretch>
            <a:fillRect/>
          </a:stretch>
        </p:blipFill>
        <p:spPr>
          <a:xfrm>
            <a:off x="336746" y="1741010"/>
            <a:ext cx="5064233" cy="3232804"/>
          </a:xfrm>
          <a:prstGeom prst="rect">
            <a:avLst/>
          </a:prstGeom>
        </p:spPr>
      </p:pic>
      <p:sp>
        <p:nvSpPr>
          <p:cNvPr id="15" name="Rectangle 14"/>
          <p:cNvSpPr/>
          <p:nvPr/>
        </p:nvSpPr>
        <p:spPr>
          <a:xfrm>
            <a:off x="594445" y="1262011"/>
            <a:ext cx="2398827" cy="461665"/>
          </a:xfrm>
          <a:prstGeom prst="rect">
            <a:avLst/>
          </a:prstGeom>
        </p:spPr>
        <p:txBody>
          <a:bodyPr wrap="square">
            <a:spAutoFit/>
          </a:bodyPr>
          <a:lstStyle/>
          <a:p>
            <a:pPr lvl="1" indent="-457200">
              <a:buFont typeface="Wingdings" panose="05000000000000000000" pitchFamily="2" charset="2"/>
              <a:buChar char="q"/>
            </a:pPr>
            <a:r>
              <a:rPr lang="fr-FR" sz="2400" dirty="0">
                <a:cs typeface="Arial" panose="020B0604020202020204" pitchFamily="34" charset="0"/>
              </a:rPr>
              <a:t>Effet </a:t>
            </a:r>
            <a:r>
              <a:rPr lang="fr-FR" sz="2400" dirty="0" smtClean="0">
                <a:cs typeface="Arial" panose="020B0604020202020204" pitchFamily="34" charset="0"/>
              </a:rPr>
              <a:t>Newkirk</a:t>
            </a:r>
            <a:endParaRPr lang="fr-FR" sz="2400" dirty="0">
              <a:cs typeface="Arial" panose="020B0604020202020204" pitchFamily="34" charset="0"/>
            </a:endParaRPr>
          </a:p>
        </p:txBody>
      </p:sp>
      <p:sp>
        <p:nvSpPr>
          <p:cNvPr id="18" name="Rectangle 17"/>
          <p:cNvSpPr/>
          <p:nvPr/>
        </p:nvSpPr>
        <p:spPr>
          <a:xfrm>
            <a:off x="6394736" y="1318204"/>
            <a:ext cx="2112424" cy="461665"/>
          </a:xfrm>
          <a:prstGeom prst="rect">
            <a:avLst/>
          </a:prstGeom>
        </p:spPr>
        <p:txBody>
          <a:bodyPr wrap="square">
            <a:spAutoFit/>
          </a:bodyPr>
          <a:lstStyle/>
          <a:p>
            <a:pPr marL="342900" lvl="1" indent="-342900">
              <a:buFont typeface="Wingdings" panose="05000000000000000000" pitchFamily="2" charset="2"/>
              <a:buChar char="q"/>
            </a:pPr>
            <a:r>
              <a:rPr lang="fr-FR" sz="2400" dirty="0">
                <a:cs typeface="Arial" panose="020B0604020202020204" pitchFamily="34" charset="0"/>
              </a:rPr>
              <a:t>Effet </a:t>
            </a:r>
            <a:r>
              <a:rPr lang="fr-FR" sz="2400" dirty="0" smtClean="0">
                <a:cs typeface="Arial" panose="020B0604020202020204" pitchFamily="34" charset="0"/>
              </a:rPr>
              <a:t>Morton</a:t>
            </a:r>
            <a:endParaRPr lang="fr-FR" sz="2400" dirty="0">
              <a:cs typeface="Arial" panose="020B0604020202020204" pitchFamily="34" charset="0"/>
            </a:endParaRPr>
          </a:p>
        </p:txBody>
      </p:sp>
      <p:pic>
        <p:nvPicPr>
          <p:cNvPr id="12" name="Image 11"/>
          <p:cNvPicPr>
            <a:picLocks noChangeAspect="1"/>
          </p:cNvPicPr>
          <p:nvPr/>
        </p:nvPicPr>
        <p:blipFill>
          <a:blip r:embed="rId4"/>
          <a:stretch>
            <a:fillRect/>
          </a:stretch>
        </p:blipFill>
        <p:spPr>
          <a:xfrm>
            <a:off x="6112909" y="1837993"/>
            <a:ext cx="5674006" cy="3125465"/>
          </a:xfrm>
          <a:prstGeom prst="rect">
            <a:avLst/>
          </a:prstGeom>
        </p:spPr>
      </p:pic>
      <p:sp>
        <p:nvSpPr>
          <p:cNvPr id="56" name="ZoneTexte 55"/>
          <p:cNvSpPr txBox="1"/>
          <p:nvPr/>
        </p:nvSpPr>
        <p:spPr>
          <a:xfrm>
            <a:off x="542875" y="294714"/>
            <a:ext cx="11244040" cy="584775"/>
          </a:xfrm>
          <a:prstGeom prst="rect">
            <a:avLst/>
          </a:prstGeom>
          <a:noFill/>
        </p:spPr>
        <p:txBody>
          <a:bodyPr wrap="none" rtlCol="0">
            <a:spAutoFit/>
          </a:bodyPr>
          <a:lstStyle/>
          <a:p>
            <a:r>
              <a:rPr lang="fr-FR" sz="3200" dirty="0" smtClean="0"/>
              <a:t>Effet Newkirk et Effet Morton: un mécanisme d’instabilité similaire</a:t>
            </a:r>
            <a:endParaRPr lang="fr-FR" sz="3200" dirty="0"/>
          </a:p>
        </p:txBody>
      </p:sp>
      <p:sp>
        <p:nvSpPr>
          <p:cNvPr id="2" name="Rectangle 1"/>
          <p:cNvSpPr/>
          <p:nvPr/>
        </p:nvSpPr>
        <p:spPr>
          <a:xfrm>
            <a:off x="542873" y="5339185"/>
            <a:ext cx="4651977" cy="7686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000" dirty="0" smtClean="0"/>
              <a:t>Le point chaud est généré par frottement durant le contact rotor stator</a:t>
            </a:r>
            <a:endParaRPr lang="fr-FR" sz="2000" dirty="0"/>
          </a:p>
        </p:txBody>
      </p:sp>
      <p:sp>
        <p:nvSpPr>
          <p:cNvPr id="17" name="Rectangle 16"/>
          <p:cNvSpPr/>
          <p:nvPr/>
        </p:nvSpPr>
        <p:spPr>
          <a:xfrm>
            <a:off x="6394736" y="5339185"/>
            <a:ext cx="5193727" cy="7686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000" dirty="0" smtClean="0"/>
              <a:t>Le point chaud est généré par cisaillement visqueux du film d’huile dans le palier</a:t>
            </a:r>
            <a:endParaRPr lang="fr-FR" sz="2000" dirty="0"/>
          </a:p>
        </p:txBody>
      </p:sp>
      <p:grpSp>
        <p:nvGrpSpPr>
          <p:cNvPr id="14" name="Groupe 13"/>
          <p:cNvGrpSpPr/>
          <p:nvPr/>
        </p:nvGrpSpPr>
        <p:grpSpPr>
          <a:xfrm>
            <a:off x="8902698" y="4357731"/>
            <a:ext cx="3162300" cy="923330"/>
            <a:chOff x="8903702" y="4357731"/>
            <a:chExt cx="3144471" cy="923330"/>
          </a:xfrm>
        </p:grpSpPr>
        <mc:AlternateContent xmlns:mc="http://schemas.openxmlformats.org/markup-compatibility/2006" xmlns:a14="http://schemas.microsoft.com/office/drawing/2010/main">
          <mc:Choice Requires="a14">
            <p:sp>
              <p:nvSpPr>
                <p:cNvPr id="6" name="ZoneTexte 5"/>
                <p:cNvSpPr txBox="1"/>
                <p:nvPr/>
              </p:nvSpPr>
              <p:spPr>
                <a:xfrm>
                  <a:off x="9434287" y="4357731"/>
                  <a:ext cx="2613886" cy="923330"/>
                </a:xfrm>
                <a:prstGeom prst="rect">
                  <a:avLst/>
                </a:prstGeom>
                <a:noFill/>
              </p:spPr>
              <p:txBody>
                <a:bodyPr wrap="square" rtlCol="0">
                  <a:spAutoFit/>
                </a:bodyPr>
                <a:lstStyle/>
                <a:p>
                  <a:pPr algn="ctr"/>
                  <a:r>
                    <a:rPr lang="fr-FR" dirty="0" smtClean="0"/>
                    <a:t>Zone de l’épaisseur du film la plus faible</a:t>
                  </a:r>
                </a:p>
                <a:p>
                  <a:pPr algn="ctr"/>
                  <a:r>
                    <a:rPr lang="fr-FR" dirty="0" smtClean="0"/>
                    <a:t>(cisellement visqueux</a:t>
                  </a:r>
                  <a14:m>
                    <m:oMath xmlns:m="http://schemas.openxmlformats.org/officeDocument/2006/math">
                      <m:r>
                        <a:rPr lang="fr-FR" i="1" smtClean="0">
                          <a:latin typeface="Cambria Math" panose="02040503050406030204" pitchFamily="18" charset="0"/>
                          <a:ea typeface="Cambria Math" panose="02040503050406030204" pitchFamily="18" charset="0"/>
                        </a:rPr>
                        <m:t>↑↑↑</m:t>
                      </m:r>
                    </m:oMath>
                  </a14:m>
                  <a:r>
                    <a:rPr lang="fr-FR" dirty="0" smtClean="0"/>
                    <a:t>)</a:t>
                  </a:r>
                  <a:endParaRPr lang="fr-FR" dirty="0"/>
                </a:p>
              </p:txBody>
            </p:sp>
          </mc:Choice>
          <mc:Fallback xmlns="">
            <p:sp>
              <p:nvSpPr>
                <p:cNvPr id="6" name="ZoneTexte 5"/>
                <p:cNvSpPr txBox="1">
                  <a:spLocks noRot="1" noChangeAspect="1" noMove="1" noResize="1" noEditPoints="1" noAdjustHandles="1" noChangeArrowheads="1" noChangeShapeType="1" noTextEdit="1"/>
                </p:cNvSpPr>
                <p:nvPr/>
              </p:nvSpPr>
              <p:spPr>
                <a:xfrm>
                  <a:off x="9434287" y="4357731"/>
                  <a:ext cx="2613886" cy="923330"/>
                </a:xfrm>
                <a:prstGeom prst="rect">
                  <a:avLst/>
                </a:prstGeom>
                <a:blipFill rotWithShape="0">
                  <a:blip r:embed="rId5"/>
                  <a:stretch>
                    <a:fillRect l="-1160" t="-3974" r="-1160" b="-9934"/>
                  </a:stretch>
                </a:blipFill>
              </p:spPr>
              <p:txBody>
                <a:bodyPr/>
                <a:lstStyle/>
                <a:p>
                  <a:r>
                    <a:rPr lang="fr-FR">
                      <a:noFill/>
                    </a:rPr>
                    <a:t> </a:t>
                  </a:r>
                </a:p>
              </p:txBody>
            </p:sp>
          </mc:Fallback>
        </mc:AlternateContent>
        <p:cxnSp>
          <p:nvCxnSpPr>
            <p:cNvPr id="8" name="Connecteur droit avec flèche 7"/>
            <p:cNvCxnSpPr>
              <a:stCxn id="6" idx="1"/>
            </p:cNvCxnSpPr>
            <p:nvPr/>
          </p:nvCxnSpPr>
          <p:spPr>
            <a:xfrm flipH="1" flipV="1">
              <a:off x="8903702" y="4470400"/>
              <a:ext cx="530585" cy="34899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8998735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à coins arrondis 8"/>
          <p:cNvSpPr/>
          <p:nvPr/>
        </p:nvSpPr>
        <p:spPr>
          <a:xfrm>
            <a:off x="3553021" y="2414219"/>
            <a:ext cx="5220589" cy="1758461"/>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fr-FR" sz="2800" b="1" dirty="0" smtClean="0">
                <a:latin typeface="Times New Roman" panose="02020603050405020304" pitchFamily="18" charset="0"/>
                <a:cs typeface="Times New Roman" panose="02020603050405020304" pitchFamily="18" charset="0"/>
              </a:rPr>
              <a:t>Slides dédiés aux questions dans la suite</a:t>
            </a:r>
          </a:p>
        </p:txBody>
      </p:sp>
      <p:sp>
        <p:nvSpPr>
          <p:cNvPr id="17"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50</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18" name="Espace réservé de la date 3"/>
          <p:cNvSpPr>
            <a:spLocks noGrp="1"/>
          </p:cNvSpPr>
          <p:nvPr>
            <p:ph type="dt" sz="half" idx="10"/>
          </p:nvPr>
        </p:nvSpPr>
        <p:spPr>
          <a:xfrm>
            <a:off x="0" y="6628012"/>
            <a:ext cx="3200400" cy="230400"/>
          </a:xfrm>
          <a:solidFill>
            <a:srgbClr val="1F4E79"/>
          </a:solidFill>
        </p:spPr>
        <p:txBody>
          <a:bodyPr/>
          <a:lstStyle/>
          <a:p>
            <a:pPr algn="ctr"/>
            <a:fld id="{F04AE52A-1111-4952-B30E-73A9C3EF0CB6}"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9"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grpSp>
        <p:nvGrpSpPr>
          <p:cNvPr id="20" name="Groupe 19"/>
          <p:cNvGrpSpPr/>
          <p:nvPr/>
        </p:nvGrpSpPr>
        <p:grpSpPr>
          <a:xfrm>
            <a:off x="635268" y="187217"/>
            <a:ext cx="10899780" cy="1116481"/>
            <a:chOff x="635268" y="187217"/>
            <a:chExt cx="10899780" cy="1116481"/>
          </a:xfrm>
        </p:grpSpPr>
        <p:pic>
          <p:nvPicPr>
            <p:cNvPr id="21" name="Picture 17" descr="Résultat de recherche d'images pour &quot;université de poitiers faculté des sciences&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268" y="307460"/>
              <a:ext cx="1430897" cy="87599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6084" y="307460"/>
              <a:ext cx="1427780" cy="875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4" descr="http://www.icone-png.com/png/53/5320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8859" y="307460"/>
              <a:ext cx="2026325" cy="879113"/>
            </a:xfrm>
            <a:prstGeom prst="rect">
              <a:avLst/>
            </a:prstGeom>
            <a:noFill/>
            <a:extLst>
              <a:ext uri="{909E8E84-426E-40DD-AFC4-6F175D3DCCD1}">
                <a14:hiddenFill xmlns:a14="http://schemas.microsoft.com/office/drawing/2010/main">
                  <a:solidFill>
                    <a:srgbClr val="FFFFFF"/>
                  </a:solidFill>
                </a14:hiddenFill>
              </a:ext>
            </a:extLst>
          </p:spPr>
        </p:pic>
        <p:pic>
          <p:nvPicPr>
            <p:cNvPr id="27" name="Image 26"/>
            <p:cNvPicPr>
              <a:picLocks noChangeAspect="1"/>
            </p:cNvPicPr>
            <p:nvPr/>
          </p:nvPicPr>
          <p:blipFill>
            <a:blip r:embed="rId5"/>
            <a:stretch>
              <a:fillRect/>
            </a:stretch>
          </p:blipFill>
          <p:spPr>
            <a:xfrm>
              <a:off x="7936371" y="441420"/>
              <a:ext cx="1903857" cy="608076"/>
            </a:xfrm>
            <a:prstGeom prst="rect">
              <a:avLst/>
            </a:prstGeom>
          </p:spPr>
        </p:pic>
        <p:pic>
          <p:nvPicPr>
            <p:cNvPr id="28" name="Image 27"/>
            <p:cNvPicPr>
              <a:picLocks noChangeAspect="1"/>
            </p:cNvPicPr>
            <p:nvPr/>
          </p:nvPicPr>
          <p:blipFill>
            <a:blip r:embed="rId6"/>
            <a:stretch>
              <a:fillRect/>
            </a:stretch>
          </p:blipFill>
          <p:spPr>
            <a:xfrm>
              <a:off x="10418567" y="187217"/>
              <a:ext cx="1116481" cy="1116481"/>
            </a:xfrm>
            <a:prstGeom prst="rect">
              <a:avLst/>
            </a:prstGeom>
          </p:spPr>
        </p:pic>
      </p:grpSp>
    </p:spTree>
    <p:extLst>
      <p:ext uri="{BB962C8B-B14F-4D97-AF65-F5344CB8AC3E}">
        <p14:creationId xmlns:p14="http://schemas.microsoft.com/office/powerpoint/2010/main" val="116611791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9E21743D-2CDD-43DD-83DB-5B7A39027EFB}" type="datetime1">
              <a:rPr lang="fr-FR" smtClean="0"/>
              <a:t>18/03/2019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51</a:t>
            </a:fld>
            <a:endParaRPr lang="en-US"/>
          </a:p>
        </p:txBody>
      </p:sp>
      <p:sp>
        <p:nvSpPr>
          <p:cNvPr id="7" name="ZoneTexte 6"/>
          <p:cNvSpPr txBox="1"/>
          <p:nvPr/>
        </p:nvSpPr>
        <p:spPr>
          <a:xfrm>
            <a:off x="3581400" y="2895600"/>
            <a:ext cx="5023491" cy="584775"/>
          </a:xfrm>
          <a:prstGeom prst="rect">
            <a:avLst/>
          </a:prstGeom>
          <a:noFill/>
        </p:spPr>
        <p:txBody>
          <a:bodyPr wrap="none" rtlCol="0">
            <a:spAutoFit/>
          </a:bodyPr>
          <a:lstStyle/>
          <a:p>
            <a:r>
              <a:rPr lang="fr-FR" sz="3200" b="1" dirty="0" smtClean="0"/>
              <a:t>Analyses modales des rotors</a:t>
            </a:r>
            <a:endParaRPr lang="fr-FR" sz="3200" b="1" dirty="0"/>
          </a:p>
        </p:txBody>
      </p:sp>
    </p:spTree>
    <p:extLst>
      <p:ext uri="{BB962C8B-B14F-4D97-AF65-F5344CB8AC3E}">
        <p14:creationId xmlns:p14="http://schemas.microsoft.com/office/powerpoint/2010/main" val="88101608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52</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1158866" cy="584775"/>
          </a:xfrm>
          <a:prstGeom prst="rect">
            <a:avLst/>
          </a:prstGeom>
        </p:spPr>
        <p:txBody>
          <a:bodyPr wrap="square">
            <a:spAutoFit/>
          </a:bodyPr>
          <a:lstStyle/>
          <a:p>
            <a:pPr marL="0" lvl="1"/>
            <a:r>
              <a:rPr lang="fr-FR" sz="3200" dirty="0" smtClean="0">
                <a:cs typeface="Arial" panose="020B0604020202020204" pitchFamily="34" charset="0"/>
              </a:rPr>
              <a:t>Analyse modale du </a:t>
            </a:r>
            <a:r>
              <a:rPr lang="fr-FR" sz="3200" dirty="0">
                <a:cs typeface="Arial" panose="020B0604020202020204" pitchFamily="34" charset="0"/>
              </a:rPr>
              <a:t>rotor court de 430mm</a:t>
            </a:r>
          </a:p>
        </p:txBody>
      </p:sp>
      <p:sp>
        <p:nvSpPr>
          <p:cNvPr id="9" name="Rectangle 8"/>
          <p:cNvSpPr/>
          <p:nvPr/>
        </p:nvSpPr>
        <p:spPr>
          <a:xfrm>
            <a:off x="512434" y="1151224"/>
            <a:ext cx="6464300" cy="369332"/>
          </a:xfrm>
          <a:prstGeom prst="rect">
            <a:avLst/>
          </a:prstGeom>
        </p:spPr>
        <p:txBody>
          <a:bodyPr wrap="square">
            <a:spAutoFit/>
          </a:bodyPr>
          <a:lstStyle/>
          <a:p>
            <a:pPr marL="285750" indent="-285750">
              <a:buFont typeface="Wingdings" panose="05000000000000000000" pitchFamily="2" charset="2"/>
              <a:buChar char="q"/>
            </a:pPr>
            <a:r>
              <a:rPr lang="fr-FR" dirty="0">
                <a:cs typeface="Times New Roman" panose="02020603050405020304" pitchFamily="18" charset="0"/>
              </a:rPr>
              <a:t>Analyses effectuées avec le modèle dynamique du rotor à </a:t>
            </a:r>
            <a:r>
              <a:rPr lang="fr-FR" dirty="0" smtClean="0">
                <a:cs typeface="Times New Roman" panose="02020603050405020304" pitchFamily="18" charset="0"/>
              </a:rPr>
              <a:t>NDDL</a:t>
            </a:r>
            <a:endParaRPr lang="fr-FR" dirty="0">
              <a:cs typeface="Times New Roman" panose="02020603050405020304" pitchFamily="18" charset="0"/>
            </a:endParaRPr>
          </a:p>
        </p:txBody>
      </p:sp>
      <p:grpSp>
        <p:nvGrpSpPr>
          <p:cNvPr id="71" name="Groupe 70"/>
          <p:cNvGrpSpPr/>
          <p:nvPr/>
        </p:nvGrpSpPr>
        <p:grpSpPr>
          <a:xfrm>
            <a:off x="982363" y="2108593"/>
            <a:ext cx="6075428" cy="2100525"/>
            <a:chOff x="1893584" y="1808075"/>
            <a:chExt cx="5065782" cy="1751449"/>
          </a:xfrm>
        </p:grpSpPr>
        <p:pic>
          <p:nvPicPr>
            <p:cNvPr id="72" name="Image 71"/>
            <p:cNvPicPr>
              <a:picLocks noChangeAspect="1"/>
            </p:cNvPicPr>
            <p:nvPr/>
          </p:nvPicPr>
          <p:blipFill rotWithShape="1">
            <a:blip r:embed="rId3" cstate="print">
              <a:extLst>
                <a:ext uri="{28A0092B-C50C-407E-A947-70E740481C1C}">
                  <a14:useLocalDpi xmlns:a14="http://schemas.microsoft.com/office/drawing/2010/main" val="0"/>
                </a:ext>
              </a:extLst>
            </a:blip>
            <a:srcRect l="5267" t="35572" r="11140" b="35817"/>
            <a:stretch/>
          </p:blipFill>
          <p:spPr>
            <a:xfrm>
              <a:off x="1893584" y="2622093"/>
              <a:ext cx="5065782" cy="937431"/>
            </a:xfrm>
            <a:prstGeom prst="rect">
              <a:avLst/>
            </a:prstGeom>
          </p:spPr>
        </p:pic>
        <p:cxnSp>
          <p:nvCxnSpPr>
            <p:cNvPr id="73" name="Connecteur droit avec flèche 72"/>
            <p:cNvCxnSpPr>
              <a:endCxn id="75" idx="2"/>
            </p:cNvCxnSpPr>
            <p:nvPr/>
          </p:nvCxnSpPr>
          <p:spPr>
            <a:xfrm flipV="1">
              <a:off x="3009900" y="2272946"/>
              <a:ext cx="0" cy="81786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5" name="ZoneTexte 74"/>
                <p:cNvSpPr txBox="1"/>
                <p:nvPr/>
              </p:nvSpPr>
              <p:spPr>
                <a:xfrm>
                  <a:off x="2068296" y="1840520"/>
                  <a:ext cx="1883208" cy="4324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fr-FR" b="0" i="1" dirty="0" smtClean="0">
                                <a:latin typeface="Cambria Math" panose="02040503050406030204" pitchFamily="18" charset="0"/>
                              </a:rPr>
                            </m:ctrlPr>
                          </m:sSubSupPr>
                          <m:e>
                            <m:r>
                              <a:rPr lang="fr-FR" b="0" i="1" dirty="0" smtClean="0">
                                <a:latin typeface="Cambria Math" panose="02040503050406030204" pitchFamily="18" charset="0"/>
                              </a:rPr>
                              <m:t>𝐹</m:t>
                            </m:r>
                          </m:e>
                          <m:sub>
                            <m:r>
                              <a:rPr lang="fr-FR" b="0" i="1" dirty="0" smtClean="0">
                                <a:latin typeface="Cambria Math" panose="02040503050406030204" pitchFamily="18" charset="0"/>
                              </a:rPr>
                              <m:t>𝑟𝑙𝑚𝑡</m:t>
                            </m:r>
                          </m:sub>
                          <m:sup>
                            <m:r>
                              <a:rPr lang="fr-FR" b="0" i="1" dirty="0" smtClean="0">
                                <a:latin typeface="Cambria Math" panose="02040503050406030204" pitchFamily="18" charset="0"/>
                              </a:rPr>
                              <m:t>𝑠𝑡𝑎𝑡𝑖𝑞𝑢𝑒</m:t>
                            </m:r>
                          </m:sup>
                        </m:sSubSup>
                        <m:r>
                          <a:rPr lang="fr-FR" b="0" i="1" dirty="0" smtClean="0">
                            <a:latin typeface="Cambria Math" panose="02040503050406030204" pitchFamily="18" charset="0"/>
                          </a:rPr>
                          <m:t>=3.3</m:t>
                        </m:r>
                        <m:r>
                          <a:rPr lang="fr-FR" b="0" i="1" dirty="0" smtClean="0">
                            <a:latin typeface="Cambria Math" panose="02040503050406030204" pitchFamily="18" charset="0"/>
                          </a:rPr>
                          <m:t>𝑁</m:t>
                        </m:r>
                      </m:oMath>
                    </m:oMathPara>
                  </a14:m>
                  <a:endParaRPr lang="fr-FR" dirty="0"/>
                </a:p>
              </p:txBody>
            </p:sp>
          </mc:Choice>
          <mc:Fallback xmlns="">
            <p:sp>
              <p:nvSpPr>
                <p:cNvPr id="20" name="ZoneTexte 19"/>
                <p:cNvSpPr txBox="1">
                  <a:spLocks noRot="1" noChangeAspect="1" noMove="1" noResize="1" noEditPoints="1" noAdjustHandles="1" noChangeArrowheads="1" noChangeShapeType="1" noTextEdit="1"/>
                </p:cNvSpPr>
                <p:nvPr/>
              </p:nvSpPr>
              <p:spPr>
                <a:xfrm>
                  <a:off x="2068296" y="1840520"/>
                  <a:ext cx="1883208" cy="432426"/>
                </a:xfrm>
                <a:prstGeom prst="rect">
                  <a:avLst/>
                </a:prstGeom>
                <a:blipFill rotWithShape="0">
                  <a:blip r:embed="rId4"/>
                  <a:stretch>
                    <a:fillRect b="-4225"/>
                  </a:stretch>
                </a:blipFill>
              </p:spPr>
              <p:txBody>
                <a:bodyPr/>
                <a:lstStyle/>
                <a:p>
                  <a:r>
                    <a:rPr lang="fr-FR">
                      <a:noFill/>
                    </a:rPr>
                    <a:t> </a:t>
                  </a:r>
                </a:p>
              </p:txBody>
            </p:sp>
          </mc:Fallback>
        </mc:AlternateContent>
        <p:cxnSp>
          <p:nvCxnSpPr>
            <p:cNvPr id="78" name="Connecteur droit avec flèche 77"/>
            <p:cNvCxnSpPr>
              <a:endCxn id="79" idx="2"/>
            </p:cNvCxnSpPr>
            <p:nvPr/>
          </p:nvCxnSpPr>
          <p:spPr>
            <a:xfrm flipH="1" flipV="1">
              <a:off x="5202701" y="2272946"/>
              <a:ext cx="12597" cy="80356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9" name="ZoneTexte 78"/>
                <p:cNvSpPr txBox="1"/>
                <p:nvPr/>
              </p:nvSpPr>
              <p:spPr>
                <a:xfrm>
                  <a:off x="4196977" y="1808075"/>
                  <a:ext cx="2011448" cy="46487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fr-FR" b="0" i="1" dirty="0" smtClean="0">
                                <a:latin typeface="Cambria Math" panose="02040503050406030204" pitchFamily="18" charset="0"/>
                              </a:rPr>
                            </m:ctrlPr>
                          </m:sSubSupPr>
                          <m:e>
                            <m:r>
                              <a:rPr lang="fr-FR" b="0" i="1" dirty="0" smtClean="0">
                                <a:latin typeface="Cambria Math" panose="02040503050406030204" pitchFamily="18" charset="0"/>
                              </a:rPr>
                              <m:t>𝐹</m:t>
                            </m:r>
                          </m:e>
                          <m:sub>
                            <m:r>
                              <a:rPr lang="fr-FR" b="0" i="1" dirty="0" smtClean="0">
                                <a:latin typeface="Cambria Math" panose="02040503050406030204" pitchFamily="18" charset="0"/>
                              </a:rPr>
                              <m:t>𝑝𝑎𝑙𝑖𝑒𝑟</m:t>
                            </m:r>
                          </m:sub>
                          <m:sup>
                            <m:r>
                              <a:rPr lang="fr-FR" b="0" i="1" dirty="0" smtClean="0">
                                <a:latin typeface="Cambria Math" panose="02040503050406030204" pitchFamily="18" charset="0"/>
                              </a:rPr>
                              <m:t>𝑠𝑡𝑎𝑡𝑖𝑞𝑢𝑒</m:t>
                            </m:r>
                          </m:sup>
                        </m:sSubSup>
                        <m:r>
                          <a:rPr lang="fr-FR" b="0" i="1" dirty="0" smtClean="0">
                            <a:latin typeface="Cambria Math" panose="02040503050406030204" pitchFamily="18" charset="0"/>
                          </a:rPr>
                          <m:t>=24.5</m:t>
                        </m:r>
                        <m:r>
                          <a:rPr lang="fr-FR" b="0" i="1" dirty="0" smtClean="0">
                            <a:latin typeface="Cambria Math" panose="02040503050406030204" pitchFamily="18" charset="0"/>
                          </a:rPr>
                          <m:t>𝑁</m:t>
                        </m:r>
                      </m:oMath>
                    </m:oMathPara>
                  </a14:m>
                  <a:endParaRPr lang="fr-FR" dirty="0"/>
                </a:p>
              </p:txBody>
            </p:sp>
          </mc:Choice>
          <mc:Fallback xmlns="">
            <p:sp>
              <p:nvSpPr>
                <p:cNvPr id="51" name="ZoneTexte 50"/>
                <p:cNvSpPr txBox="1">
                  <a:spLocks noRot="1" noChangeAspect="1" noMove="1" noResize="1" noEditPoints="1" noAdjustHandles="1" noChangeArrowheads="1" noChangeShapeType="1" noTextEdit="1"/>
                </p:cNvSpPr>
                <p:nvPr/>
              </p:nvSpPr>
              <p:spPr>
                <a:xfrm>
                  <a:off x="4196977" y="1808075"/>
                  <a:ext cx="2011448" cy="464871"/>
                </a:xfrm>
                <a:prstGeom prst="rect">
                  <a:avLst/>
                </a:prstGeom>
                <a:blipFill rotWithShape="0">
                  <a:blip r:embed="rId5"/>
                  <a:stretch>
                    <a:fillRect b="-6579"/>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graphicFrame>
            <p:nvGraphicFramePr>
              <p:cNvPr id="80" name="Tableau 79"/>
              <p:cNvGraphicFramePr>
                <a:graphicFrameLocks noGrp="1"/>
              </p:cNvGraphicFramePr>
              <p:nvPr>
                <p:extLst/>
              </p:nvPr>
            </p:nvGraphicFramePr>
            <p:xfrm>
              <a:off x="673983" y="4663788"/>
              <a:ext cx="2271547" cy="822960"/>
            </p:xfrm>
            <a:graphic>
              <a:graphicData uri="http://schemas.openxmlformats.org/drawingml/2006/table">
                <a:tbl>
                  <a:tblPr firstRow="1" bandRow="1">
                    <a:tableStyleId>{5C22544A-7EE6-4342-B048-85BDC9FD1C3A}</a:tableStyleId>
                  </a:tblPr>
                  <a:tblGrid>
                    <a:gridCol w="1274182">
                      <a:extLst>
                        <a:ext uri="{9D8B030D-6E8A-4147-A177-3AD203B41FA5}">
                          <a16:colId xmlns:a16="http://schemas.microsoft.com/office/drawing/2014/main" xmlns="" val="20000"/>
                        </a:ext>
                      </a:extLst>
                    </a:gridCol>
                    <a:gridCol w="997365">
                      <a:extLst>
                        <a:ext uri="{9D8B030D-6E8A-4147-A177-3AD203B41FA5}">
                          <a16:colId xmlns:a16="http://schemas.microsoft.com/office/drawing/2014/main" xmlns="" val="20001"/>
                        </a:ext>
                      </a:extLst>
                    </a:gridCol>
                  </a:tblGrid>
                  <a:tr h="264866">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bg1"/>
                              </a:solidFill>
                              <a:latin typeface="Times New Roman" panose="02020603050405020304" pitchFamily="18" charset="0"/>
                              <a:ea typeface="+mn-ea"/>
                              <a:cs typeface="Times New Roman" panose="02020603050405020304" pitchFamily="18" charset="0"/>
                            </a:rPr>
                            <a:t>Roulement</a:t>
                          </a:r>
                        </a:p>
                      </a:txBody>
                      <a:tcPr/>
                    </a:tc>
                    <a:tc hMerge="1">
                      <a:txBody>
                        <a:bodyPr/>
                        <a:lstStyle/>
                        <a:p>
                          <a:endParaRPr lang="fr-FR" dirty="0"/>
                        </a:p>
                      </a:txBody>
                      <a:tcPr/>
                    </a:tc>
                    <a:extLst>
                      <a:ext uri="{0D108BD9-81ED-4DB2-BD59-A6C34878D82A}">
                        <a16:rowId xmlns:a16="http://schemas.microsoft.com/office/drawing/2014/main" xmlns="" val="10000"/>
                      </a:ext>
                    </a:extLst>
                  </a:tr>
                  <a:tr h="229669">
                    <a:tc>
                      <a:txBody>
                        <a:bodyPr/>
                        <a:lstStyle/>
                        <a:p>
                          <a:pPr algn="ctr"/>
                          <a:r>
                            <a:rPr lang="fr-FR" sz="1200" dirty="0" smtClean="0">
                              <a:latin typeface="Times New Roman" panose="02020603050405020304" pitchFamily="18" charset="0"/>
                              <a:cs typeface="Times New Roman" panose="02020603050405020304" pitchFamily="18" charset="0"/>
                            </a:rPr>
                            <a:t>Raideur isotrope </a:t>
                          </a:r>
                          <a:endParaRPr lang="fr-FR" sz="12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fr-FR" sz="1200" b="0" i="0" dirty="0" smtClean="0">
                                    <a:latin typeface="Cambria Math" panose="02040503050406030204" pitchFamily="18" charset="0"/>
                                    <a:cs typeface="Times New Roman" panose="02020603050405020304" pitchFamily="18" charset="0"/>
                                  </a:rPr>
                                  <m:t>3</m:t>
                                </m:r>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ctrlPr>
                                  </m:sSupPr>
                                  <m:e>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10</m:t>
                                    </m:r>
                                  </m:e>
                                  <m:sup>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8</m:t>
                                    </m:r>
                                  </m:sup>
                                </m:sSup>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 </m:t>
                                </m:r>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𝑁</m:t>
                                </m:r>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fr-FR" sz="1200" b="0" i="1" dirty="0" smtClean="0">
                                    <a:latin typeface="Cambria Math" panose="02040503050406030204" pitchFamily="18" charset="0"/>
                                    <a:ea typeface="Cambria Math" panose="02040503050406030204" pitchFamily="18" charset="0"/>
                                    <a:cs typeface="Times New Roman" panose="02020603050405020304" pitchFamily="18" charset="0"/>
                                  </a:rPr>
                                  <m:t>𝑚</m:t>
                                </m:r>
                              </m:oMath>
                            </m:oMathPara>
                          </a14:m>
                          <a:endParaRPr lang="fr-FR"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1"/>
                      </a:ext>
                    </a:extLst>
                  </a:tr>
                  <a:tr h="229669">
                    <a:tc>
                      <a:txBody>
                        <a:bodyPr/>
                        <a:lstStyle/>
                        <a:p>
                          <a:pPr algn="ctr"/>
                          <a:r>
                            <a:rPr lang="fr-FR" sz="1200" dirty="0" smtClean="0">
                              <a:latin typeface="Times New Roman" panose="02020603050405020304" pitchFamily="18" charset="0"/>
                              <a:cs typeface="Times New Roman" panose="02020603050405020304" pitchFamily="18" charset="0"/>
                            </a:rPr>
                            <a:t>Amortissement</a:t>
                          </a:r>
                          <a:endParaRPr lang="fr-FR" sz="1200" dirty="0">
                            <a:latin typeface="Times New Roman" panose="02020603050405020304" pitchFamily="18" charset="0"/>
                            <a:cs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fr-FR" sz="1200" b="0" i="0" smtClean="0">
                                    <a:latin typeface="Cambria Math" panose="02040503050406030204" pitchFamily="18" charset="0"/>
                                    <a:cs typeface="Times New Roman" panose="02020603050405020304" pitchFamily="18" charset="0"/>
                                  </a:rPr>
                                  <m:t>0</m:t>
                                </m:r>
                              </m:oMath>
                            </m:oMathPara>
                          </a14:m>
                          <a:endParaRPr lang="fr-FR"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2"/>
                      </a:ext>
                    </a:extLst>
                  </a:tr>
                </a:tbl>
              </a:graphicData>
            </a:graphic>
          </p:graphicFrame>
        </mc:Choice>
        <mc:Fallback xmlns="">
          <p:graphicFrame>
            <p:nvGraphicFramePr>
              <p:cNvPr id="80" name="Tableau 79"/>
              <p:cNvGraphicFramePr>
                <a:graphicFrameLocks noGrp="1"/>
              </p:cNvGraphicFramePr>
              <p:nvPr>
                <p:extLst/>
              </p:nvPr>
            </p:nvGraphicFramePr>
            <p:xfrm>
              <a:off x="673983" y="4663788"/>
              <a:ext cx="2271547" cy="822960"/>
            </p:xfrm>
            <a:graphic>
              <a:graphicData uri="http://schemas.openxmlformats.org/drawingml/2006/table">
                <a:tbl>
                  <a:tblPr firstRow="1" bandRow="1">
                    <a:tableStyleId>{5C22544A-7EE6-4342-B048-85BDC9FD1C3A}</a:tableStyleId>
                  </a:tblPr>
                  <a:tblGrid>
                    <a:gridCol w="1274182">
                      <a:extLst>
                        <a:ext uri="{9D8B030D-6E8A-4147-A177-3AD203B41FA5}">
                          <a16:colId xmlns:a16="http://schemas.microsoft.com/office/drawing/2014/main" xmlns="" xmlns:a14="http://schemas.microsoft.com/office/drawing/2010/main" val="20000"/>
                        </a:ext>
                      </a:extLst>
                    </a:gridCol>
                    <a:gridCol w="997365">
                      <a:extLst>
                        <a:ext uri="{9D8B030D-6E8A-4147-A177-3AD203B41FA5}">
                          <a16:colId xmlns:a16="http://schemas.microsoft.com/office/drawing/2014/main" xmlns="" xmlns:a14="http://schemas.microsoft.com/office/drawing/2010/main" val="20001"/>
                        </a:ext>
                      </a:extLst>
                    </a:gridCol>
                  </a:tblGrid>
                  <a:tr h="27432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bg1"/>
                              </a:solidFill>
                              <a:latin typeface="Times New Roman" panose="02020603050405020304" pitchFamily="18" charset="0"/>
                              <a:ea typeface="+mn-ea"/>
                              <a:cs typeface="Times New Roman" panose="02020603050405020304" pitchFamily="18" charset="0"/>
                            </a:rPr>
                            <a:t>Roulement</a:t>
                          </a:r>
                        </a:p>
                      </a:txBody>
                      <a:tcPr/>
                    </a:tc>
                    <a:tc hMerge="1">
                      <a:txBody>
                        <a:bodyPr/>
                        <a:lstStyle/>
                        <a:p>
                          <a:endParaRPr lang="fr-FR" dirty="0"/>
                        </a:p>
                      </a:txBody>
                      <a:tcPr/>
                    </a:tc>
                    <a:extLst>
                      <a:ext uri="{0D108BD9-81ED-4DB2-BD59-A6C34878D82A}">
                        <a16:rowId xmlns:a16="http://schemas.microsoft.com/office/drawing/2014/main" xmlns="" xmlns:a14="http://schemas.microsoft.com/office/drawing/2010/main" val="10000"/>
                      </a:ext>
                    </a:extLst>
                  </a:tr>
                  <a:tr h="274320">
                    <a:tc>
                      <a:txBody>
                        <a:bodyPr/>
                        <a:lstStyle/>
                        <a:p>
                          <a:pPr algn="ctr"/>
                          <a:r>
                            <a:rPr lang="fr-FR" sz="1200" dirty="0" smtClean="0">
                              <a:latin typeface="Times New Roman" panose="02020603050405020304" pitchFamily="18" charset="0"/>
                              <a:cs typeface="Times New Roman" panose="02020603050405020304" pitchFamily="18" charset="0"/>
                            </a:rPr>
                            <a:t>Raideur isotrope </a:t>
                          </a:r>
                          <a:endParaRPr lang="fr-FR" sz="1200" dirty="0">
                            <a:latin typeface="Times New Roman" panose="02020603050405020304" pitchFamily="18" charset="0"/>
                            <a:cs typeface="Times New Roman" panose="02020603050405020304" pitchFamily="18" charset="0"/>
                          </a:endParaRPr>
                        </a:p>
                      </a:txBody>
                      <a:tcPr/>
                    </a:tc>
                    <a:tc>
                      <a:txBody>
                        <a:bodyPr/>
                        <a:lstStyle/>
                        <a:p>
                          <a:endParaRPr lang="fr-FR"/>
                        </a:p>
                      </a:txBody>
                      <a:tcPr>
                        <a:blipFill rotWithShape="0">
                          <a:blip r:embed="rId6"/>
                          <a:stretch>
                            <a:fillRect l="-128659" t="-100000" r="-2439" b="-113043"/>
                          </a:stretch>
                        </a:blipFill>
                      </a:tcPr>
                    </a:tc>
                    <a:extLst>
                      <a:ext uri="{0D108BD9-81ED-4DB2-BD59-A6C34878D82A}">
                        <a16:rowId xmlns:a16="http://schemas.microsoft.com/office/drawing/2014/main" xmlns="" xmlns:a14="http://schemas.microsoft.com/office/drawing/2010/main" val="10001"/>
                      </a:ext>
                    </a:extLst>
                  </a:tr>
                  <a:tr h="274320">
                    <a:tc>
                      <a:txBody>
                        <a:bodyPr/>
                        <a:lstStyle/>
                        <a:p>
                          <a:pPr algn="ctr"/>
                          <a:r>
                            <a:rPr lang="fr-FR" sz="1200" dirty="0" smtClean="0">
                              <a:latin typeface="Times New Roman" panose="02020603050405020304" pitchFamily="18" charset="0"/>
                              <a:cs typeface="Times New Roman" panose="02020603050405020304" pitchFamily="18" charset="0"/>
                            </a:rPr>
                            <a:t>Amortissement</a:t>
                          </a:r>
                          <a:endParaRPr lang="fr-FR" sz="1200" dirty="0">
                            <a:latin typeface="Times New Roman" panose="02020603050405020304" pitchFamily="18" charset="0"/>
                            <a:cs typeface="Times New Roman" panose="02020603050405020304" pitchFamily="18" charset="0"/>
                          </a:endParaRPr>
                        </a:p>
                      </a:txBody>
                      <a:tcPr/>
                    </a:tc>
                    <a:tc>
                      <a:txBody>
                        <a:bodyPr/>
                        <a:lstStyle/>
                        <a:p>
                          <a:endParaRPr lang="fr-FR"/>
                        </a:p>
                      </a:txBody>
                      <a:tcPr>
                        <a:blipFill rotWithShape="0">
                          <a:blip r:embed="rId6"/>
                          <a:stretch>
                            <a:fillRect l="-128659" t="-204444" r="-2439" b="-15556"/>
                          </a:stretch>
                        </a:blipFill>
                      </a:tcPr>
                    </a:tc>
                    <a:extLst>
                      <a:ext uri="{0D108BD9-81ED-4DB2-BD59-A6C34878D82A}">
                        <a16:rowId xmlns:a16="http://schemas.microsoft.com/office/drawing/2014/main" xmlns="" xmlns:a14="http://schemas.microsoft.com/office/drawing/2010/main" val="10002"/>
                      </a:ext>
                    </a:extLst>
                  </a:tr>
                </a:tbl>
              </a:graphicData>
            </a:graphic>
          </p:graphicFrame>
        </mc:Fallback>
      </mc:AlternateContent>
      <p:sp>
        <p:nvSpPr>
          <p:cNvPr id="81" name="Flèche vers le haut 80"/>
          <p:cNvSpPr/>
          <p:nvPr/>
        </p:nvSpPr>
        <p:spPr>
          <a:xfrm rot="1808631">
            <a:off x="1987240" y="4090465"/>
            <a:ext cx="266700" cy="48584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Flèche vers le haut 81"/>
          <p:cNvSpPr/>
          <p:nvPr/>
        </p:nvSpPr>
        <p:spPr>
          <a:xfrm rot="20968266">
            <a:off x="5038488" y="4188254"/>
            <a:ext cx="266700" cy="45285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83" name="ZoneTexte 82"/>
              <p:cNvSpPr txBox="1"/>
              <p:nvPr/>
            </p:nvSpPr>
            <p:spPr>
              <a:xfrm>
                <a:off x="4130366" y="4756783"/>
                <a:ext cx="2393091" cy="636969"/>
              </a:xfrm>
              <a:prstGeom prst="rect">
                <a:avLst/>
              </a:prstGeom>
              <a:noFill/>
            </p:spPr>
            <p:txBody>
              <a:bodyPr wrap="none" rtlCol="0">
                <a:spAutoFit/>
              </a:bodyPr>
              <a:lstStyle/>
              <a:p>
                <a:r>
                  <a:rPr lang="fr-FR" sz="1600" dirty="0">
                    <a:latin typeface="Times New Roman" panose="02020603050405020304" pitchFamily="18" charset="0"/>
                    <a:cs typeface="Times New Roman" panose="02020603050405020304" pitchFamily="18" charset="0"/>
                  </a:rPr>
                  <a:t>Coefficients dynamiques : </a:t>
                </a:r>
              </a:p>
              <a:p>
                <a:pPr/>
                <a14:m>
                  <m:oMathPara xmlns:m="http://schemas.openxmlformats.org/officeDocument/2006/math">
                    <m:oMathParaPr>
                      <m:jc m:val="centerGroup"/>
                    </m:oMathParaPr>
                    <m:oMath xmlns:m="http://schemas.openxmlformats.org/officeDocument/2006/math">
                      <m:sSub>
                        <m:sSubPr>
                          <m:ctrlPr>
                            <a:rPr lang="fr-FR" b="0" i="1" dirty="0" smtClean="0">
                              <a:latin typeface="Cambria Math" panose="02040503050406030204" pitchFamily="18" charset="0"/>
                            </a:rPr>
                          </m:ctrlPr>
                        </m:sSubPr>
                        <m:e>
                          <m:r>
                            <a:rPr lang="fr-FR" i="1" dirty="0" smtClean="0">
                              <a:latin typeface="Cambria Math" panose="02040503050406030204" pitchFamily="18" charset="0"/>
                            </a:rPr>
                            <m:t>𝐾</m:t>
                          </m:r>
                        </m:e>
                        <m:sub>
                          <m:r>
                            <a:rPr lang="fr-FR" b="0" i="1" dirty="0" smtClean="0">
                              <a:latin typeface="Cambria Math" panose="02040503050406030204" pitchFamily="18" charset="0"/>
                            </a:rPr>
                            <m:t>𝑝𝑎𝑙𝑖𝑒𝑟</m:t>
                          </m:r>
                        </m:sub>
                      </m:sSub>
                      <m:r>
                        <a:rPr lang="fr-FR" i="1" dirty="0" smtClean="0">
                          <a:latin typeface="Cambria Math" panose="02040503050406030204" pitchFamily="18" charset="0"/>
                        </a:rPr>
                        <m:t>, </m:t>
                      </m:r>
                      <m:sSub>
                        <m:sSubPr>
                          <m:ctrlPr>
                            <a:rPr lang="fr-FR" b="0" i="1" dirty="0" smtClean="0">
                              <a:latin typeface="Cambria Math" panose="02040503050406030204" pitchFamily="18" charset="0"/>
                            </a:rPr>
                          </m:ctrlPr>
                        </m:sSubPr>
                        <m:e>
                          <m:r>
                            <a:rPr lang="fr-FR" i="1" dirty="0" smtClean="0">
                              <a:latin typeface="Cambria Math" panose="02040503050406030204" pitchFamily="18" charset="0"/>
                            </a:rPr>
                            <m:t>𝐶</m:t>
                          </m:r>
                        </m:e>
                        <m:sub>
                          <m:r>
                            <a:rPr lang="fr-FR" b="0" i="1" dirty="0" smtClean="0">
                              <a:latin typeface="Cambria Math" panose="02040503050406030204" pitchFamily="18" charset="0"/>
                            </a:rPr>
                            <m:t>𝑝𝑎𝑙𝑖𝑒𝑟</m:t>
                          </m:r>
                        </m:sub>
                      </m:sSub>
                    </m:oMath>
                  </m:oMathPara>
                </a14:m>
                <a:endParaRPr lang="fr-FR" dirty="0" smtClean="0"/>
              </a:p>
            </p:txBody>
          </p:sp>
        </mc:Choice>
        <mc:Fallback xmlns="">
          <p:sp>
            <p:nvSpPr>
              <p:cNvPr id="83" name="ZoneTexte 82"/>
              <p:cNvSpPr txBox="1">
                <a:spLocks noRot="1" noChangeAspect="1" noMove="1" noResize="1" noEditPoints="1" noAdjustHandles="1" noChangeArrowheads="1" noChangeShapeType="1" noTextEdit="1"/>
              </p:cNvSpPr>
              <p:nvPr/>
            </p:nvSpPr>
            <p:spPr>
              <a:xfrm>
                <a:off x="4130366" y="4756783"/>
                <a:ext cx="2393091" cy="636969"/>
              </a:xfrm>
              <a:prstGeom prst="rect">
                <a:avLst/>
              </a:prstGeom>
              <a:blipFill rotWithShape="0">
                <a:blip r:embed="rId7"/>
                <a:stretch>
                  <a:fillRect l="-1531" t="-2857" r="-510" b="-4762"/>
                </a:stretch>
              </a:blipFill>
            </p:spPr>
            <p:txBody>
              <a:bodyPr/>
              <a:lstStyle/>
              <a:p>
                <a:r>
                  <a:rPr lang="fr-FR">
                    <a:noFill/>
                  </a:rPr>
                  <a:t> </a:t>
                </a:r>
              </a:p>
            </p:txBody>
          </p:sp>
        </mc:Fallback>
      </mc:AlternateContent>
      <p:cxnSp>
        <p:nvCxnSpPr>
          <p:cNvPr id="84" name="直接连接符 27"/>
          <p:cNvCxnSpPr/>
          <p:nvPr/>
        </p:nvCxnSpPr>
        <p:spPr>
          <a:xfrm>
            <a:off x="7347500" y="966558"/>
            <a:ext cx="0" cy="53981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a:xfrm>
            <a:off x="7848629" y="781892"/>
            <a:ext cx="4215517" cy="369332"/>
          </a:xfrm>
          <a:prstGeom prst="rect">
            <a:avLst/>
          </a:prstGeom>
        </p:spPr>
        <p:txBody>
          <a:bodyPr wrap="square">
            <a:spAutoFit/>
          </a:bodyPr>
          <a:lstStyle/>
          <a:p>
            <a:pPr marL="285750" indent="-285750">
              <a:buFont typeface="Wingdings" panose="05000000000000000000" pitchFamily="2" charset="2"/>
              <a:buChar char="q"/>
            </a:pPr>
            <a:r>
              <a:rPr lang="fr-FR" dirty="0">
                <a:cs typeface="Times New Roman" panose="02020603050405020304" pitchFamily="18" charset="0"/>
              </a:rPr>
              <a:t>Résultats des coefficients </a:t>
            </a:r>
            <a:r>
              <a:rPr lang="fr-FR" dirty="0" smtClean="0">
                <a:cs typeface="Times New Roman" panose="02020603050405020304" pitchFamily="18" charset="0"/>
              </a:rPr>
              <a:t>dynamiques</a:t>
            </a:r>
            <a:endParaRPr lang="fr-FR" dirty="0">
              <a:cs typeface="Times New Roman" panose="02020603050405020304" pitchFamily="18" charset="0"/>
            </a:endParaRPr>
          </a:p>
        </p:txBody>
      </p:sp>
      <p:pic>
        <p:nvPicPr>
          <p:cNvPr id="86" name="Image 85"/>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03164" y="1157588"/>
            <a:ext cx="3944278" cy="2595921"/>
          </a:xfrm>
          <a:prstGeom prst="rect">
            <a:avLst/>
          </a:prstGeom>
          <a:noFill/>
        </p:spPr>
      </p:pic>
      <p:pic>
        <p:nvPicPr>
          <p:cNvPr id="87" name="Image 86"/>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59255" y="3742839"/>
            <a:ext cx="4043862" cy="2698444"/>
          </a:xfrm>
          <a:prstGeom prst="rect">
            <a:avLst/>
          </a:prstGeom>
          <a:noFill/>
        </p:spPr>
      </p:pic>
    </p:spTree>
    <p:extLst>
      <p:ext uri="{BB962C8B-B14F-4D97-AF65-F5344CB8AC3E}">
        <p14:creationId xmlns:p14="http://schemas.microsoft.com/office/powerpoint/2010/main" val="299148411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53</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1158866" cy="584775"/>
          </a:xfrm>
          <a:prstGeom prst="rect">
            <a:avLst/>
          </a:prstGeom>
        </p:spPr>
        <p:txBody>
          <a:bodyPr wrap="square">
            <a:spAutoFit/>
          </a:bodyPr>
          <a:lstStyle/>
          <a:p>
            <a:pPr marL="0" lvl="1"/>
            <a:r>
              <a:rPr lang="fr-FR" sz="3200" dirty="0" smtClean="0">
                <a:cs typeface="Arial" panose="020B0604020202020204" pitchFamily="34" charset="0"/>
              </a:rPr>
              <a:t>Analyse modale du </a:t>
            </a:r>
            <a:r>
              <a:rPr lang="fr-FR" sz="3200" dirty="0">
                <a:cs typeface="Arial" panose="020B0604020202020204" pitchFamily="34" charset="0"/>
              </a:rPr>
              <a:t>rotor court de </a:t>
            </a:r>
            <a:r>
              <a:rPr lang="fr-FR" sz="3200" dirty="0" smtClean="0">
                <a:cs typeface="Arial" panose="020B0604020202020204" pitchFamily="34" charset="0"/>
              </a:rPr>
              <a:t>430mm : Résultat</a:t>
            </a:r>
            <a:endParaRPr lang="fr-FR" sz="3200" dirty="0">
              <a:cs typeface="Arial" panose="020B0604020202020204" pitchFamily="34" charset="0"/>
            </a:endParaRPr>
          </a:p>
        </p:txBody>
      </p:sp>
      <p:grpSp>
        <p:nvGrpSpPr>
          <p:cNvPr id="6" name="Groupe 5"/>
          <p:cNvGrpSpPr/>
          <p:nvPr/>
        </p:nvGrpSpPr>
        <p:grpSpPr>
          <a:xfrm>
            <a:off x="169555" y="1059267"/>
            <a:ext cx="5588925" cy="3175986"/>
            <a:chOff x="169555" y="1059267"/>
            <a:chExt cx="5588925" cy="3175986"/>
          </a:xfrm>
        </p:grpSpPr>
        <p:pic>
          <p:nvPicPr>
            <p:cNvPr id="21" name="Image 20"/>
            <p:cNvPicPr/>
            <p:nvPr/>
          </p:nvPicPr>
          <p:blipFill>
            <a:blip r:embed="rId3"/>
            <a:stretch>
              <a:fillRect/>
            </a:stretch>
          </p:blipFill>
          <p:spPr>
            <a:xfrm>
              <a:off x="169555" y="1243933"/>
              <a:ext cx="5588925" cy="2991320"/>
            </a:xfrm>
            <a:prstGeom prst="rect">
              <a:avLst/>
            </a:prstGeom>
          </p:spPr>
        </p:pic>
        <p:sp>
          <p:nvSpPr>
            <p:cNvPr id="2" name="Rectangle 1"/>
            <p:cNvSpPr/>
            <p:nvPr/>
          </p:nvSpPr>
          <p:spPr>
            <a:xfrm>
              <a:off x="1947493" y="1059267"/>
              <a:ext cx="2505814" cy="369332"/>
            </a:xfrm>
            <a:prstGeom prst="rect">
              <a:avLst/>
            </a:prstGeom>
          </p:spPr>
          <p:txBody>
            <a:bodyPr wrap="none">
              <a:spAutoFit/>
            </a:bodyPr>
            <a:lstStyle/>
            <a:p>
              <a:r>
                <a:rPr lang="fr-FR" dirty="0">
                  <a:latin typeface="Times New Roman" panose="02020603050405020304" pitchFamily="18" charset="0"/>
                  <a:cs typeface="Times New Roman" panose="02020603050405020304" pitchFamily="18" charset="0"/>
                </a:rPr>
                <a:t>Diagramme de Campbell</a:t>
              </a:r>
            </a:p>
          </p:txBody>
        </p:sp>
      </p:grpSp>
      <p:grpSp>
        <p:nvGrpSpPr>
          <p:cNvPr id="8" name="Groupe 7"/>
          <p:cNvGrpSpPr/>
          <p:nvPr/>
        </p:nvGrpSpPr>
        <p:grpSpPr>
          <a:xfrm>
            <a:off x="6044590" y="1059267"/>
            <a:ext cx="5817210" cy="3290969"/>
            <a:chOff x="6044590" y="1059267"/>
            <a:chExt cx="5817210" cy="3290969"/>
          </a:xfrm>
        </p:grpSpPr>
        <p:pic>
          <p:nvPicPr>
            <p:cNvPr id="22" name="Image 21"/>
            <p:cNvPicPr/>
            <p:nvPr/>
          </p:nvPicPr>
          <p:blipFill>
            <a:blip r:embed="rId4"/>
            <a:stretch>
              <a:fillRect/>
            </a:stretch>
          </p:blipFill>
          <p:spPr>
            <a:xfrm>
              <a:off x="6044590" y="1243933"/>
              <a:ext cx="5817210" cy="3106303"/>
            </a:xfrm>
            <a:prstGeom prst="rect">
              <a:avLst/>
            </a:prstGeom>
          </p:spPr>
        </p:pic>
        <p:sp>
          <p:nvSpPr>
            <p:cNvPr id="7" name="Rectangle 6"/>
            <p:cNvSpPr/>
            <p:nvPr/>
          </p:nvSpPr>
          <p:spPr>
            <a:xfrm>
              <a:off x="8062198" y="1059267"/>
              <a:ext cx="2339102" cy="369332"/>
            </a:xfrm>
            <a:prstGeom prst="rect">
              <a:avLst/>
            </a:prstGeom>
          </p:spPr>
          <p:txBody>
            <a:bodyPr wrap="none">
              <a:spAutoFit/>
            </a:bodyPr>
            <a:lstStyle/>
            <a:p>
              <a:r>
                <a:rPr lang="fr-FR" dirty="0">
                  <a:latin typeface="Times New Roman" panose="02020603050405020304" pitchFamily="18" charset="0"/>
                  <a:cs typeface="Times New Roman" panose="02020603050405020304" pitchFamily="18" charset="0"/>
                </a:rPr>
                <a:t>Diagramme de stabilité</a:t>
              </a:r>
            </a:p>
          </p:txBody>
        </p:sp>
      </p:grpSp>
      <p:sp>
        <p:nvSpPr>
          <p:cNvPr id="27" name="ZoneTexte 26"/>
          <p:cNvSpPr txBox="1"/>
          <p:nvPr/>
        </p:nvSpPr>
        <p:spPr>
          <a:xfrm>
            <a:off x="346724" y="4888753"/>
            <a:ext cx="5697866" cy="1200329"/>
          </a:xfrm>
          <a:prstGeom prst="rect">
            <a:avLst/>
          </a:prstGeom>
          <a:noFill/>
        </p:spPr>
        <p:txBody>
          <a:bodyPr wrap="square" rtlCol="0">
            <a:spAutoFit/>
          </a:bodyPr>
          <a:lstStyle/>
          <a:p>
            <a:pPr marL="285750" indent="-285750">
              <a:buFont typeface="Arial" panose="020B0604020202020204" pitchFamily="34" charset="0"/>
              <a:buChar char="•"/>
            </a:pPr>
            <a:r>
              <a:rPr lang="fr-FR" dirty="0" smtClean="0">
                <a:cs typeface="Times New Roman" panose="02020603050405020304" pitchFamily="18" charset="0"/>
              </a:rPr>
              <a:t>Fréquence du premier mode de flexion vers 600HZ (36000 tr/min) &gt;&gt; 166 Hz (10000 tr/min)</a:t>
            </a:r>
          </a:p>
          <a:p>
            <a:r>
              <a:rPr lang="fr-FR" dirty="0" smtClean="0">
                <a:cs typeface="Times New Roman" panose="02020603050405020304" pitchFamily="18" charset="0"/>
              </a:rPr>
              <a:t> </a:t>
            </a:r>
          </a:p>
          <a:p>
            <a:pPr marL="285750" indent="-285750">
              <a:buFont typeface="Arial" panose="020B0604020202020204" pitchFamily="34" charset="0"/>
              <a:buChar char="•"/>
            </a:pPr>
            <a:r>
              <a:rPr lang="fr-FR" dirty="0">
                <a:cs typeface="Times New Roman" panose="02020603050405020304" pitchFamily="18" charset="0"/>
              </a:rPr>
              <a:t>Possible d’utiliser le modèle dynamique du rotor à </a:t>
            </a:r>
            <a:r>
              <a:rPr lang="fr-FR" dirty="0" smtClean="0">
                <a:cs typeface="Times New Roman" panose="02020603050405020304" pitchFamily="18" charset="0"/>
              </a:rPr>
              <a:t>4DDL</a:t>
            </a:r>
          </a:p>
        </p:txBody>
      </p:sp>
      <p:sp>
        <p:nvSpPr>
          <p:cNvPr id="10" name="Rectangle 9"/>
          <p:cNvSpPr/>
          <p:nvPr/>
        </p:nvSpPr>
        <p:spPr>
          <a:xfrm>
            <a:off x="6183749" y="4771333"/>
            <a:ext cx="5678051" cy="1754326"/>
          </a:xfrm>
          <a:prstGeom prst="rect">
            <a:avLst/>
          </a:prstGeom>
        </p:spPr>
        <p:txBody>
          <a:bodyPr wrap="square">
            <a:spAutoFit/>
          </a:bodyPr>
          <a:lstStyle/>
          <a:p>
            <a:pPr marL="285750" indent="-285750">
              <a:buFont typeface="Arial" panose="020B0604020202020204" pitchFamily="34" charset="0"/>
              <a:buChar char="•"/>
            </a:pPr>
            <a:r>
              <a:rPr lang="fr-FR" dirty="0">
                <a:cs typeface="Times New Roman" panose="02020603050405020304" pitchFamily="18" charset="0"/>
              </a:rPr>
              <a:t>Facteur d’amortissement devient négative à partir de 3000 tr/min. </a:t>
            </a:r>
            <a:endParaRPr lang="fr-FR" dirty="0" smtClean="0">
              <a:cs typeface="Times New Roman" panose="02020603050405020304" pitchFamily="18" charset="0"/>
            </a:endParaRPr>
          </a:p>
          <a:p>
            <a:pPr marL="285750" indent="-285750">
              <a:buFont typeface="Arial" panose="020B0604020202020204" pitchFamily="34" charset="0"/>
              <a:buChar char="•"/>
            </a:pPr>
            <a:r>
              <a:rPr lang="fr-FR" dirty="0">
                <a:cs typeface="Times New Roman" panose="02020603050405020304" pitchFamily="18" charset="0"/>
              </a:rPr>
              <a:t>Une instabilité traduite par vibrations sous-synchrones à cause de l’instabilité du palier </a:t>
            </a:r>
            <a:r>
              <a:rPr lang="fr-FR" dirty="0" smtClean="0">
                <a:cs typeface="Times New Roman" panose="02020603050405020304" pitchFamily="18" charset="0"/>
              </a:rPr>
              <a:t>circulaire</a:t>
            </a:r>
            <a:endParaRPr lang="fr-FR"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fr-FR" b="1" dirty="0">
                <a:solidFill>
                  <a:srgbClr val="00B050"/>
                </a:solidFill>
                <a:latin typeface="Times New Roman" panose="02020603050405020304" pitchFamily="18" charset="0"/>
                <a:cs typeface="Times New Roman" panose="02020603050405020304" pitchFamily="18" charset="0"/>
              </a:rPr>
              <a:t>Augmentation de la charge dynamique a réussi à stabiliser le </a:t>
            </a:r>
            <a:r>
              <a:rPr lang="fr-FR" b="1" dirty="0" smtClean="0">
                <a:solidFill>
                  <a:srgbClr val="00B050"/>
                </a:solidFill>
                <a:latin typeface="Times New Roman" panose="02020603050405020304" pitchFamily="18" charset="0"/>
                <a:cs typeface="Times New Roman" panose="02020603050405020304" pitchFamily="18" charset="0"/>
              </a:rPr>
              <a:t>rotor à 7000 tr/min</a:t>
            </a:r>
            <a:endParaRPr lang="fr-FR" b="1" dirty="0">
              <a:solidFill>
                <a:srgbClr val="00B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423797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9E21743D-2CDD-43DD-83DB-5B7A39027EFB}" type="datetime1">
              <a:rPr lang="fr-FR" smtClean="0"/>
              <a:t>18/03/2019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54</a:t>
            </a:fld>
            <a:endParaRPr lang="en-US"/>
          </a:p>
        </p:txBody>
      </p:sp>
      <p:sp>
        <p:nvSpPr>
          <p:cNvPr id="7" name="ZoneTexte 6"/>
          <p:cNvSpPr txBox="1"/>
          <p:nvPr/>
        </p:nvSpPr>
        <p:spPr>
          <a:xfrm>
            <a:off x="3581400" y="2895600"/>
            <a:ext cx="5023491" cy="584775"/>
          </a:xfrm>
          <a:prstGeom prst="rect">
            <a:avLst/>
          </a:prstGeom>
          <a:noFill/>
        </p:spPr>
        <p:txBody>
          <a:bodyPr wrap="none" rtlCol="0">
            <a:spAutoFit/>
          </a:bodyPr>
          <a:lstStyle/>
          <a:p>
            <a:r>
              <a:rPr lang="fr-FR" sz="3200" b="1" dirty="0" smtClean="0"/>
              <a:t>Analyses modales des rotors</a:t>
            </a:r>
            <a:endParaRPr lang="fr-FR" sz="3200" b="1" dirty="0"/>
          </a:p>
        </p:txBody>
      </p:sp>
    </p:spTree>
    <p:extLst>
      <p:ext uri="{BB962C8B-B14F-4D97-AF65-F5344CB8AC3E}">
        <p14:creationId xmlns:p14="http://schemas.microsoft.com/office/powerpoint/2010/main" val="402390125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55</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3" y="390440"/>
            <a:ext cx="8774895" cy="584775"/>
          </a:xfrm>
          <a:prstGeom prst="rect">
            <a:avLst/>
          </a:prstGeom>
        </p:spPr>
        <p:txBody>
          <a:bodyPr wrap="square">
            <a:spAutoFit/>
          </a:bodyPr>
          <a:lstStyle/>
          <a:p>
            <a:pPr marL="0" lvl="1"/>
            <a:r>
              <a:rPr lang="fr-FR" sz="3200" dirty="0" smtClean="0">
                <a:cs typeface="Arial" panose="020B0604020202020204" pitchFamily="34" charset="0"/>
              </a:rPr>
              <a:t>Problématiques liée à l’effet Morton à nos jours</a:t>
            </a:r>
            <a:endParaRPr lang="fr-FR" sz="3200" dirty="0">
              <a:cs typeface="Arial" panose="020B0604020202020204" pitchFamily="34" charset="0"/>
            </a:endParaRPr>
          </a:p>
        </p:txBody>
      </p:sp>
      <p:sp>
        <p:nvSpPr>
          <p:cNvPr id="7" name="ZoneTexte 6"/>
          <p:cNvSpPr txBox="1"/>
          <p:nvPr/>
        </p:nvSpPr>
        <p:spPr>
          <a:xfrm>
            <a:off x="558029" y="1075784"/>
            <a:ext cx="5006806" cy="400110"/>
          </a:xfrm>
          <a:prstGeom prst="rect">
            <a:avLst/>
          </a:prstGeom>
          <a:noFill/>
        </p:spPr>
        <p:txBody>
          <a:bodyPr wrap="square" rtlCol="0">
            <a:spAutoFit/>
          </a:bodyPr>
          <a:lstStyle/>
          <a:p>
            <a:r>
              <a:rPr lang="fr-FR" sz="2000" b="1" dirty="0" smtClean="0">
                <a:solidFill>
                  <a:srgbClr val="00B050"/>
                </a:solidFill>
                <a:sym typeface="Wingdings" panose="05000000000000000000" pitchFamily="2" charset="2"/>
              </a:rPr>
              <a:t></a:t>
            </a:r>
            <a:r>
              <a:rPr lang="fr-FR" sz="2000" b="1" dirty="0" smtClean="0">
                <a:sym typeface="Wingdings" panose="05000000000000000000" pitchFamily="2" charset="2"/>
              </a:rPr>
              <a:t> </a:t>
            </a:r>
            <a:r>
              <a:rPr lang="fr-FR" sz="2000" dirty="0" smtClean="0"/>
              <a:t>Origines du phénomène bien identifiées</a:t>
            </a:r>
            <a:endParaRPr lang="fr-FR" sz="2000" dirty="0"/>
          </a:p>
        </p:txBody>
      </p:sp>
      <p:sp>
        <p:nvSpPr>
          <p:cNvPr id="35" name="ZoneTexte 34"/>
          <p:cNvSpPr txBox="1"/>
          <p:nvPr/>
        </p:nvSpPr>
        <p:spPr>
          <a:xfrm>
            <a:off x="558028" y="1557753"/>
            <a:ext cx="8716599" cy="400110"/>
          </a:xfrm>
          <a:prstGeom prst="rect">
            <a:avLst/>
          </a:prstGeom>
          <a:noFill/>
        </p:spPr>
        <p:txBody>
          <a:bodyPr wrap="square" rtlCol="0">
            <a:spAutoFit/>
          </a:bodyPr>
          <a:lstStyle/>
          <a:p>
            <a:r>
              <a:rPr lang="fr-FR" sz="2000" b="1" dirty="0" smtClean="0">
                <a:solidFill>
                  <a:srgbClr val="FF0000"/>
                </a:solidFill>
                <a:sym typeface="Wingdings" panose="05000000000000000000" pitchFamily="2" charset="2"/>
              </a:rPr>
              <a:t></a:t>
            </a:r>
            <a:r>
              <a:rPr lang="fr-FR" sz="2000" b="1" dirty="0" smtClean="0">
                <a:sym typeface="Wingdings" panose="05000000000000000000" pitchFamily="2" charset="2"/>
              </a:rPr>
              <a:t> </a:t>
            </a:r>
            <a:r>
              <a:rPr lang="fr-FR" sz="2000" dirty="0" smtClean="0">
                <a:sym typeface="Wingdings" panose="05000000000000000000" pitchFamily="2" charset="2"/>
              </a:rPr>
              <a:t>S</a:t>
            </a:r>
            <a:r>
              <a:rPr lang="fr-FR" sz="2000" dirty="0" smtClean="0"/>
              <a:t>olutions efficaces difficile à avoir (phénomène non maitrisé) et pourquoi? </a:t>
            </a:r>
            <a:endParaRPr lang="fr-FR" sz="2000" dirty="0"/>
          </a:p>
        </p:txBody>
      </p:sp>
      <p:sp>
        <p:nvSpPr>
          <p:cNvPr id="9" name="Rectangle 8"/>
          <p:cNvSpPr/>
          <p:nvPr/>
        </p:nvSpPr>
        <p:spPr>
          <a:xfrm>
            <a:off x="903869" y="1937243"/>
            <a:ext cx="8803767" cy="209429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2000" dirty="0"/>
          </a:p>
        </p:txBody>
      </p:sp>
      <p:grpSp>
        <p:nvGrpSpPr>
          <p:cNvPr id="17" name="Groupe 16"/>
          <p:cNvGrpSpPr/>
          <p:nvPr/>
        </p:nvGrpSpPr>
        <p:grpSpPr>
          <a:xfrm>
            <a:off x="2821966" y="3575620"/>
            <a:ext cx="6232611" cy="428603"/>
            <a:chOff x="1604264" y="4139064"/>
            <a:chExt cx="6232611" cy="428603"/>
          </a:xfrm>
        </p:grpSpPr>
        <p:sp>
          <p:nvSpPr>
            <p:cNvPr id="19" name="ZoneTexte 18"/>
            <p:cNvSpPr txBox="1"/>
            <p:nvPr/>
          </p:nvSpPr>
          <p:spPr>
            <a:xfrm>
              <a:off x="1604264" y="4167557"/>
              <a:ext cx="2070952" cy="400110"/>
            </a:xfrm>
            <a:prstGeom prst="rect">
              <a:avLst/>
            </a:prstGeom>
            <a:noFill/>
          </p:spPr>
          <p:txBody>
            <a:bodyPr wrap="none" rtlCol="0">
              <a:spAutoFit/>
            </a:bodyPr>
            <a:lstStyle/>
            <a:p>
              <a:pPr algn="ctr"/>
              <a:r>
                <a:rPr lang="fr-FR" sz="2000" dirty="0" smtClean="0">
                  <a:solidFill>
                    <a:srgbClr val="FF0000"/>
                  </a:solidFill>
                </a:rPr>
                <a:t>solution efficace ?</a:t>
              </a:r>
            </a:p>
          </p:txBody>
        </p:sp>
        <p:sp>
          <p:nvSpPr>
            <p:cNvPr id="16" name="Rectangle 15"/>
            <p:cNvSpPr/>
            <p:nvPr/>
          </p:nvSpPr>
          <p:spPr>
            <a:xfrm>
              <a:off x="3806284" y="4139064"/>
              <a:ext cx="4030591" cy="400110"/>
            </a:xfrm>
            <a:prstGeom prst="rect">
              <a:avLst/>
            </a:prstGeom>
          </p:spPr>
          <p:txBody>
            <a:bodyPr wrap="none">
              <a:spAutoFit/>
            </a:bodyPr>
            <a:lstStyle/>
            <a:p>
              <a:pPr algn="ctr"/>
              <a:r>
                <a:rPr lang="fr-FR" sz="2000" dirty="0" smtClean="0">
                  <a:solidFill>
                    <a:srgbClr val="00B050"/>
                  </a:solidFill>
                </a:rPr>
                <a:t>à justifié par l’outil numérique fiable </a:t>
              </a:r>
              <a:endParaRPr lang="fr-FR" sz="2000" dirty="0">
                <a:solidFill>
                  <a:srgbClr val="00B050"/>
                </a:solidFill>
              </a:endParaRPr>
            </a:p>
          </p:txBody>
        </p:sp>
      </p:grpSp>
      <p:grpSp>
        <p:nvGrpSpPr>
          <p:cNvPr id="45" name="Groupe 44"/>
          <p:cNvGrpSpPr/>
          <p:nvPr/>
        </p:nvGrpSpPr>
        <p:grpSpPr>
          <a:xfrm>
            <a:off x="903869" y="4242493"/>
            <a:ext cx="11080076" cy="2329297"/>
            <a:chOff x="534196" y="2566809"/>
            <a:chExt cx="10089007" cy="2435186"/>
          </a:xfrm>
        </p:grpSpPr>
        <p:sp>
          <p:nvSpPr>
            <p:cNvPr id="46" name="Rectangle 45"/>
            <p:cNvSpPr/>
            <p:nvPr/>
          </p:nvSpPr>
          <p:spPr>
            <a:xfrm>
              <a:off x="534196" y="2566809"/>
              <a:ext cx="10089007" cy="243518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p>
          </p:txBody>
        </p:sp>
        <p:sp>
          <p:nvSpPr>
            <p:cNvPr id="48" name="Rectangle 47"/>
            <p:cNvSpPr/>
            <p:nvPr/>
          </p:nvSpPr>
          <p:spPr>
            <a:xfrm>
              <a:off x="1036922" y="3150519"/>
              <a:ext cx="184731" cy="400110"/>
            </a:xfrm>
            <a:prstGeom prst="rect">
              <a:avLst/>
            </a:prstGeom>
          </p:spPr>
          <p:txBody>
            <a:bodyPr wrap="none">
              <a:spAutoFit/>
            </a:bodyPr>
            <a:lstStyle/>
            <a:p>
              <a:endParaRPr lang="fr-FR" sz="2000" b="1" dirty="0"/>
            </a:p>
          </p:txBody>
        </p:sp>
        <p:sp>
          <p:nvSpPr>
            <p:cNvPr id="49" name="Rectangle 48"/>
            <p:cNvSpPr/>
            <p:nvPr/>
          </p:nvSpPr>
          <p:spPr>
            <a:xfrm>
              <a:off x="625134" y="2695005"/>
              <a:ext cx="530915" cy="400110"/>
            </a:xfrm>
            <a:prstGeom prst="rect">
              <a:avLst/>
            </a:prstGeom>
          </p:spPr>
          <p:txBody>
            <a:bodyPr wrap="none">
              <a:spAutoFit/>
            </a:bodyPr>
            <a:lstStyle/>
            <a:p>
              <a:pPr marL="342900" indent="-342900">
                <a:buFont typeface="Wingdings" panose="05000000000000000000" pitchFamily="2" charset="2"/>
                <a:buChar char="q"/>
              </a:pPr>
              <a:endParaRPr lang="fr-FR" sz="2000" dirty="0"/>
            </a:p>
          </p:txBody>
        </p:sp>
      </p:grpSp>
      <p:grpSp>
        <p:nvGrpSpPr>
          <p:cNvPr id="55" name="Groupe 54"/>
          <p:cNvGrpSpPr/>
          <p:nvPr/>
        </p:nvGrpSpPr>
        <p:grpSpPr>
          <a:xfrm>
            <a:off x="2233827" y="2444742"/>
            <a:ext cx="7473809" cy="1193509"/>
            <a:chOff x="1083514" y="2572753"/>
            <a:chExt cx="7473809" cy="1193509"/>
          </a:xfrm>
        </p:grpSpPr>
        <mc:AlternateContent xmlns:mc="http://schemas.openxmlformats.org/markup-compatibility/2006" xmlns:a14="http://schemas.microsoft.com/office/drawing/2010/main">
          <mc:Choice Requires="a14">
            <p:sp>
              <p:nvSpPr>
                <p:cNvPr id="21" name="Rectangle 20"/>
                <p:cNvSpPr/>
                <p:nvPr/>
              </p:nvSpPr>
              <p:spPr>
                <a:xfrm>
                  <a:off x="1302596" y="3366152"/>
                  <a:ext cx="7035644" cy="400110"/>
                </a:xfrm>
                <a:prstGeom prst="rect">
                  <a:avLst/>
                </a:prstGeom>
              </p:spPr>
              <p:txBody>
                <a:bodyPr wrap="none">
                  <a:spAutoFit/>
                </a:bodyPr>
                <a:lstStyle/>
                <a:p>
                  <a:pPr algn="ctr"/>
                  <a:r>
                    <a:rPr lang="fr-FR" sz="2000" dirty="0" smtClean="0"/>
                    <a:t>cisaillement </a:t>
                  </a:r>
                  <a:r>
                    <a:rPr lang="fr-FR" sz="2000" dirty="0"/>
                    <a:t>visqueux </a:t>
                  </a:r>
                  <a14:m>
                    <m:oMath xmlns:m="http://schemas.openxmlformats.org/officeDocument/2006/math">
                      <m:r>
                        <a:rPr lang="fr-FR" sz="2000" i="1">
                          <a:latin typeface="Cambria Math" panose="02040503050406030204" pitchFamily="18" charset="0"/>
                          <a:ea typeface="Cambria Math" panose="02040503050406030204" pitchFamily="18" charset="0"/>
                        </a:rPr>
                        <m:t>↑</m:t>
                      </m:r>
                    </m:oMath>
                  </a14:m>
                  <a:r>
                    <a:rPr lang="fr-FR" sz="2000" b="1" dirty="0" smtClean="0"/>
                    <a:t>  </a:t>
                  </a:r>
                  <a14:m>
                    <m:oMath xmlns:m="http://schemas.openxmlformats.org/officeDocument/2006/math">
                      <m:r>
                        <a:rPr lang="fr-FR" sz="2000" b="1" i="1" dirty="0" smtClean="0">
                          <a:latin typeface="Cambria Math" panose="02040503050406030204" pitchFamily="18" charset="0"/>
                          <a:ea typeface="Cambria Math" panose="02040503050406030204" pitchFamily="18" charset="0"/>
                        </a:rPr>
                        <m:t>→</m:t>
                      </m:r>
                    </m:oMath>
                  </a14:m>
                  <a:r>
                    <a:rPr lang="fr-FR" sz="2000" dirty="0" smtClean="0"/>
                    <a:t>   plus </a:t>
                  </a:r>
                  <a:r>
                    <a:rPr lang="fr-FR" sz="2000" dirty="0"/>
                    <a:t>sensible à l’effet thermique : </a:t>
                  </a:r>
                  <a14:m>
                    <m:oMath xmlns:m="http://schemas.openxmlformats.org/officeDocument/2006/math">
                      <m:r>
                        <a:rPr lang="fr-FR" sz="2000" b="1" i="1" dirty="0">
                          <a:latin typeface="Cambria Math" panose="02040503050406030204" pitchFamily="18" charset="0"/>
                        </a:rPr>
                        <m:t>𝑩</m:t>
                      </m:r>
                      <m:r>
                        <a:rPr lang="fr-FR" sz="2000" b="1" i="1" dirty="0">
                          <a:latin typeface="Cambria Math" panose="02040503050406030204" pitchFamily="18" charset="0"/>
                        </a:rPr>
                        <m:t> ↑</m:t>
                      </m:r>
                    </m:oMath>
                  </a14:m>
                  <a:endParaRPr lang="fr-FR" sz="2000" b="1" dirty="0"/>
                </a:p>
              </p:txBody>
            </p:sp>
          </mc:Choice>
          <mc:Fallback xmlns="">
            <p:sp>
              <p:nvSpPr>
                <p:cNvPr id="21" name="Rectangle 20"/>
                <p:cNvSpPr>
                  <a:spLocks noRot="1" noChangeAspect="1" noMove="1" noResize="1" noEditPoints="1" noAdjustHandles="1" noChangeArrowheads="1" noChangeShapeType="1" noTextEdit="1"/>
                </p:cNvSpPr>
                <p:nvPr/>
              </p:nvSpPr>
              <p:spPr>
                <a:xfrm>
                  <a:off x="1302596" y="3366152"/>
                  <a:ext cx="7035644" cy="400110"/>
                </a:xfrm>
                <a:prstGeom prst="rect">
                  <a:avLst/>
                </a:prstGeom>
                <a:blipFill rotWithShape="0">
                  <a:blip r:embed="rId3"/>
                  <a:stretch>
                    <a:fillRect l="-433" t="-7576" b="-2575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1785573" y="2995009"/>
                  <a:ext cx="5904117" cy="400110"/>
                </a:xfrm>
                <a:prstGeom prst="rect">
                  <a:avLst/>
                </a:prstGeom>
              </p:spPr>
              <p:txBody>
                <a:bodyPr wrap="none">
                  <a:spAutoFit/>
                </a:bodyPr>
                <a:lstStyle/>
                <a:p>
                  <a:r>
                    <a:rPr lang="fr-FR" sz="2000" dirty="0" smtClean="0"/>
                    <a:t>raideur </a:t>
                  </a:r>
                  <a:r>
                    <a:rPr lang="fr-FR" sz="2000" dirty="0"/>
                    <a:t>de palier </a:t>
                  </a:r>
                  <a14:m>
                    <m:oMath xmlns:m="http://schemas.openxmlformats.org/officeDocument/2006/math">
                      <m:r>
                        <a:rPr lang="fr-FR" sz="2000" i="1">
                          <a:latin typeface="Cambria Math" panose="02040503050406030204" pitchFamily="18" charset="0"/>
                          <a:ea typeface="Cambria Math" panose="02040503050406030204" pitchFamily="18" charset="0"/>
                        </a:rPr>
                        <m:t>↑</m:t>
                      </m:r>
                    </m:oMath>
                  </a14:m>
                  <a:r>
                    <a:rPr lang="fr-FR" sz="2000" dirty="0"/>
                    <a:t>  </a:t>
                  </a:r>
                  <a:r>
                    <a:rPr lang="fr-FR" sz="2000" dirty="0" smtClean="0"/>
                    <a:t> </a:t>
                  </a:r>
                  <a14:m>
                    <m:oMath xmlns:m="http://schemas.openxmlformats.org/officeDocument/2006/math">
                      <m:r>
                        <a:rPr lang="fr-FR" sz="2000" i="1" dirty="0" smtClean="0">
                          <a:latin typeface="Cambria Math" panose="02040503050406030204" pitchFamily="18" charset="0"/>
                          <a:ea typeface="Cambria Math" panose="02040503050406030204" pitchFamily="18" charset="0"/>
                        </a:rPr>
                        <m:t>→</m:t>
                      </m:r>
                    </m:oMath>
                  </a14:m>
                  <a:r>
                    <a:rPr lang="fr-FR" sz="2000" dirty="0" smtClean="0"/>
                    <a:t>   moins </a:t>
                  </a:r>
                  <a:r>
                    <a:rPr lang="fr-FR" sz="2000" dirty="0"/>
                    <a:t>sensible au balourd </a:t>
                  </a:r>
                  <a14:m>
                    <m:oMath xmlns:m="http://schemas.openxmlformats.org/officeDocument/2006/math">
                      <m:r>
                        <a:rPr lang="fr-FR" sz="2000" b="1" i="1" dirty="0">
                          <a:latin typeface="Cambria Math" panose="02040503050406030204" pitchFamily="18" charset="0"/>
                        </a:rPr>
                        <m:t>𝑨</m:t>
                      </m:r>
                      <m:r>
                        <a:rPr lang="fr-FR" sz="2000" b="1" i="1" dirty="0">
                          <a:latin typeface="Cambria Math" panose="02040503050406030204" pitchFamily="18" charset="0"/>
                        </a:rPr>
                        <m:t> ↓</m:t>
                      </m:r>
                    </m:oMath>
                  </a14:m>
                  <a:r>
                    <a:rPr lang="fr-FR" sz="2000" b="1" dirty="0"/>
                    <a:t> </a:t>
                  </a:r>
                </a:p>
              </p:txBody>
            </p:sp>
          </mc:Choice>
          <mc:Fallback xmlns="">
            <p:sp>
              <p:nvSpPr>
                <p:cNvPr id="23" name="Rectangle 22"/>
                <p:cNvSpPr>
                  <a:spLocks noRot="1" noChangeAspect="1" noMove="1" noResize="1" noEditPoints="1" noAdjustHandles="1" noChangeArrowheads="1" noChangeShapeType="1" noTextEdit="1"/>
                </p:cNvSpPr>
                <p:nvPr/>
              </p:nvSpPr>
              <p:spPr>
                <a:xfrm>
                  <a:off x="1785573" y="2995009"/>
                  <a:ext cx="5904117" cy="400110"/>
                </a:xfrm>
                <a:prstGeom prst="rect">
                  <a:avLst/>
                </a:prstGeom>
                <a:blipFill rotWithShape="0">
                  <a:blip r:embed="rId4"/>
                  <a:stretch>
                    <a:fillRect l="-1136" t="-7576" b="-25758"/>
                  </a:stretch>
                </a:blipFill>
              </p:spPr>
              <p:txBody>
                <a:bodyPr/>
                <a:lstStyle/>
                <a:p>
                  <a:r>
                    <a:rPr lang="fr-FR">
                      <a:noFill/>
                    </a:rPr>
                    <a:t> </a:t>
                  </a:r>
                </a:p>
              </p:txBody>
            </p:sp>
          </mc:Fallback>
        </mc:AlternateContent>
        <p:sp>
          <p:nvSpPr>
            <p:cNvPr id="43" name="Rectangle 42"/>
            <p:cNvSpPr/>
            <p:nvPr/>
          </p:nvSpPr>
          <p:spPr>
            <a:xfrm>
              <a:off x="1083514" y="2572753"/>
              <a:ext cx="7473809" cy="400110"/>
            </a:xfrm>
            <a:prstGeom prst="rect">
              <a:avLst/>
            </a:prstGeom>
          </p:spPr>
          <p:txBody>
            <a:bodyPr wrap="square">
              <a:spAutoFit/>
            </a:bodyPr>
            <a:lstStyle/>
            <a:p>
              <a:r>
                <a:rPr lang="fr-FR" sz="2000" dirty="0" smtClean="0"/>
                <a:t>Exemple de la solution mentionnée dans []: réduction du jeu de palier </a:t>
              </a:r>
              <a:endParaRPr lang="fr-FR" sz="2000" dirty="0"/>
            </a:p>
          </p:txBody>
        </p:sp>
      </p:grpSp>
      <p:sp>
        <p:nvSpPr>
          <p:cNvPr id="56" name="Rectangle 55"/>
          <p:cNvSpPr/>
          <p:nvPr/>
        </p:nvSpPr>
        <p:spPr>
          <a:xfrm>
            <a:off x="1075302" y="4368962"/>
            <a:ext cx="8855181" cy="400110"/>
          </a:xfrm>
          <a:prstGeom prst="rect">
            <a:avLst/>
          </a:prstGeom>
        </p:spPr>
        <p:txBody>
          <a:bodyPr wrap="none">
            <a:spAutoFit/>
          </a:bodyPr>
          <a:lstStyle/>
          <a:p>
            <a:pPr marL="342900" indent="-342900">
              <a:buFont typeface="Wingdings" panose="05000000000000000000" pitchFamily="2" charset="2"/>
              <a:buChar char="q"/>
            </a:pPr>
            <a:r>
              <a:rPr lang="fr-FR" sz="2000" dirty="0" smtClean="0"/>
              <a:t>Outil numérique dédié à l’effet Morton fiable n’est pas répondu dans l’industrie.</a:t>
            </a:r>
          </a:p>
        </p:txBody>
      </p:sp>
      <p:grpSp>
        <p:nvGrpSpPr>
          <p:cNvPr id="72" name="Groupe 71"/>
          <p:cNvGrpSpPr/>
          <p:nvPr/>
        </p:nvGrpSpPr>
        <p:grpSpPr>
          <a:xfrm>
            <a:off x="1075301" y="2055910"/>
            <a:ext cx="6629748" cy="433535"/>
            <a:chOff x="1092857" y="2200041"/>
            <a:chExt cx="6629748" cy="433535"/>
          </a:xfrm>
        </p:grpSpPr>
        <p:sp>
          <p:nvSpPr>
            <p:cNvPr id="11" name="Rectangle 10"/>
            <p:cNvSpPr/>
            <p:nvPr/>
          </p:nvSpPr>
          <p:spPr>
            <a:xfrm>
              <a:off x="1092857" y="2200041"/>
              <a:ext cx="3489353" cy="400110"/>
            </a:xfrm>
            <a:prstGeom prst="rect">
              <a:avLst/>
            </a:prstGeom>
          </p:spPr>
          <p:txBody>
            <a:bodyPr wrap="none">
              <a:spAutoFit/>
            </a:bodyPr>
            <a:lstStyle/>
            <a:p>
              <a:pPr marL="342900" indent="-342900">
                <a:buFont typeface="Wingdings" panose="05000000000000000000" pitchFamily="2" charset="2"/>
                <a:buChar char="q"/>
              </a:pPr>
              <a:r>
                <a:rPr lang="fr-FR" sz="2000" dirty="0" smtClean="0"/>
                <a:t>Phénomène multi physiques</a:t>
              </a:r>
            </a:p>
          </p:txBody>
        </p:sp>
        <p:sp>
          <p:nvSpPr>
            <p:cNvPr id="57" name="Rectangle 56"/>
            <p:cNvSpPr/>
            <p:nvPr/>
          </p:nvSpPr>
          <p:spPr>
            <a:xfrm>
              <a:off x="5564835" y="2233466"/>
              <a:ext cx="2157770" cy="400110"/>
            </a:xfrm>
            <a:prstGeom prst="rect">
              <a:avLst/>
            </a:prstGeom>
          </p:spPr>
          <p:txBody>
            <a:bodyPr wrap="none">
              <a:spAutoFit/>
            </a:bodyPr>
            <a:lstStyle/>
            <a:p>
              <a:r>
                <a:rPr lang="fr-FR" sz="2000" dirty="0"/>
                <a:t>effets </a:t>
              </a:r>
              <a:r>
                <a:rPr lang="fr-FR" sz="2000" dirty="0" smtClean="0"/>
                <a:t>compliquées</a:t>
              </a:r>
              <a:endParaRPr lang="fr-FR" sz="2000" dirty="0"/>
            </a:p>
          </p:txBody>
        </p:sp>
        <p:sp>
          <p:nvSpPr>
            <p:cNvPr id="62" name="Flèche droite 61"/>
            <p:cNvSpPr/>
            <p:nvPr/>
          </p:nvSpPr>
          <p:spPr>
            <a:xfrm>
              <a:off x="4753642" y="2259868"/>
              <a:ext cx="695919" cy="338350"/>
            </a:xfrm>
            <a:prstGeom prst="rightArrow">
              <a:avLst>
                <a:gd name="adj1" fmla="val 38739"/>
                <a:gd name="adj2" fmla="val 640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6" name="Rectangle 65"/>
          <p:cNvSpPr/>
          <p:nvPr/>
        </p:nvSpPr>
        <p:spPr>
          <a:xfrm>
            <a:off x="1075301" y="4755066"/>
            <a:ext cx="9370338" cy="1661993"/>
          </a:xfrm>
          <a:prstGeom prst="rect">
            <a:avLst/>
          </a:prstGeom>
        </p:spPr>
        <p:txBody>
          <a:bodyPr wrap="square">
            <a:spAutoFit/>
          </a:bodyPr>
          <a:lstStyle/>
          <a:p>
            <a:pPr marL="371475" lvl="1" indent="-285750">
              <a:spcBef>
                <a:spcPts val="600"/>
              </a:spcBef>
              <a:spcAft>
                <a:spcPts val="600"/>
              </a:spcAft>
              <a:buFont typeface="Arial" panose="020B0604020202020204" pitchFamily="34" charset="0"/>
              <a:buChar char="•"/>
            </a:pPr>
            <a:r>
              <a:rPr lang="fr-FR" altLang="zh-CN" b="1" i="1" kern="0" dirty="0"/>
              <a:t>M</a:t>
            </a:r>
            <a:r>
              <a:rPr lang="fr-FR" altLang="zh-CN" b="1" i="1" kern="0" dirty="0" smtClean="0"/>
              <a:t>ultiphysique: </a:t>
            </a:r>
          </a:p>
          <a:p>
            <a:pPr marL="85725" lvl="1" algn="ctr">
              <a:spcBef>
                <a:spcPts val="600"/>
              </a:spcBef>
              <a:spcAft>
                <a:spcPts val="600"/>
              </a:spcAft>
            </a:pPr>
            <a:r>
              <a:rPr lang="fr-FR" dirty="0" smtClean="0"/>
              <a:t>Dynamique </a:t>
            </a:r>
            <a:r>
              <a:rPr lang="fr-FR" dirty="0"/>
              <a:t>des </a:t>
            </a:r>
            <a:r>
              <a:rPr lang="fr-FR" dirty="0" smtClean="0"/>
              <a:t>rotors ; </a:t>
            </a:r>
            <a:r>
              <a:rPr lang="fr-FR" dirty="0"/>
              <a:t>Lubrification </a:t>
            </a:r>
            <a:r>
              <a:rPr lang="fr-FR" dirty="0" smtClean="0"/>
              <a:t>hydrodynamique ; </a:t>
            </a:r>
            <a:r>
              <a:rPr lang="fr-FR" dirty="0"/>
              <a:t>Thermomécanique de </a:t>
            </a:r>
            <a:r>
              <a:rPr lang="fr-FR" dirty="0" smtClean="0"/>
              <a:t>rotor</a:t>
            </a:r>
            <a:endParaRPr lang="fr-FR" altLang="zh-CN" b="1" i="1" kern="0" dirty="0" smtClean="0"/>
          </a:p>
          <a:p>
            <a:pPr marL="371475" lvl="1" indent="-285750">
              <a:spcBef>
                <a:spcPts val="600"/>
              </a:spcBef>
              <a:spcAft>
                <a:spcPts val="600"/>
              </a:spcAft>
              <a:buFont typeface="Arial" panose="020B0604020202020204" pitchFamily="34" charset="0"/>
              <a:buChar char="•"/>
            </a:pPr>
            <a:r>
              <a:rPr lang="fr-FR" altLang="zh-CN" b="1" i="1" kern="0" dirty="0" smtClean="0"/>
              <a:t>En </a:t>
            </a:r>
            <a:r>
              <a:rPr lang="fr-FR" altLang="zh-CN" b="1" i="1" kern="0" dirty="0"/>
              <a:t>temps</a:t>
            </a:r>
            <a:r>
              <a:rPr lang="fr-FR" altLang="zh-CN" kern="0" dirty="0"/>
              <a:t>: </a:t>
            </a:r>
            <a:endParaRPr lang="fr-FR" altLang="zh-CN" kern="0" dirty="0" smtClean="0"/>
          </a:p>
          <a:p>
            <a:pPr marL="85725" lvl="1" algn="ctr">
              <a:spcBef>
                <a:spcPts val="600"/>
              </a:spcBef>
              <a:spcAft>
                <a:spcPts val="600"/>
              </a:spcAft>
            </a:pPr>
            <a:r>
              <a:rPr lang="fr-FR" altLang="zh-CN" kern="0" dirty="0" smtClean="0"/>
              <a:t>Période </a:t>
            </a:r>
            <a:r>
              <a:rPr lang="fr-FR" altLang="zh-CN" kern="0" dirty="0"/>
              <a:t>de rotation (ms)  </a:t>
            </a:r>
            <a:r>
              <a:rPr lang="fr-FR" altLang="zh-CN" i="1" kern="0" dirty="0" smtClean="0"/>
              <a:t>/  </a:t>
            </a:r>
            <a:r>
              <a:rPr lang="fr-FR" altLang="zh-CN" kern="0" dirty="0" smtClean="0"/>
              <a:t>Temps </a:t>
            </a:r>
            <a:r>
              <a:rPr lang="fr-FR" altLang="zh-CN" kern="0" dirty="0"/>
              <a:t>de réponse en conduction </a:t>
            </a:r>
            <a:r>
              <a:rPr lang="fr-FR" altLang="zh-CN" kern="0" dirty="0" smtClean="0"/>
              <a:t>thermique(</a:t>
            </a:r>
            <a:r>
              <a:rPr lang="fr-FR" altLang="zh-CN" kern="0" dirty="0" err="1" smtClean="0"/>
              <a:t>mins,heures</a:t>
            </a:r>
            <a:r>
              <a:rPr lang="fr-FR" altLang="zh-CN" kern="0" dirty="0" smtClean="0"/>
              <a:t>)</a:t>
            </a:r>
            <a:endParaRPr lang="fr-FR" altLang="zh-CN" b="1" i="1" kern="0" dirty="0">
              <a:solidFill>
                <a:srgbClr val="FF0000"/>
              </a:solidFill>
            </a:endParaRPr>
          </a:p>
        </p:txBody>
      </p:sp>
      <p:grpSp>
        <p:nvGrpSpPr>
          <p:cNvPr id="73" name="Groupe 72"/>
          <p:cNvGrpSpPr/>
          <p:nvPr/>
        </p:nvGrpSpPr>
        <p:grpSpPr>
          <a:xfrm>
            <a:off x="9915094" y="4896543"/>
            <a:ext cx="1767329" cy="1502726"/>
            <a:chOff x="10034586" y="5399707"/>
            <a:chExt cx="1767329" cy="1502726"/>
          </a:xfrm>
        </p:grpSpPr>
        <p:sp>
          <p:nvSpPr>
            <p:cNvPr id="69" name="Accolade fermante 68"/>
            <p:cNvSpPr/>
            <p:nvPr/>
          </p:nvSpPr>
          <p:spPr>
            <a:xfrm>
              <a:off x="10034586" y="5399707"/>
              <a:ext cx="218287" cy="1502726"/>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70" name="ZoneTexte 69"/>
            <p:cNvSpPr txBox="1"/>
            <p:nvPr/>
          </p:nvSpPr>
          <p:spPr>
            <a:xfrm>
              <a:off x="10277915" y="5805743"/>
              <a:ext cx="1524000" cy="923330"/>
            </a:xfrm>
            <a:prstGeom prst="rect">
              <a:avLst/>
            </a:prstGeom>
            <a:noFill/>
          </p:spPr>
          <p:txBody>
            <a:bodyPr wrap="square" rtlCol="0">
              <a:spAutoFit/>
            </a:bodyPr>
            <a:lstStyle/>
            <a:p>
              <a:pPr algn="ctr"/>
              <a:r>
                <a:rPr lang="fr-FR" dirty="0" smtClean="0">
                  <a:solidFill>
                    <a:srgbClr val="FF0000"/>
                  </a:solidFill>
                </a:rPr>
                <a:t>Temps de calcul</a:t>
              </a:r>
            </a:p>
            <a:p>
              <a:pPr algn="ctr"/>
              <a:r>
                <a:rPr lang="fr-FR" dirty="0" smtClean="0">
                  <a:solidFill>
                    <a:srgbClr val="FF0000"/>
                  </a:solidFill>
                </a:rPr>
                <a:t>important</a:t>
              </a:r>
              <a:endParaRPr lang="fr-FR" dirty="0">
                <a:solidFill>
                  <a:srgbClr val="FF0000"/>
                </a:solidFill>
              </a:endParaRPr>
            </a:p>
          </p:txBody>
        </p:sp>
      </p:grpSp>
    </p:spTree>
    <p:extLst>
      <p:ext uri="{BB962C8B-B14F-4D97-AF65-F5344CB8AC3E}">
        <p14:creationId xmlns:p14="http://schemas.microsoft.com/office/powerpoint/2010/main" val="180048815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56</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F188EF7C-DD12-4BC3-BB89-8FA87F0922A7}"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6" name="ZoneTexte 55"/>
          <p:cNvSpPr txBox="1"/>
          <p:nvPr/>
        </p:nvSpPr>
        <p:spPr>
          <a:xfrm>
            <a:off x="542875" y="294714"/>
            <a:ext cx="5767413" cy="584775"/>
          </a:xfrm>
          <a:prstGeom prst="rect">
            <a:avLst/>
          </a:prstGeom>
          <a:noFill/>
        </p:spPr>
        <p:txBody>
          <a:bodyPr wrap="none" rtlCol="0">
            <a:spAutoFit/>
          </a:bodyPr>
          <a:lstStyle/>
          <a:p>
            <a:r>
              <a:rPr lang="fr-FR" sz="3200" dirty="0" smtClean="0"/>
              <a:t>Explication des vibrations spirales</a:t>
            </a:r>
            <a:endParaRPr lang="fr-FR" sz="3200" dirty="0"/>
          </a:p>
        </p:txBody>
      </p:sp>
      <mc:AlternateContent xmlns:mc="http://schemas.openxmlformats.org/markup-compatibility/2006" xmlns:a14="http://schemas.microsoft.com/office/drawing/2010/main">
        <mc:Choice Requires="a14">
          <p:sp>
            <p:nvSpPr>
              <p:cNvPr id="2" name="Rectangle 1"/>
              <p:cNvSpPr/>
              <p:nvPr/>
            </p:nvSpPr>
            <p:spPr>
              <a:xfrm>
                <a:off x="682535" y="5686563"/>
                <a:ext cx="10525702" cy="400110"/>
              </a:xfrm>
              <a:prstGeom prst="rect">
                <a:avLst/>
              </a:prstGeom>
            </p:spPr>
            <p:txBody>
              <a:bodyPr wrap="none">
                <a:spAutoFit/>
              </a:bodyPr>
              <a:lstStyle/>
              <a:p>
                <a:r>
                  <a:rPr lang="fr-FR" sz="2000" dirty="0" smtClean="0"/>
                  <a:t>Modification de l’amplitude et de la phase des vibrations synchrones par </a:t>
                </a:r>
                <a:r>
                  <a:rPr lang="fr-FR" sz="2000" b="1" dirty="0" smtClean="0"/>
                  <a:t>le balourd thermique </a:t>
                </a:r>
                <a14:m>
                  <m:oMath xmlns:m="http://schemas.openxmlformats.org/officeDocument/2006/math">
                    <m:sSub>
                      <m:sSubPr>
                        <m:ctrlPr>
                          <a:rPr lang="fr-FR" sz="2000" b="1" i="1" smtClean="0">
                            <a:solidFill>
                              <a:srgbClr val="FF0000"/>
                            </a:solidFill>
                            <a:latin typeface="Cambria Math" panose="02040503050406030204" pitchFamily="18" charset="0"/>
                          </a:rPr>
                        </m:ctrlPr>
                      </m:sSubPr>
                      <m:e>
                        <m:r>
                          <a:rPr lang="fr-FR" sz="2000" b="1" i="1" smtClean="0">
                            <a:solidFill>
                              <a:srgbClr val="FF0000"/>
                            </a:solidFill>
                            <a:latin typeface="Cambria Math" panose="02040503050406030204" pitchFamily="18" charset="0"/>
                          </a:rPr>
                          <m:t>𝑼</m:t>
                        </m:r>
                      </m:e>
                      <m:sub>
                        <m:r>
                          <a:rPr lang="fr-FR" sz="2000" b="1" i="1" smtClean="0">
                            <a:solidFill>
                              <a:srgbClr val="FF0000"/>
                            </a:solidFill>
                            <a:latin typeface="Cambria Math" panose="02040503050406030204" pitchFamily="18" charset="0"/>
                          </a:rPr>
                          <m:t>𝒕𝒉</m:t>
                        </m:r>
                      </m:sub>
                    </m:sSub>
                  </m:oMath>
                </a14:m>
                <a:endParaRPr lang="fr-FR" sz="2000" b="1" dirty="0"/>
              </a:p>
            </p:txBody>
          </p:sp>
        </mc:Choice>
        <mc:Fallback xmlns="">
          <p:sp>
            <p:nvSpPr>
              <p:cNvPr id="2" name="Rectangle 1"/>
              <p:cNvSpPr>
                <a:spLocks noRot="1" noChangeAspect="1" noMove="1" noResize="1" noEditPoints="1" noAdjustHandles="1" noChangeArrowheads="1" noChangeShapeType="1" noTextEdit="1"/>
              </p:cNvSpPr>
              <p:nvPr/>
            </p:nvSpPr>
            <p:spPr>
              <a:xfrm>
                <a:off x="682535" y="5686563"/>
                <a:ext cx="10525702" cy="400110"/>
              </a:xfrm>
              <a:prstGeom prst="rect">
                <a:avLst/>
              </a:prstGeom>
              <a:blipFill rotWithShape="0">
                <a:blip r:embed="rId3"/>
                <a:stretch>
                  <a:fillRect l="-637" t="-9231" b="-27692"/>
                </a:stretch>
              </a:blipFill>
            </p:spPr>
            <p:txBody>
              <a:bodyPr/>
              <a:lstStyle/>
              <a:p>
                <a:r>
                  <a:rPr lang="fr-FR">
                    <a:noFill/>
                  </a:rPr>
                  <a:t> </a:t>
                </a:r>
              </a:p>
            </p:txBody>
          </p:sp>
        </mc:Fallback>
      </mc:AlternateContent>
      <p:grpSp>
        <p:nvGrpSpPr>
          <p:cNvPr id="116" name="Groupe 115"/>
          <p:cNvGrpSpPr/>
          <p:nvPr/>
        </p:nvGrpSpPr>
        <p:grpSpPr>
          <a:xfrm>
            <a:off x="3845604" y="-1610068"/>
            <a:ext cx="6604151" cy="6973483"/>
            <a:chOff x="6404385" y="1446849"/>
            <a:chExt cx="5040000" cy="5321858"/>
          </a:xfrm>
        </p:grpSpPr>
        <p:sp>
          <p:nvSpPr>
            <p:cNvPr id="117" name="Arc 116"/>
            <p:cNvSpPr/>
            <p:nvPr/>
          </p:nvSpPr>
          <p:spPr>
            <a:xfrm>
              <a:off x="6404385" y="1446849"/>
              <a:ext cx="5040000" cy="5040000"/>
            </a:xfrm>
            <a:prstGeom prst="arc">
              <a:avLst>
                <a:gd name="adj1" fmla="val 21548828"/>
                <a:gd name="adj2" fmla="val 5471460"/>
              </a:avLst>
            </a:prstGeom>
            <a:solidFill>
              <a:srgbClr val="9DC3E6"/>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118" name="ZoneTexte 117"/>
            <p:cNvSpPr txBox="1"/>
            <p:nvPr/>
          </p:nvSpPr>
          <p:spPr>
            <a:xfrm>
              <a:off x="8405569" y="6486849"/>
              <a:ext cx="1728192" cy="281858"/>
            </a:xfrm>
            <a:prstGeom prst="rect">
              <a:avLst/>
            </a:prstGeom>
            <a:noFill/>
          </p:spPr>
          <p:txBody>
            <a:bodyPr wrap="square" rtlCol="0">
              <a:spAutoFit/>
            </a:bodyPr>
            <a:lstStyle/>
            <a:p>
              <a:pPr algn="ctr"/>
              <a:r>
                <a:rPr lang="fr-FR" dirty="0" smtClean="0"/>
                <a:t>Palier</a:t>
              </a:r>
              <a:endParaRPr lang="fr-FR" dirty="0"/>
            </a:p>
          </p:txBody>
        </p:sp>
      </p:grpSp>
      <p:grpSp>
        <p:nvGrpSpPr>
          <p:cNvPr id="7" name="Groupe 6"/>
          <p:cNvGrpSpPr/>
          <p:nvPr/>
        </p:nvGrpSpPr>
        <p:grpSpPr>
          <a:xfrm rot="876091">
            <a:off x="7368820" y="2249273"/>
            <a:ext cx="1940214" cy="2720048"/>
            <a:chOff x="7600112" y="1893655"/>
            <a:chExt cx="1940214" cy="2720048"/>
          </a:xfrm>
        </p:grpSpPr>
        <p:grpSp>
          <p:nvGrpSpPr>
            <p:cNvPr id="119" name="Groupe 118"/>
            <p:cNvGrpSpPr/>
            <p:nvPr/>
          </p:nvGrpSpPr>
          <p:grpSpPr>
            <a:xfrm>
              <a:off x="7600112" y="1893655"/>
              <a:ext cx="1940214" cy="2720048"/>
              <a:chOff x="6548210" y="4016596"/>
              <a:chExt cx="1480687" cy="2075822"/>
            </a:xfrm>
          </p:grpSpPr>
          <p:sp>
            <p:nvSpPr>
              <p:cNvPr id="120" name="Arc 119"/>
              <p:cNvSpPr/>
              <p:nvPr/>
            </p:nvSpPr>
            <p:spPr>
              <a:xfrm rot="10033282">
                <a:off x="6582473" y="4628749"/>
                <a:ext cx="1260000" cy="1260000"/>
              </a:xfrm>
              <a:prstGeom prst="arc">
                <a:avLst>
                  <a:gd name="adj1" fmla="val 17463835"/>
                  <a:gd name="adj2" fmla="val 20425042"/>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21" name="Ellipse 120"/>
              <p:cNvSpPr/>
              <p:nvPr/>
            </p:nvSpPr>
            <p:spPr>
              <a:xfrm rot="260710">
                <a:off x="6588896" y="4332142"/>
                <a:ext cx="1440001" cy="144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2" name="ZoneTexte 121"/>
              <p:cNvSpPr txBox="1"/>
              <p:nvPr/>
            </p:nvSpPr>
            <p:spPr>
              <a:xfrm>
                <a:off x="6548210" y="5753864"/>
                <a:ext cx="504056" cy="338554"/>
              </a:xfrm>
              <a:prstGeom prst="rect">
                <a:avLst/>
              </a:prstGeom>
              <a:noFill/>
            </p:spPr>
            <p:txBody>
              <a:bodyPr wrap="square" rtlCol="0">
                <a:spAutoFit/>
              </a:bodyPr>
              <a:lstStyle/>
              <a:p>
                <a:pPr algn="ctr"/>
                <a:r>
                  <a:rPr lang="el-GR" sz="1600" dirty="0" smtClean="0"/>
                  <a:t>Ω</a:t>
                </a:r>
                <a:endParaRPr lang="fr-FR" sz="1600" dirty="0"/>
              </a:p>
            </p:txBody>
          </p:sp>
          <p:sp>
            <p:nvSpPr>
              <p:cNvPr id="123" name="ZoneTexte 122"/>
              <p:cNvSpPr txBox="1"/>
              <p:nvPr/>
            </p:nvSpPr>
            <p:spPr>
              <a:xfrm rot="20723909">
                <a:off x="6736007" y="4016596"/>
                <a:ext cx="831450" cy="281858"/>
              </a:xfrm>
              <a:prstGeom prst="rect">
                <a:avLst/>
              </a:prstGeom>
              <a:noFill/>
            </p:spPr>
            <p:txBody>
              <a:bodyPr wrap="square" rtlCol="0">
                <a:spAutoFit/>
              </a:bodyPr>
              <a:lstStyle/>
              <a:p>
                <a:pPr algn="ctr"/>
                <a:r>
                  <a:rPr lang="fr-FR" dirty="0" smtClean="0"/>
                  <a:t>Rotor</a:t>
                </a:r>
                <a:endParaRPr lang="fr-FR" sz="1400" dirty="0"/>
              </a:p>
            </p:txBody>
          </p:sp>
        </p:grpSp>
        <p:grpSp>
          <p:nvGrpSpPr>
            <p:cNvPr id="124" name="Groupe 123"/>
            <p:cNvGrpSpPr/>
            <p:nvPr/>
          </p:nvGrpSpPr>
          <p:grpSpPr>
            <a:xfrm>
              <a:off x="7970280" y="2513905"/>
              <a:ext cx="1283677" cy="1060932"/>
              <a:chOff x="7878456" y="1301447"/>
              <a:chExt cx="1283677" cy="1060932"/>
            </a:xfrm>
          </p:grpSpPr>
          <p:grpSp>
            <p:nvGrpSpPr>
              <p:cNvPr id="125" name="Groupe 124"/>
              <p:cNvGrpSpPr/>
              <p:nvPr/>
            </p:nvGrpSpPr>
            <p:grpSpPr>
              <a:xfrm>
                <a:off x="7878456" y="1878425"/>
                <a:ext cx="660490" cy="483954"/>
                <a:chOff x="3548449" y="3247321"/>
                <a:chExt cx="504056" cy="369332"/>
              </a:xfrm>
            </p:grpSpPr>
            <p:sp>
              <p:nvSpPr>
                <p:cNvPr id="127" name="ZoneTexte 126"/>
                <p:cNvSpPr txBox="1"/>
                <p:nvPr/>
              </p:nvSpPr>
              <p:spPr>
                <a:xfrm>
                  <a:off x="3548449" y="3247321"/>
                  <a:ext cx="504056" cy="369332"/>
                </a:xfrm>
                <a:prstGeom prst="rect">
                  <a:avLst/>
                </a:prstGeom>
                <a:noFill/>
              </p:spPr>
              <p:txBody>
                <a:bodyPr wrap="square" rtlCol="0">
                  <a:spAutoFit/>
                </a:bodyPr>
                <a:lstStyle/>
                <a:p>
                  <a:pPr algn="ctr"/>
                  <a:r>
                    <a:rPr lang="fr-FR" dirty="0" smtClean="0"/>
                    <a:t>O</a:t>
                  </a:r>
                  <a:r>
                    <a:rPr lang="fr-FR" baseline="-25000" dirty="0" smtClean="0"/>
                    <a:t>r</a:t>
                  </a:r>
                  <a:endParaRPr lang="fr-FR" baseline="-25000" dirty="0"/>
                </a:p>
              </p:txBody>
            </p:sp>
            <p:cxnSp>
              <p:nvCxnSpPr>
                <p:cNvPr id="128" name="Connecteur droit 127"/>
                <p:cNvCxnSpPr/>
                <p:nvPr/>
              </p:nvCxnSpPr>
              <p:spPr>
                <a:xfrm>
                  <a:off x="4016505" y="3336475"/>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Connecteur droit 128"/>
                <p:cNvCxnSpPr/>
                <p:nvPr/>
              </p:nvCxnSpPr>
              <p:spPr>
                <a:xfrm flipH="1">
                  <a:off x="3980505" y="3372475"/>
                  <a:ext cx="7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6" name="Rectangle 125"/>
              <p:cNvSpPr/>
              <p:nvPr/>
            </p:nvSpPr>
            <p:spPr>
              <a:xfrm rot="18483568">
                <a:off x="9020662" y="1258554"/>
                <a:ext cx="98577" cy="1843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cxnSp>
        <p:nvCxnSpPr>
          <p:cNvPr id="152" name="Connecteur droit 151"/>
          <p:cNvCxnSpPr/>
          <p:nvPr/>
        </p:nvCxnSpPr>
        <p:spPr>
          <a:xfrm flipH="1">
            <a:off x="8322325" y="2943517"/>
            <a:ext cx="1569305" cy="677475"/>
          </a:xfrm>
          <a:prstGeom prst="line">
            <a:avLst/>
          </a:prstGeom>
          <a:ln w="28575">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3" name="Rectangle 152"/>
              <p:cNvSpPr/>
              <p:nvPr/>
            </p:nvSpPr>
            <p:spPr>
              <a:xfrm rot="21449553">
                <a:off x="9425415" y="2601683"/>
                <a:ext cx="1208857" cy="6799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chemeClr val="tx1"/>
                              </a:solidFill>
                              <a:latin typeface="Cambria Math" panose="02040503050406030204" pitchFamily="18" charset="0"/>
                            </a:rPr>
                          </m:ctrlPr>
                        </m:accPr>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a:rPr>
                                <m:t>𝐹</m:t>
                              </m:r>
                            </m:e>
                            <m:sub>
                              <m:r>
                                <a:rPr lang="fr-FR" b="0" i="1" dirty="0" smtClean="0">
                                  <a:solidFill>
                                    <a:schemeClr val="tx1"/>
                                  </a:solidFill>
                                  <a:latin typeface="Cambria Math" panose="02040503050406030204" pitchFamily="18" charset="0"/>
                                </a:rPr>
                                <m:t>𝑈</m:t>
                              </m:r>
                            </m:sub>
                          </m:sSub>
                        </m:e>
                      </m:acc>
                    </m:oMath>
                  </m:oMathPara>
                </a14:m>
                <a:endParaRPr lang="fr-FR" dirty="0"/>
              </a:p>
              <a:p>
                <a:endParaRPr lang="fr-FR" dirty="0">
                  <a:solidFill>
                    <a:schemeClr val="tx1"/>
                  </a:solidFill>
                </a:endParaRPr>
              </a:p>
            </p:txBody>
          </p:sp>
        </mc:Choice>
        <mc:Fallback xmlns="">
          <p:sp>
            <p:nvSpPr>
              <p:cNvPr id="153" name="Rectangle 152"/>
              <p:cNvSpPr>
                <a:spLocks noRot="1" noChangeAspect="1" noMove="1" noResize="1" noEditPoints="1" noAdjustHandles="1" noChangeArrowheads="1" noChangeShapeType="1" noTextEdit="1"/>
              </p:cNvSpPr>
              <p:nvPr/>
            </p:nvSpPr>
            <p:spPr>
              <a:xfrm rot="21449553">
                <a:off x="9425415" y="2601683"/>
                <a:ext cx="1208857" cy="679930"/>
              </a:xfrm>
              <a:prstGeom prst="rect">
                <a:avLst/>
              </a:prstGeom>
              <a:blipFill rotWithShape="0">
                <a:blip r:embed="rId8"/>
                <a:stretch>
                  <a:fillRect/>
                </a:stretch>
              </a:blipFill>
            </p:spPr>
            <p:txBody>
              <a:bodyPr/>
              <a:lstStyle/>
              <a:p>
                <a:r>
                  <a:rPr lang="fr-FR">
                    <a:noFill/>
                  </a:rPr>
                  <a:t> </a:t>
                </a:r>
              </a:p>
            </p:txBody>
          </p:sp>
        </mc:Fallback>
      </mc:AlternateContent>
      <p:grpSp>
        <p:nvGrpSpPr>
          <p:cNvPr id="133" name="Groupe 132"/>
          <p:cNvGrpSpPr/>
          <p:nvPr/>
        </p:nvGrpSpPr>
        <p:grpSpPr>
          <a:xfrm>
            <a:off x="5469261" y="447117"/>
            <a:ext cx="5233437" cy="3276172"/>
            <a:chOff x="5209774" y="-553110"/>
            <a:chExt cx="5233437" cy="3276172"/>
          </a:xfrm>
        </p:grpSpPr>
        <p:sp>
          <p:nvSpPr>
            <p:cNvPr id="134" name="ZoneTexte 133"/>
            <p:cNvSpPr txBox="1"/>
            <p:nvPr/>
          </p:nvSpPr>
          <p:spPr>
            <a:xfrm>
              <a:off x="8698672" y="418123"/>
              <a:ext cx="1744539" cy="369332"/>
            </a:xfrm>
            <a:prstGeom prst="rect">
              <a:avLst/>
            </a:prstGeom>
            <a:noFill/>
          </p:spPr>
          <p:txBody>
            <a:bodyPr wrap="square" rtlCol="0">
              <a:spAutoFit/>
            </a:bodyPr>
            <a:lstStyle/>
            <a:p>
              <a:pPr algn="ctr"/>
              <a:r>
                <a:rPr lang="fr-FR" dirty="0" smtClean="0"/>
                <a:t>Orbite</a:t>
              </a:r>
              <a:endParaRPr lang="fr-FR" sz="1400" dirty="0"/>
            </a:p>
          </p:txBody>
        </p:sp>
        <p:sp>
          <p:nvSpPr>
            <p:cNvPr id="135" name="Arc 134"/>
            <p:cNvSpPr/>
            <p:nvPr/>
          </p:nvSpPr>
          <p:spPr>
            <a:xfrm rot="19200000">
              <a:off x="5209774" y="-553110"/>
              <a:ext cx="4436352" cy="3276172"/>
            </a:xfrm>
            <a:prstGeom prst="arc">
              <a:avLst>
                <a:gd name="adj1" fmla="val 1876132"/>
                <a:gd name="adj2" fmla="val 9010742"/>
              </a:avLst>
            </a:prstGeom>
            <a:ln w="19050">
              <a:solidFill>
                <a:schemeClr val="tx1"/>
              </a:solidFill>
              <a:prstDash val="dash"/>
              <a:headEnd type="stealth"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179" name="Groupe 178"/>
          <p:cNvGrpSpPr/>
          <p:nvPr/>
        </p:nvGrpSpPr>
        <p:grpSpPr>
          <a:xfrm>
            <a:off x="7020478" y="1566179"/>
            <a:ext cx="4284187" cy="3400668"/>
            <a:chOff x="7004348" y="398512"/>
            <a:chExt cx="4284187" cy="3400668"/>
          </a:xfrm>
        </p:grpSpPr>
        <p:cxnSp>
          <p:nvCxnSpPr>
            <p:cNvPr id="180" name="Connecteur droit 179"/>
            <p:cNvCxnSpPr/>
            <p:nvPr/>
          </p:nvCxnSpPr>
          <p:spPr>
            <a:xfrm flipH="1" flipV="1">
              <a:off x="7004348" y="398512"/>
              <a:ext cx="2043855" cy="3281164"/>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181" name="Ellipse 180"/>
            <p:cNvSpPr/>
            <p:nvPr/>
          </p:nvSpPr>
          <p:spPr>
            <a:xfrm>
              <a:off x="8747657" y="3224596"/>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2" name="ZoneTexte 181"/>
            <p:cNvSpPr txBox="1"/>
            <p:nvPr/>
          </p:nvSpPr>
          <p:spPr>
            <a:xfrm>
              <a:off x="8742300" y="3429848"/>
              <a:ext cx="2546235" cy="369332"/>
            </a:xfrm>
            <a:prstGeom prst="rect">
              <a:avLst/>
            </a:prstGeom>
            <a:noFill/>
          </p:spPr>
          <p:txBody>
            <a:bodyPr wrap="square" rtlCol="0">
              <a:spAutoFit/>
            </a:bodyPr>
            <a:lstStyle/>
            <a:p>
              <a:pPr algn="ctr"/>
              <a:r>
                <a:rPr lang="fr-FR" dirty="0" smtClean="0"/>
                <a:t>Nouveau point haut</a:t>
              </a:r>
              <a:endParaRPr lang="fr-FR" dirty="0"/>
            </a:p>
          </p:txBody>
        </p:sp>
      </p:grpSp>
      <p:grpSp>
        <p:nvGrpSpPr>
          <p:cNvPr id="189" name="Groupe 188"/>
          <p:cNvGrpSpPr/>
          <p:nvPr/>
        </p:nvGrpSpPr>
        <p:grpSpPr>
          <a:xfrm>
            <a:off x="7555277" y="4479872"/>
            <a:ext cx="2737019" cy="858336"/>
            <a:chOff x="8028707" y="2831170"/>
            <a:chExt cx="2737019" cy="858336"/>
          </a:xfrm>
        </p:grpSpPr>
        <p:sp>
          <p:nvSpPr>
            <p:cNvPr id="190" name="ZoneTexte 189"/>
            <p:cNvSpPr txBox="1"/>
            <p:nvPr/>
          </p:nvSpPr>
          <p:spPr>
            <a:xfrm>
              <a:off x="8028707" y="3320174"/>
              <a:ext cx="2737019" cy="369332"/>
            </a:xfrm>
            <a:prstGeom prst="rect">
              <a:avLst/>
            </a:prstGeom>
            <a:noFill/>
          </p:spPr>
          <p:txBody>
            <a:bodyPr wrap="square" rtlCol="0">
              <a:spAutoFit/>
            </a:bodyPr>
            <a:lstStyle/>
            <a:p>
              <a:pPr algn="ctr"/>
              <a:r>
                <a:rPr lang="fr-FR" dirty="0" smtClean="0">
                  <a:solidFill>
                    <a:srgbClr val="FF0000"/>
                  </a:solidFill>
                </a:rPr>
                <a:t>Nouveau point chaud</a:t>
              </a:r>
              <a:endParaRPr lang="fr-FR" dirty="0">
                <a:solidFill>
                  <a:srgbClr val="FF0000"/>
                </a:solidFill>
              </a:endParaRPr>
            </a:p>
          </p:txBody>
        </p:sp>
        <p:sp>
          <p:nvSpPr>
            <p:cNvPr id="191" name="Ellipse 190"/>
            <p:cNvSpPr/>
            <p:nvPr/>
          </p:nvSpPr>
          <p:spPr>
            <a:xfrm>
              <a:off x="8755122" y="2831170"/>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92" name="Groupe 191"/>
          <p:cNvGrpSpPr/>
          <p:nvPr/>
        </p:nvGrpSpPr>
        <p:grpSpPr>
          <a:xfrm>
            <a:off x="7500458" y="3082138"/>
            <a:ext cx="1532324" cy="1144640"/>
            <a:chOff x="7793122" y="1392084"/>
            <a:chExt cx="1532324" cy="1144640"/>
          </a:xfrm>
        </p:grpSpPr>
        <p:sp>
          <p:nvSpPr>
            <p:cNvPr id="193" name="Arc 192"/>
            <p:cNvSpPr/>
            <p:nvPr/>
          </p:nvSpPr>
          <p:spPr>
            <a:xfrm>
              <a:off x="7793122" y="1392084"/>
              <a:ext cx="1235469" cy="1144640"/>
            </a:xfrm>
            <a:prstGeom prst="arc">
              <a:avLst>
                <a:gd name="adj1" fmla="val 20579530"/>
                <a:gd name="adj2" fmla="val 2516880"/>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94" name="ZoneTexte 193"/>
            <p:cNvSpPr txBox="1"/>
            <p:nvPr/>
          </p:nvSpPr>
          <p:spPr>
            <a:xfrm>
              <a:off x="8946730" y="1897748"/>
              <a:ext cx="378716" cy="369332"/>
            </a:xfrm>
            <a:prstGeom prst="rect">
              <a:avLst/>
            </a:prstGeom>
            <a:noFill/>
          </p:spPr>
          <p:txBody>
            <a:bodyPr wrap="square" rtlCol="0">
              <a:spAutoFit/>
            </a:bodyPr>
            <a:lstStyle/>
            <a:p>
              <a:pPr algn="ctr"/>
              <a:r>
                <a:rPr lang="el-GR" dirty="0" smtClean="0"/>
                <a:t>β</a:t>
              </a:r>
              <a:r>
                <a:rPr lang="fr-FR" dirty="0" smtClean="0"/>
                <a:t> </a:t>
              </a:r>
            </a:p>
          </p:txBody>
        </p:sp>
      </p:grpSp>
      <p:grpSp>
        <p:nvGrpSpPr>
          <p:cNvPr id="202" name="Groupe 201"/>
          <p:cNvGrpSpPr/>
          <p:nvPr/>
        </p:nvGrpSpPr>
        <p:grpSpPr>
          <a:xfrm>
            <a:off x="7131712" y="1671914"/>
            <a:ext cx="2343490" cy="708809"/>
            <a:chOff x="7131712" y="1671914"/>
            <a:chExt cx="2343490" cy="708809"/>
          </a:xfrm>
        </p:grpSpPr>
        <p:cxnSp>
          <p:nvCxnSpPr>
            <p:cNvPr id="197" name="Connecteur droit 196"/>
            <p:cNvCxnSpPr/>
            <p:nvPr/>
          </p:nvCxnSpPr>
          <p:spPr>
            <a:xfrm>
              <a:off x="7131712" y="1671914"/>
              <a:ext cx="2343490" cy="708809"/>
            </a:xfrm>
            <a:prstGeom prst="line">
              <a:avLst/>
            </a:prstGeom>
            <a:ln>
              <a:headEnd type="arrow"/>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00" name="ZoneTexte 199"/>
                <p:cNvSpPr txBox="1"/>
                <p:nvPr/>
              </p:nvSpPr>
              <p:spPr>
                <a:xfrm>
                  <a:off x="8269739" y="1757492"/>
                  <a:ext cx="919575" cy="3816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b="0" i="1" dirty="0" smtClean="0">
                            <a:latin typeface="Cambria Math" panose="02040503050406030204" pitchFamily="18" charset="0"/>
                          </a:rPr>
                          <m:t>𝑉</m:t>
                        </m:r>
                        <m:r>
                          <a:rPr lang="fr-FR" b="0" i="1" dirty="0" smtClean="0">
                            <a:latin typeface="Cambria Math" panose="02040503050406030204" pitchFamily="18" charset="0"/>
                          </a:rPr>
                          <m:t>+</m:t>
                        </m:r>
                        <m:r>
                          <m:rPr>
                            <m:sty m:val="p"/>
                          </m:rPr>
                          <a:rPr lang="fr-FR" b="0" i="0" dirty="0" smtClean="0">
                            <a:latin typeface="Cambria Math" panose="02040503050406030204" pitchFamily="18" charset="0"/>
                          </a:rPr>
                          <m:t>ΔV</m:t>
                        </m:r>
                      </m:oMath>
                    </m:oMathPara>
                  </a14:m>
                  <a:endParaRPr lang="fr-FR" dirty="0"/>
                </a:p>
              </p:txBody>
            </p:sp>
          </mc:Choice>
          <mc:Fallback xmlns="">
            <p:sp>
              <p:nvSpPr>
                <p:cNvPr id="200" name="ZoneTexte 199"/>
                <p:cNvSpPr txBox="1">
                  <a:spLocks noRot="1" noChangeAspect="1" noMove="1" noResize="1" noEditPoints="1" noAdjustHandles="1" noChangeArrowheads="1" noChangeShapeType="1" noTextEdit="1"/>
                </p:cNvSpPr>
                <p:nvPr/>
              </p:nvSpPr>
              <p:spPr>
                <a:xfrm>
                  <a:off x="8269739" y="1757492"/>
                  <a:ext cx="919575" cy="381653"/>
                </a:xfrm>
                <a:prstGeom prst="rect">
                  <a:avLst/>
                </a:prstGeom>
                <a:blipFill rotWithShape="0">
                  <a:blip r:embed="rId10"/>
                  <a:stretch>
                    <a:fillRect/>
                  </a:stretch>
                </a:blipFill>
              </p:spPr>
              <p:txBody>
                <a:bodyPr/>
                <a:lstStyle/>
                <a:p>
                  <a:r>
                    <a:rPr lang="fr-FR">
                      <a:noFill/>
                    </a:rPr>
                    <a:t> </a:t>
                  </a:r>
                </a:p>
              </p:txBody>
            </p:sp>
          </mc:Fallback>
        </mc:AlternateContent>
      </p:grpSp>
      <p:grpSp>
        <p:nvGrpSpPr>
          <p:cNvPr id="219" name="Groupe 218"/>
          <p:cNvGrpSpPr/>
          <p:nvPr/>
        </p:nvGrpSpPr>
        <p:grpSpPr>
          <a:xfrm rot="20815453">
            <a:off x="6319927" y="3214870"/>
            <a:ext cx="3245520" cy="946439"/>
            <a:chOff x="441502" y="2787620"/>
            <a:chExt cx="3245520" cy="946439"/>
          </a:xfrm>
        </p:grpSpPr>
        <p:cxnSp>
          <p:nvCxnSpPr>
            <p:cNvPr id="220" name="Connecteur droit 219"/>
            <p:cNvCxnSpPr/>
            <p:nvPr/>
          </p:nvCxnSpPr>
          <p:spPr>
            <a:xfrm flipH="1">
              <a:off x="1507864" y="2787620"/>
              <a:ext cx="2179158" cy="861526"/>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221" name="ZoneTexte 220"/>
            <p:cNvSpPr txBox="1"/>
            <p:nvPr/>
          </p:nvSpPr>
          <p:spPr>
            <a:xfrm rot="784547">
              <a:off x="441502" y="3426282"/>
              <a:ext cx="951063" cy="307777"/>
            </a:xfrm>
            <a:prstGeom prst="rect">
              <a:avLst/>
            </a:prstGeom>
            <a:noFill/>
          </p:spPr>
          <p:txBody>
            <a:bodyPr wrap="square" rtlCol="0">
              <a:spAutoFit/>
            </a:bodyPr>
            <a:lstStyle/>
            <a:p>
              <a:pPr algn="ctr"/>
              <a:r>
                <a:rPr lang="fr-FR" sz="1400" dirty="0" err="1" smtClean="0"/>
                <a:t>Keyphasor</a:t>
              </a:r>
              <a:endParaRPr lang="fr-FR" sz="1400" dirty="0"/>
            </a:p>
          </p:txBody>
        </p:sp>
        <p:sp>
          <p:nvSpPr>
            <p:cNvPr id="222" name="Rectangle 221"/>
            <p:cNvSpPr/>
            <p:nvPr/>
          </p:nvSpPr>
          <p:spPr>
            <a:xfrm rot="20183390">
              <a:off x="1618640" y="3521478"/>
              <a:ext cx="99447" cy="13829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24" name="Groupe 223"/>
          <p:cNvGrpSpPr/>
          <p:nvPr/>
        </p:nvGrpSpPr>
        <p:grpSpPr>
          <a:xfrm>
            <a:off x="7676268" y="3625722"/>
            <a:ext cx="751488" cy="771449"/>
            <a:chOff x="7884074" y="2024176"/>
            <a:chExt cx="751488" cy="771449"/>
          </a:xfrm>
        </p:grpSpPr>
        <p:cxnSp>
          <p:nvCxnSpPr>
            <p:cNvPr id="225" name="Connecteur droit avec flèche 224"/>
            <p:cNvCxnSpPr/>
            <p:nvPr/>
          </p:nvCxnSpPr>
          <p:spPr>
            <a:xfrm>
              <a:off x="8519217" y="2024176"/>
              <a:ext cx="12023" cy="77144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6" name="Rectangle 225"/>
                <p:cNvSpPr/>
                <p:nvPr/>
              </p:nvSpPr>
              <p:spPr>
                <a:xfrm>
                  <a:off x="7884074" y="2357585"/>
                  <a:ext cx="751488" cy="421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sz="1600" i="1" dirty="0" smtClean="0">
                                <a:solidFill>
                                  <a:srgbClr val="FF0000"/>
                                </a:solidFill>
                                <a:latin typeface="Cambria Math" panose="02040503050406030204" pitchFamily="18" charset="0"/>
                              </a:rPr>
                            </m:ctrlPr>
                          </m:accPr>
                          <m:e>
                            <m:sSub>
                              <m:sSubPr>
                                <m:ctrlPr>
                                  <a:rPr lang="fr-FR" sz="1600" b="0" i="1" dirty="0" smtClean="0">
                                    <a:solidFill>
                                      <a:srgbClr val="FF0000"/>
                                    </a:solidFill>
                                    <a:latin typeface="Cambria Math" panose="02040503050406030204" pitchFamily="18" charset="0"/>
                                  </a:rPr>
                                </m:ctrlPr>
                              </m:sSubPr>
                              <m:e>
                                <m:r>
                                  <a:rPr lang="fr-FR" sz="1600" b="0" i="1" dirty="0" smtClean="0">
                                    <a:solidFill>
                                      <a:srgbClr val="FF0000"/>
                                    </a:solidFill>
                                    <a:latin typeface="Cambria Math" panose="02040503050406030204" pitchFamily="18" charset="0"/>
                                  </a:rPr>
                                  <m:t>𝐹</m:t>
                                </m:r>
                              </m:e>
                              <m:sub>
                                <m:sSubSup>
                                  <m:sSubSupPr>
                                    <m:ctrlPr>
                                      <a:rPr lang="fr-FR" sz="1600" b="0" i="1" dirty="0" smtClean="0">
                                        <a:solidFill>
                                          <a:srgbClr val="FF0000"/>
                                        </a:solidFill>
                                        <a:latin typeface="Cambria Math" panose="02040503050406030204" pitchFamily="18" charset="0"/>
                                      </a:rPr>
                                    </m:ctrlPr>
                                  </m:sSubSupPr>
                                  <m:e>
                                    <m:r>
                                      <a:rPr lang="fr-FR" sz="1600" i="1" dirty="0">
                                        <a:solidFill>
                                          <a:srgbClr val="FF0000"/>
                                        </a:solidFill>
                                        <a:latin typeface="Cambria Math" panose="02040503050406030204" pitchFamily="18" charset="0"/>
                                      </a:rPr>
                                      <m:t>𝑈</m:t>
                                    </m:r>
                                  </m:e>
                                  <m:sub>
                                    <m:r>
                                      <a:rPr lang="fr-FR" sz="1600" i="1" dirty="0">
                                        <a:solidFill>
                                          <a:srgbClr val="FF0000"/>
                                        </a:solidFill>
                                        <a:latin typeface="Cambria Math" panose="02040503050406030204" pitchFamily="18" charset="0"/>
                                      </a:rPr>
                                      <m:t>𝑡h</m:t>
                                    </m:r>
                                  </m:sub>
                                  <m:sup>
                                    <m:r>
                                      <a:rPr lang="fr-FR" sz="1600" b="0" i="1" dirty="0" smtClean="0">
                                        <a:solidFill>
                                          <a:srgbClr val="FF0000"/>
                                        </a:solidFill>
                                        <a:latin typeface="Cambria Math" panose="02040503050406030204" pitchFamily="18" charset="0"/>
                                      </a:rPr>
                                      <m:t>𝑛𝑒𝑤</m:t>
                                    </m:r>
                                  </m:sup>
                                </m:sSubSup>
                              </m:sub>
                            </m:sSub>
                          </m:e>
                        </m:acc>
                      </m:oMath>
                    </m:oMathPara>
                  </a14:m>
                  <a:endParaRPr lang="fr-FR" sz="1600" dirty="0"/>
                </a:p>
              </p:txBody>
            </p:sp>
          </mc:Choice>
          <mc:Fallback xmlns="">
            <p:sp>
              <p:nvSpPr>
                <p:cNvPr id="226" name="Rectangle 225"/>
                <p:cNvSpPr>
                  <a:spLocks noRot="1" noChangeAspect="1" noMove="1" noResize="1" noEditPoints="1" noAdjustHandles="1" noChangeArrowheads="1" noChangeShapeType="1" noTextEdit="1"/>
                </p:cNvSpPr>
                <p:nvPr/>
              </p:nvSpPr>
              <p:spPr>
                <a:xfrm>
                  <a:off x="7884074" y="2357585"/>
                  <a:ext cx="751488" cy="421077"/>
                </a:xfrm>
                <a:prstGeom prst="rect">
                  <a:avLst/>
                </a:prstGeom>
                <a:blipFill rotWithShape="0">
                  <a:blip r:embed="rId11"/>
                  <a:stretch>
                    <a:fillRect/>
                  </a:stretch>
                </a:blipFill>
              </p:spPr>
              <p:txBody>
                <a:bodyPr/>
                <a:lstStyle/>
                <a:p>
                  <a:r>
                    <a:rPr lang="fr-FR">
                      <a:noFill/>
                    </a:rPr>
                    <a:t> </a:t>
                  </a:r>
                </a:p>
              </p:txBody>
            </p:sp>
          </mc:Fallback>
        </mc:AlternateContent>
      </p:grpSp>
      <p:grpSp>
        <p:nvGrpSpPr>
          <p:cNvPr id="235" name="Groupe 234"/>
          <p:cNvGrpSpPr/>
          <p:nvPr/>
        </p:nvGrpSpPr>
        <p:grpSpPr>
          <a:xfrm>
            <a:off x="8287625" y="2270235"/>
            <a:ext cx="1751455" cy="1367355"/>
            <a:chOff x="8479143" y="684130"/>
            <a:chExt cx="1751455" cy="1367355"/>
          </a:xfrm>
        </p:grpSpPr>
        <p:cxnSp>
          <p:nvCxnSpPr>
            <p:cNvPr id="236" name="Connecteur droit avec flèche 235"/>
            <p:cNvCxnSpPr/>
            <p:nvPr/>
          </p:nvCxnSpPr>
          <p:spPr>
            <a:xfrm flipV="1">
              <a:off x="8479143" y="1129284"/>
              <a:ext cx="1308440" cy="922201"/>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7" name="Rectangle 236"/>
                <p:cNvSpPr/>
                <p:nvPr/>
              </p:nvSpPr>
              <p:spPr>
                <a:xfrm>
                  <a:off x="9665700" y="684130"/>
                  <a:ext cx="564898" cy="4346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rgbClr val="00B050"/>
                                </a:solidFill>
                                <a:latin typeface="Cambria Math" panose="02040503050406030204" pitchFamily="18" charset="0"/>
                              </a:rPr>
                            </m:ctrlPr>
                          </m:accPr>
                          <m:e>
                            <m:sSub>
                              <m:sSubPr>
                                <m:ctrlPr>
                                  <a:rPr lang="fr-FR" i="1" dirty="0">
                                    <a:solidFill>
                                      <a:srgbClr val="00B050"/>
                                    </a:solidFill>
                                    <a:latin typeface="Cambria Math" panose="02040503050406030204" pitchFamily="18" charset="0"/>
                                  </a:rPr>
                                </m:ctrlPr>
                              </m:sSubPr>
                              <m:e>
                                <m:r>
                                  <a:rPr lang="fr-FR" i="1" dirty="0">
                                    <a:solidFill>
                                      <a:srgbClr val="00B050"/>
                                    </a:solidFill>
                                    <a:latin typeface="Cambria Math"/>
                                  </a:rPr>
                                  <m:t>𝐹</m:t>
                                </m:r>
                              </m:e>
                              <m:sub>
                                <m:sSub>
                                  <m:sSubPr>
                                    <m:ctrlPr>
                                      <a:rPr lang="fr-FR" b="0" i="1" dirty="0" smtClean="0">
                                        <a:solidFill>
                                          <a:srgbClr val="00B050"/>
                                        </a:solidFill>
                                        <a:latin typeface="Cambria Math" panose="02040503050406030204" pitchFamily="18" charset="0"/>
                                      </a:rPr>
                                    </m:ctrlPr>
                                  </m:sSubPr>
                                  <m:e>
                                    <m:r>
                                      <a:rPr lang="fr-FR" b="0" i="1" dirty="0" smtClean="0">
                                        <a:solidFill>
                                          <a:srgbClr val="00B050"/>
                                        </a:solidFill>
                                        <a:latin typeface="Cambria Math" panose="02040503050406030204" pitchFamily="18" charset="0"/>
                                      </a:rPr>
                                      <m:t>𝑈</m:t>
                                    </m:r>
                                  </m:e>
                                  <m:sub>
                                    <m:r>
                                      <a:rPr lang="fr-FR" b="0" i="1" dirty="0" smtClean="0">
                                        <a:solidFill>
                                          <a:srgbClr val="00B050"/>
                                        </a:solidFill>
                                        <a:latin typeface="Cambria Math" panose="02040503050406030204" pitchFamily="18" charset="0"/>
                                      </a:rPr>
                                      <m:t>0</m:t>
                                    </m:r>
                                  </m:sub>
                                </m:sSub>
                              </m:sub>
                            </m:sSub>
                          </m:e>
                        </m:acc>
                      </m:oMath>
                    </m:oMathPara>
                  </a14:m>
                  <a:endParaRPr lang="fr-FR" dirty="0"/>
                </a:p>
              </p:txBody>
            </p:sp>
          </mc:Choice>
          <mc:Fallback xmlns="">
            <p:sp>
              <p:nvSpPr>
                <p:cNvPr id="237" name="Rectangle 236"/>
                <p:cNvSpPr>
                  <a:spLocks noRot="1" noChangeAspect="1" noMove="1" noResize="1" noEditPoints="1" noAdjustHandles="1" noChangeArrowheads="1" noChangeShapeType="1" noTextEdit="1"/>
                </p:cNvSpPr>
                <p:nvPr/>
              </p:nvSpPr>
              <p:spPr>
                <a:xfrm>
                  <a:off x="9665700" y="684130"/>
                  <a:ext cx="564898" cy="434606"/>
                </a:xfrm>
                <a:prstGeom prst="rect">
                  <a:avLst/>
                </a:prstGeom>
                <a:blipFill rotWithShape="0">
                  <a:blip r:embed="rId12"/>
                  <a:stretch>
                    <a:fillRect/>
                  </a:stretch>
                </a:blipFill>
              </p:spPr>
              <p:txBody>
                <a:bodyPr/>
                <a:lstStyle/>
                <a:p>
                  <a:r>
                    <a:rPr lang="fr-FR">
                      <a:noFill/>
                    </a:rPr>
                    <a:t> </a:t>
                  </a:r>
                </a:p>
              </p:txBody>
            </p:sp>
          </mc:Fallback>
        </mc:AlternateContent>
      </p:grpSp>
      <p:grpSp>
        <p:nvGrpSpPr>
          <p:cNvPr id="258" name="Groupe 257"/>
          <p:cNvGrpSpPr/>
          <p:nvPr/>
        </p:nvGrpSpPr>
        <p:grpSpPr>
          <a:xfrm>
            <a:off x="9610829" y="2742593"/>
            <a:ext cx="766645" cy="771449"/>
            <a:chOff x="10010995" y="2428465"/>
            <a:chExt cx="766645" cy="771449"/>
          </a:xfrm>
        </p:grpSpPr>
        <p:cxnSp>
          <p:nvCxnSpPr>
            <p:cNvPr id="250" name="Connecteur droit avec flèche 249"/>
            <p:cNvCxnSpPr/>
            <p:nvPr/>
          </p:nvCxnSpPr>
          <p:spPr>
            <a:xfrm>
              <a:off x="10010995" y="2428465"/>
              <a:ext cx="12023" cy="77144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7" name="Rectangle 256"/>
                <p:cNvSpPr/>
                <p:nvPr/>
              </p:nvSpPr>
              <p:spPr>
                <a:xfrm>
                  <a:off x="10026152" y="2762285"/>
                  <a:ext cx="751488" cy="421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sz="1600" i="1" dirty="0" smtClean="0">
                                <a:solidFill>
                                  <a:srgbClr val="FF0000"/>
                                </a:solidFill>
                                <a:latin typeface="Cambria Math" panose="02040503050406030204" pitchFamily="18" charset="0"/>
                              </a:rPr>
                            </m:ctrlPr>
                          </m:accPr>
                          <m:e>
                            <m:sSub>
                              <m:sSubPr>
                                <m:ctrlPr>
                                  <a:rPr lang="fr-FR" sz="1600" b="0" i="1" dirty="0" smtClean="0">
                                    <a:solidFill>
                                      <a:srgbClr val="FF0000"/>
                                    </a:solidFill>
                                    <a:latin typeface="Cambria Math" panose="02040503050406030204" pitchFamily="18" charset="0"/>
                                  </a:rPr>
                                </m:ctrlPr>
                              </m:sSubPr>
                              <m:e>
                                <m:r>
                                  <a:rPr lang="fr-FR" sz="1600" b="0" i="1" dirty="0" smtClean="0">
                                    <a:solidFill>
                                      <a:srgbClr val="FF0000"/>
                                    </a:solidFill>
                                    <a:latin typeface="Cambria Math" panose="02040503050406030204" pitchFamily="18" charset="0"/>
                                  </a:rPr>
                                  <m:t>𝐹</m:t>
                                </m:r>
                              </m:e>
                              <m:sub>
                                <m:sSubSup>
                                  <m:sSubSupPr>
                                    <m:ctrlPr>
                                      <a:rPr lang="fr-FR" sz="1600" b="0" i="1" dirty="0" smtClean="0">
                                        <a:solidFill>
                                          <a:srgbClr val="FF0000"/>
                                        </a:solidFill>
                                        <a:latin typeface="Cambria Math" panose="02040503050406030204" pitchFamily="18" charset="0"/>
                                      </a:rPr>
                                    </m:ctrlPr>
                                  </m:sSubSupPr>
                                  <m:e>
                                    <m:r>
                                      <a:rPr lang="fr-FR" sz="1600" i="1" dirty="0">
                                        <a:solidFill>
                                          <a:srgbClr val="FF0000"/>
                                        </a:solidFill>
                                        <a:latin typeface="Cambria Math" panose="02040503050406030204" pitchFamily="18" charset="0"/>
                                      </a:rPr>
                                      <m:t>𝑈</m:t>
                                    </m:r>
                                  </m:e>
                                  <m:sub>
                                    <m:r>
                                      <a:rPr lang="fr-FR" sz="1600" i="1" dirty="0">
                                        <a:solidFill>
                                          <a:srgbClr val="FF0000"/>
                                        </a:solidFill>
                                        <a:latin typeface="Cambria Math" panose="02040503050406030204" pitchFamily="18" charset="0"/>
                                      </a:rPr>
                                      <m:t>𝑡h</m:t>
                                    </m:r>
                                  </m:sub>
                                  <m:sup>
                                    <m:r>
                                      <a:rPr lang="fr-FR" sz="1600" b="0" i="1" dirty="0" smtClean="0">
                                        <a:solidFill>
                                          <a:srgbClr val="FF0000"/>
                                        </a:solidFill>
                                        <a:latin typeface="Cambria Math" panose="02040503050406030204" pitchFamily="18" charset="0"/>
                                      </a:rPr>
                                      <m:t>𝑛𝑒𝑤</m:t>
                                    </m:r>
                                  </m:sup>
                                </m:sSubSup>
                              </m:sub>
                            </m:sSub>
                          </m:e>
                        </m:acc>
                      </m:oMath>
                    </m:oMathPara>
                  </a14:m>
                  <a:endParaRPr lang="fr-FR" sz="1600" dirty="0"/>
                </a:p>
              </p:txBody>
            </p:sp>
          </mc:Choice>
          <mc:Fallback xmlns="">
            <p:sp>
              <p:nvSpPr>
                <p:cNvPr id="257" name="Rectangle 256"/>
                <p:cNvSpPr>
                  <a:spLocks noRot="1" noChangeAspect="1" noMove="1" noResize="1" noEditPoints="1" noAdjustHandles="1" noChangeArrowheads="1" noChangeShapeType="1" noTextEdit="1"/>
                </p:cNvSpPr>
                <p:nvPr/>
              </p:nvSpPr>
              <p:spPr>
                <a:xfrm>
                  <a:off x="10026152" y="2762285"/>
                  <a:ext cx="751488" cy="421077"/>
                </a:xfrm>
                <a:prstGeom prst="rect">
                  <a:avLst/>
                </a:prstGeom>
                <a:blipFill rotWithShape="0">
                  <a:blip r:embed="rId13"/>
                  <a:stretch>
                    <a:fillRect/>
                  </a:stretch>
                </a:blipFill>
              </p:spPr>
              <p:txBody>
                <a:bodyPr/>
                <a:lstStyle/>
                <a:p>
                  <a:r>
                    <a:rPr lang="fr-FR">
                      <a:noFill/>
                    </a:rPr>
                    <a:t> </a:t>
                  </a:r>
                </a:p>
              </p:txBody>
            </p:sp>
          </mc:Fallback>
        </mc:AlternateContent>
      </p:grpSp>
      <p:cxnSp>
        <p:nvCxnSpPr>
          <p:cNvPr id="261" name="Connecteur droit 260"/>
          <p:cNvCxnSpPr/>
          <p:nvPr/>
        </p:nvCxnSpPr>
        <p:spPr>
          <a:xfrm flipH="1">
            <a:off x="8330910" y="3440818"/>
            <a:ext cx="1226879" cy="196277"/>
          </a:xfrm>
          <a:prstGeom prst="line">
            <a:avLst/>
          </a:prstGeom>
          <a:ln w="28575">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2" name="Rectangle 261"/>
              <p:cNvSpPr/>
              <p:nvPr/>
            </p:nvSpPr>
            <p:spPr>
              <a:xfrm rot="21449553">
                <a:off x="9353317" y="3507832"/>
                <a:ext cx="924548" cy="6799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chemeClr val="tx1"/>
                              </a:solidFill>
                              <a:latin typeface="Cambria Math" panose="02040503050406030204" pitchFamily="18" charset="0"/>
                            </a:rPr>
                          </m:ctrlPr>
                        </m:accPr>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a:rPr>
                                <m:t>𝐹</m:t>
                              </m:r>
                            </m:e>
                            <m:sub>
                              <m:sSup>
                                <m:sSupPr>
                                  <m:ctrlPr>
                                    <a:rPr lang="fr-FR" b="0" i="1" dirty="0" smtClean="0">
                                      <a:solidFill>
                                        <a:schemeClr val="tx1"/>
                                      </a:solidFill>
                                      <a:latin typeface="Cambria Math" panose="02040503050406030204" pitchFamily="18" charset="0"/>
                                    </a:rPr>
                                  </m:ctrlPr>
                                </m:sSupPr>
                                <m:e>
                                  <m:r>
                                    <a:rPr lang="fr-FR" b="0" i="1" dirty="0" smtClean="0">
                                      <a:solidFill>
                                        <a:schemeClr val="tx1"/>
                                      </a:solidFill>
                                      <a:latin typeface="Cambria Math" panose="02040503050406030204" pitchFamily="18" charset="0"/>
                                    </a:rPr>
                                    <m:t>𝑈</m:t>
                                  </m:r>
                                </m:e>
                                <m:sup>
                                  <m:r>
                                    <a:rPr lang="fr-FR" b="0" i="1" dirty="0" smtClean="0">
                                      <a:solidFill>
                                        <a:schemeClr val="tx1"/>
                                      </a:solidFill>
                                      <a:latin typeface="Cambria Math" panose="02040503050406030204" pitchFamily="18" charset="0"/>
                                    </a:rPr>
                                    <m:t>𝑛𝑒𝑤</m:t>
                                  </m:r>
                                </m:sup>
                              </m:sSup>
                            </m:sub>
                          </m:sSub>
                        </m:e>
                      </m:acc>
                    </m:oMath>
                  </m:oMathPara>
                </a14:m>
                <a:endParaRPr lang="fr-FR" b="0" dirty="0" smtClean="0">
                  <a:solidFill>
                    <a:schemeClr val="tx1"/>
                  </a:solidFill>
                </a:endParaRPr>
              </a:p>
              <a:p>
                <a:endParaRPr lang="fr-FR" dirty="0">
                  <a:solidFill>
                    <a:schemeClr val="tx1"/>
                  </a:solidFill>
                </a:endParaRPr>
              </a:p>
            </p:txBody>
          </p:sp>
        </mc:Choice>
        <mc:Fallback xmlns="">
          <p:sp>
            <p:nvSpPr>
              <p:cNvPr id="262" name="Rectangle 261"/>
              <p:cNvSpPr>
                <a:spLocks noRot="1" noChangeAspect="1" noMove="1" noResize="1" noEditPoints="1" noAdjustHandles="1" noChangeArrowheads="1" noChangeShapeType="1" noTextEdit="1"/>
              </p:cNvSpPr>
              <p:nvPr/>
            </p:nvSpPr>
            <p:spPr>
              <a:xfrm rot="21449553">
                <a:off x="9353317" y="3507832"/>
                <a:ext cx="924548" cy="679930"/>
              </a:xfrm>
              <a:prstGeom prst="rect">
                <a:avLst/>
              </a:prstGeom>
              <a:blipFill rotWithShape="0">
                <a:blip r:embed="rId14"/>
                <a:stretch>
                  <a:fillRect/>
                </a:stretch>
              </a:blipFill>
            </p:spPr>
            <p:txBody>
              <a:bodyPr/>
              <a:lstStyle/>
              <a:p>
                <a:r>
                  <a:rPr lang="fr-FR">
                    <a:noFill/>
                  </a:rPr>
                  <a:t> </a:t>
                </a:r>
              </a:p>
            </p:txBody>
          </p:sp>
        </mc:Fallback>
      </mc:AlternateContent>
      <p:grpSp>
        <p:nvGrpSpPr>
          <p:cNvPr id="100" name="Groupe 99"/>
          <p:cNvGrpSpPr/>
          <p:nvPr/>
        </p:nvGrpSpPr>
        <p:grpSpPr>
          <a:xfrm>
            <a:off x="-2260444" y="-1610068"/>
            <a:ext cx="6604151" cy="6973483"/>
            <a:chOff x="6404385" y="1446849"/>
            <a:chExt cx="5040000" cy="5321858"/>
          </a:xfrm>
        </p:grpSpPr>
        <p:sp>
          <p:nvSpPr>
            <p:cNvPr id="101" name="Arc 100"/>
            <p:cNvSpPr/>
            <p:nvPr/>
          </p:nvSpPr>
          <p:spPr>
            <a:xfrm>
              <a:off x="6404385" y="1446849"/>
              <a:ext cx="5040000" cy="5040000"/>
            </a:xfrm>
            <a:prstGeom prst="arc">
              <a:avLst>
                <a:gd name="adj1" fmla="val 21548828"/>
                <a:gd name="adj2" fmla="val 5471460"/>
              </a:avLst>
            </a:prstGeom>
            <a:solidFill>
              <a:srgbClr val="9DC3E6"/>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102" name="ZoneTexte 101"/>
            <p:cNvSpPr txBox="1"/>
            <p:nvPr/>
          </p:nvSpPr>
          <p:spPr>
            <a:xfrm>
              <a:off x="8405569" y="6486849"/>
              <a:ext cx="1728192" cy="281858"/>
            </a:xfrm>
            <a:prstGeom prst="rect">
              <a:avLst/>
            </a:prstGeom>
            <a:noFill/>
          </p:spPr>
          <p:txBody>
            <a:bodyPr wrap="square" rtlCol="0">
              <a:spAutoFit/>
            </a:bodyPr>
            <a:lstStyle/>
            <a:p>
              <a:pPr algn="ctr"/>
              <a:r>
                <a:rPr lang="fr-FR" dirty="0" smtClean="0"/>
                <a:t>Palier</a:t>
              </a:r>
              <a:endParaRPr lang="fr-FR" dirty="0"/>
            </a:p>
          </p:txBody>
        </p:sp>
      </p:grpSp>
      <p:grpSp>
        <p:nvGrpSpPr>
          <p:cNvPr id="103" name="Groupe 102"/>
          <p:cNvGrpSpPr/>
          <p:nvPr/>
        </p:nvGrpSpPr>
        <p:grpSpPr>
          <a:xfrm>
            <a:off x="887430" y="2307132"/>
            <a:ext cx="2546848" cy="2306572"/>
            <a:chOff x="6085251" y="4332143"/>
            <a:chExt cx="1943643" cy="1760275"/>
          </a:xfrm>
        </p:grpSpPr>
        <p:sp>
          <p:nvSpPr>
            <p:cNvPr id="104" name="Arc 103"/>
            <p:cNvSpPr/>
            <p:nvPr/>
          </p:nvSpPr>
          <p:spPr>
            <a:xfrm rot="10033282">
              <a:off x="6582473" y="4628749"/>
              <a:ext cx="1260000" cy="1260000"/>
            </a:xfrm>
            <a:prstGeom prst="arc">
              <a:avLst>
                <a:gd name="adj1" fmla="val 17463835"/>
                <a:gd name="adj2" fmla="val 20425042"/>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5" name="Ellipse 104"/>
            <p:cNvSpPr/>
            <p:nvPr/>
          </p:nvSpPr>
          <p:spPr>
            <a:xfrm>
              <a:off x="6588894" y="4332143"/>
              <a:ext cx="1440000" cy="144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6" name="ZoneTexte 105"/>
            <p:cNvSpPr txBox="1"/>
            <p:nvPr/>
          </p:nvSpPr>
          <p:spPr>
            <a:xfrm>
              <a:off x="6548210" y="5753864"/>
              <a:ext cx="504056" cy="338554"/>
            </a:xfrm>
            <a:prstGeom prst="rect">
              <a:avLst/>
            </a:prstGeom>
            <a:noFill/>
          </p:spPr>
          <p:txBody>
            <a:bodyPr wrap="square" rtlCol="0">
              <a:spAutoFit/>
            </a:bodyPr>
            <a:lstStyle/>
            <a:p>
              <a:pPr algn="ctr"/>
              <a:r>
                <a:rPr lang="el-GR" sz="1600" dirty="0" smtClean="0"/>
                <a:t>Ω</a:t>
              </a:r>
              <a:endParaRPr lang="fr-FR" sz="1600" dirty="0"/>
            </a:p>
          </p:txBody>
        </p:sp>
        <p:sp>
          <p:nvSpPr>
            <p:cNvPr id="107" name="ZoneTexte 106"/>
            <p:cNvSpPr txBox="1"/>
            <p:nvPr/>
          </p:nvSpPr>
          <p:spPr>
            <a:xfrm>
              <a:off x="6085251" y="4406283"/>
              <a:ext cx="831450" cy="281858"/>
            </a:xfrm>
            <a:prstGeom prst="rect">
              <a:avLst/>
            </a:prstGeom>
            <a:noFill/>
          </p:spPr>
          <p:txBody>
            <a:bodyPr wrap="square" rtlCol="0">
              <a:spAutoFit/>
            </a:bodyPr>
            <a:lstStyle/>
            <a:p>
              <a:pPr algn="ctr"/>
              <a:r>
                <a:rPr lang="fr-FR" dirty="0" smtClean="0"/>
                <a:t>Rotor</a:t>
              </a:r>
              <a:endParaRPr lang="fr-FR" sz="1400" dirty="0"/>
            </a:p>
          </p:txBody>
        </p:sp>
      </p:grpSp>
      <p:grpSp>
        <p:nvGrpSpPr>
          <p:cNvPr id="108" name="Groupe 107"/>
          <p:cNvGrpSpPr/>
          <p:nvPr/>
        </p:nvGrpSpPr>
        <p:grpSpPr>
          <a:xfrm>
            <a:off x="1830898" y="2862041"/>
            <a:ext cx="1544692" cy="572878"/>
            <a:chOff x="7845122" y="1649583"/>
            <a:chExt cx="1544692" cy="572878"/>
          </a:xfrm>
        </p:grpSpPr>
        <p:grpSp>
          <p:nvGrpSpPr>
            <p:cNvPr id="109" name="Groupe 108"/>
            <p:cNvGrpSpPr/>
            <p:nvPr/>
          </p:nvGrpSpPr>
          <p:grpSpPr>
            <a:xfrm>
              <a:off x="7845122" y="1738507"/>
              <a:ext cx="693821" cy="483954"/>
              <a:chOff x="3523012" y="3140542"/>
              <a:chExt cx="529493" cy="369332"/>
            </a:xfrm>
          </p:grpSpPr>
          <p:sp>
            <p:nvSpPr>
              <p:cNvPr id="111" name="ZoneTexte 110"/>
              <p:cNvSpPr txBox="1"/>
              <p:nvPr/>
            </p:nvSpPr>
            <p:spPr>
              <a:xfrm>
                <a:off x="3523012" y="3140542"/>
                <a:ext cx="504056" cy="369332"/>
              </a:xfrm>
              <a:prstGeom prst="rect">
                <a:avLst/>
              </a:prstGeom>
              <a:noFill/>
            </p:spPr>
            <p:txBody>
              <a:bodyPr wrap="square" rtlCol="0">
                <a:spAutoFit/>
              </a:bodyPr>
              <a:lstStyle/>
              <a:p>
                <a:pPr algn="ctr"/>
                <a:r>
                  <a:rPr lang="fr-FR" dirty="0" smtClean="0"/>
                  <a:t>O</a:t>
                </a:r>
                <a:r>
                  <a:rPr lang="fr-FR" baseline="-25000" dirty="0" smtClean="0"/>
                  <a:t>r</a:t>
                </a:r>
                <a:endParaRPr lang="fr-FR" baseline="-25000" dirty="0"/>
              </a:p>
            </p:txBody>
          </p:sp>
          <p:cxnSp>
            <p:nvCxnSpPr>
              <p:cNvPr id="112" name="Connecteur droit 111"/>
              <p:cNvCxnSpPr/>
              <p:nvPr/>
            </p:nvCxnSpPr>
            <p:spPr>
              <a:xfrm>
                <a:off x="4016505" y="3336475"/>
                <a:ext cx="0" cy="7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Connecteur droit 112"/>
              <p:cNvCxnSpPr/>
              <p:nvPr/>
            </p:nvCxnSpPr>
            <p:spPr>
              <a:xfrm flipH="1">
                <a:off x="3980505" y="3372475"/>
                <a:ext cx="7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0" name="Rectangle 109"/>
            <p:cNvSpPr/>
            <p:nvPr/>
          </p:nvSpPr>
          <p:spPr>
            <a:xfrm rot="20334638">
              <a:off x="9291237" y="1649583"/>
              <a:ext cx="98577" cy="1843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14" name="Groupe 113"/>
          <p:cNvGrpSpPr/>
          <p:nvPr/>
        </p:nvGrpSpPr>
        <p:grpSpPr>
          <a:xfrm>
            <a:off x="2464919" y="2232542"/>
            <a:ext cx="1764691" cy="1031400"/>
            <a:chOff x="8479143" y="1020084"/>
            <a:chExt cx="1764691" cy="1031400"/>
          </a:xfrm>
        </p:grpSpPr>
        <p:cxnSp>
          <p:nvCxnSpPr>
            <p:cNvPr id="115" name="Connecteur droit avec flèche 114"/>
            <p:cNvCxnSpPr/>
            <p:nvPr/>
          </p:nvCxnSpPr>
          <p:spPr>
            <a:xfrm flipV="1">
              <a:off x="8479143" y="1445017"/>
              <a:ext cx="1553589" cy="60646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Rectangle 129"/>
                <p:cNvSpPr/>
                <p:nvPr/>
              </p:nvSpPr>
              <p:spPr>
                <a:xfrm>
                  <a:off x="9678936" y="1020084"/>
                  <a:ext cx="564898" cy="4346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rgbClr val="00B050"/>
                                </a:solidFill>
                                <a:latin typeface="Cambria Math" panose="02040503050406030204" pitchFamily="18" charset="0"/>
                              </a:rPr>
                            </m:ctrlPr>
                          </m:accPr>
                          <m:e>
                            <m:sSub>
                              <m:sSubPr>
                                <m:ctrlPr>
                                  <a:rPr lang="fr-FR" i="1" dirty="0">
                                    <a:solidFill>
                                      <a:srgbClr val="00B050"/>
                                    </a:solidFill>
                                    <a:latin typeface="Cambria Math" panose="02040503050406030204" pitchFamily="18" charset="0"/>
                                  </a:rPr>
                                </m:ctrlPr>
                              </m:sSubPr>
                              <m:e>
                                <m:r>
                                  <a:rPr lang="fr-FR" i="1" dirty="0">
                                    <a:solidFill>
                                      <a:srgbClr val="00B050"/>
                                    </a:solidFill>
                                    <a:latin typeface="Cambria Math"/>
                                  </a:rPr>
                                  <m:t>𝐹</m:t>
                                </m:r>
                              </m:e>
                              <m:sub>
                                <m:sSub>
                                  <m:sSubPr>
                                    <m:ctrlPr>
                                      <a:rPr lang="fr-FR" b="0" i="1" dirty="0" smtClean="0">
                                        <a:solidFill>
                                          <a:srgbClr val="00B050"/>
                                        </a:solidFill>
                                        <a:latin typeface="Cambria Math" panose="02040503050406030204" pitchFamily="18" charset="0"/>
                                      </a:rPr>
                                    </m:ctrlPr>
                                  </m:sSubPr>
                                  <m:e>
                                    <m:r>
                                      <a:rPr lang="fr-FR" b="0" i="1" dirty="0" smtClean="0">
                                        <a:solidFill>
                                          <a:srgbClr val="00B050"/>
                                        </a:solidFill>
                                        <a:latin typeface="Cambria Math" panose="02040503050406030204" pitchFamily="18" charset="0"/>
                                      </a:rPr>
                                      <m:t>𝑈</m:t>
                                    </m:r>
                                  </m:e>
                                  <m:sub>
                                    <m:r>
                                      <a:rPr lang="fr-FR" b="0" i="1" dirty="0" smtClean="0">
                                        <a:solidFill>
                                          <a:srgbClr val="00B050"/>
                                        </a:solidFill>
                                        <a:latin typeface="Cambria Math" panose="02040503050406030204" pitchFamily="18" charset="0"/>
                                      </a:rPr>
                                      <m:t>0</m:t>
                                    </m:r>
                                  </m:sub>
                                </m:sSub>
                              </m:sub>
                            </m:sSub>
                          </m:e>
                        </m:acc>
                      </m:oMath>
                    </m:oMathPara>
                  </a14:m>
                  <a:endParaRPr lang="fr-FR" dirty="0"/>
                </a:p>
              </p:txBody>
            </p:sp>
          </mc:Choice>
          <mc:Fallback xmlns="">
            <p:sp>
              <p:nvSpPr>
                <p:cNvPr id="68" name="Rectangle 67"/>
                <p:cNvSpPr>
                  <a:spLocks noRot="1" noChangeAspect="1" noMove="1" noResize="1" noEditPoints="1" noAdjustHandles="1" noChangeArrowheads="1" noChangeShapeType="1" noTextEdit="1"/>
                </p:cNvSpPr>
                <p:nvPr/>
              </p:nvSpPr>
              <p:spPr>
                <a:xfrm>
                  <a:off x="9678936" y="1020084"/>
                  <a:ext cx="564898" cy="434606"/>
                </a:xfrm>
                <a:prstGeom prst="rect">
                  <a:avLst/>
                </a:prstGeom>
                <a:blipFill rotWithShape="0">
                  <a:blip r:embed="rId4"/>
                  <a:stretch>
                    <a:fillRect/>
                  </a:stretch>
                </a:blipFill>
              </p:spPr>
              <p:txBody>
                <a:bodyPr/>
                <a:lstStyle/>
                <a:p>
                  <a:r>
                    <a:rPr lang="fr-FR">
                      <a:noFill/>
                    </a:rPr>
                    <a:t> </a:t>
                  </a:r>
                </a:p>
              </p:txBody>
            </p:sp>
          </mc:Fallback>
        </mc:AlternateContent>
      </p:grpSp>
      <p:grpSp>
        <p:nvGrpSpPr>
          <p:cNvPr id="131" name="Groupe 130"/>
          <p:cNvGrpSpPr/>
          <p:nvPr/>
        </p:nvGrpSpPr>
        <p:grpSpPr>
          <a:xfrm>
            <a:off x="-834739" y="761960"/>
            <a:ext cx="5263726" cy="3090342"/>
            <a:chOff x="5179485" y="-450498"/>
            <a:chExt cx="5263726" cy="3090342"/>
          </a:xfrm>
        </p:grpSpPr>
        <p:sp>
          <p:nvSpPr>
            <p:cNvPr id="132" name="ZoneTexte 131"/>
            <p:cNvSpPr txBox="1"/>
            <p:nvPr/>
          </p:nvSpPr>
          <p:spPr>
            <a:xfrm>
              <a:off x="8698672" y="418123"/>
              <a:ext cx="1744539" cy="369332"/>
            </a:xfrm>
            <a:prstGeom prst="rect">
              <a:avLst/>
            </a:prstGeom>
            <a:noFill/>
          </p:spPr>
          <p:txBody>
            <a:bodyPr wrap="square" rtlCol="0">
              <a:spAutoFit/>
            </a:bodyPr>
            <a:lstStyle/>
            <a:p>
              <a:pPr algn="ctr"/>
              <a:r>
                <a:rPr lang="fr-FR" dirty="0" smtClean="0"/>
                <a:t>Orbite</a:t>
              </a:r>
              <a:endParaRPr lang="fr-FR" sz="1400" dirty="0"/>
            </a:p>
          </p:txBody>
        </p:sp>
        <p:sp>
          <p:nvSpPr>
            <p:cNvPr id="136" name="Arc 135"/>
            <p:cNvSpPr/>
            <p:nvPr/>
          </p:nvSpPr>
          <p:spPr>
            <a:xfrm rot="19200000">
              <a:off x="5179485" y="-450498"/>
              <a:ext cx="4184715" cy="3090342"/>
            </a:xfrm>
            <a:prstGeom prst="arc">
              <a:avLst>
                <a:gd name="adj1" fmla="val 1024850"/>
                <a:gd name="adj2" fmla="val 8363717"/>
              </a:avLst>
            </a:prstGeom>
            <a:ln w="19050">
              <a:solidFill>
                <a:schemeClr val="tx1"/>
              </a:solidFill>
              <a:prstDash val="dash"/>
              <a:headEnd type="stealth"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137" name="Groupe 136"/>
          <p:cNvGrpSpPr/>
          <p:nvPr/>
        </p:nvGrpSpPr>
        <p:grpSpPr>
          <a:xfrm>
            <a:off x="990122" y="1610969"/>
            <a:ext cx="3605990" cy="3093327"/>
            <a:chOff x="7004346" y="398511"/>
            <a:chExt cx="3605990" cy="3093327"/>
          </a:xfrm>
        </p:grpSpPr>
        <p:cxnSp>
          <p:nvCxnSpPr>
            <p:cNvPr id="138" name="Connecteur droit 137"/>
            <p:cNvCxnSpPr/>
            <p:nvPr/>
          </p:nvCxnSpPr>
          <p:spPr>
            <a:xfrm flipH="1" flipV="1">
              <a:off x="7004346" y="398511"/>
              <a:ext cx="2859651" cy="3093327"/>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139" name="Ellipse 138"/>
            <p:cNvSpPr/>
            <p:nvPr/>
          </p:nvSpPr>
          <p:spPr>
            <a:xfrm>
              <a:off x="9094619" y="2663661"/>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0" name="ZoneTexte 139"/>
            <p:cNvSpPr txBox="1"/>
            <p:nvPr/>
          </p:nvSpPr>
          <p:spPr>
            <a:xfrm>
              <a:off x="9308072" y="2681935"/>
              <a:ext cx="1302264" cy="369332"/>
            </a:xfrm>
            <a:prstGeom prst="rect">
              <a:avLst/>
            </a:prstGeom>
            <a:noFill/>
          </p:spPr>
          <p:txBody>
            <a:bodyPr wrap="square" rtlCol="0">
              <a:spAutoFit/>
            </a:bodyPr>
            <a:lstStyle/>
            <a:p>
              <a:pPr algn="ctr"/>
              <a:r>
                <a:rPr lang="fr-FR" dirty="0" smtClean="0"/>
                <a:t>Point haut</a:t>
              </a:r>
              <a:endParaRPr lang="fr-FR" dirty="0"/>
            </a:p>
          </p:txBody>
        </p:sp>
      </p:grpSp>
      <p:grpSp>
        <p:nvGrpSpPr>
          <p:cNvPr id="141" name="Groupe 140"/>
          <p:cNvGrpSpPr/>
          <p:nvPr/>
        </p:nvGrpSpPr>
        <p:grpSpPr>
          <a:xfrm>
            <a:off x="2424885" y="4056774"/>
            <a:ext cx="1424888" cy="1040202"/>
            <a:chOff x="8439109" y="2844316"/>
            <a:chExt cx="1424888" cy="1040202"/>
          </a:xfrm>
        </p:grpSpPr>
        <p:sp>
          <p:nvSpPr>
            <p:cNvPr id="142" name="ZoneTexte 141"/>
            <p:cNvSpPr txBox="1"/>
            <p:nvPr/>
          </p:nvSpPr>
          <p:spPr>
            <a:xfrm>
              <a:off x="8439109" y="3515186"/>
              <a:ext cx="1424888" cy="369332"/>
            </a:xfrm>
            <a:prstGeom prst="rect">
              <a:avLst/>
            </a:prstGeom>
            <a:noFill/>
          </p:spPr>
          <p:txBody>
            <a:bodyPr wrap="square" rtlCol="0">
              <a:spAutoFit/>
            </a:bodyPr>
            <a:lstStyle/>
            <a:p>
              <a:pPr algn="ctr"/>
              <a:r>
                <a:rPr lang="fr-FR" dirty="0" smtClean="0">
                  <a:solidFill>
                    <a:srgbClr val="FF0000"/>
                  </a:solidFill>
                </a:rPr>
                <a:t>Point chaud</a:t>
              </a:r>
              <a:endParaRPr lang="fr-FR" dirty="0">
                <a:solidFill>
                  <a:srgbClr val="FF0000"/>
                </a:solidFill>
              </a:endParaRPr>
            </a:p>
          </p:txBody>
        </p:sp>
        <p:sp>
          <p:nvSpPr>
            <p:cNvPr id="143" name="Ellipse 142"/>
            <p:cNvSpPr/>
            <p:nvPr/>
          </p:nvSpPr>
          <p:spPr>
            <a:xfrm>
              <a:off x="8830863" y="2844316"/>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44" name="Groupe 143"/>
          <p:cNvGrpSpPr/>
          <p:nvPr/>
        </p:nvGrpSpPr>
        <p:grpSpPr>
          <a:xfrm>
            <a:off x="1717704" y="2696075"/>
            <a:ext cx="1615529" cy="1144640"/>
            <a:chOff x="7731928" y="1483617"/>
            <a:chExt cx="1615529" cy="1144640"/>
          </a:xfrm>
        </p:grpSpPr>
        <p:sp>
          <p:nvSpPr>
            <p:cNvPr id="145" name="Arc 144"/>
            <p:cNvSpPr/>
            <p:nvPr/>
          </p:nvSpPr>
          <p:spPr>
            <a:xfrm>
              <a:off x="7731928" y="1483617"/>
              <a:ext cx="1293558" cy="1144640"/>
            </a:xfrm>
            <a:prstGeom prst="arc">
              <a:avLst>
                <a:gd name="adj1" fmla="val 20434378"/>
                <a:gd name="adj2" fmla="val 1994850"/>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46" name="ZoneTexte 145"/>
            <p:cNvSpPr txBox="1"/>
            <p:nvPr/>
          </p:nvSpPr>
          <p:spPr>
            <a:xfrm>
              <a:off x="8968741" y="1988240"/>
              <a:ext cx="378716" cy="369332"/>
            </a:xfrm>
            <a:prstGeom prst="rect">
              <a:avLst/>
            </a:prstGeom>
            <a:noFill/>
          </p:spPr>
          <p:txBody>
            <a:bodyPr wrap="square" rtlCol="0">
              <a:spAutoFit/>
            </a:bodyPr>
            <a:lstStyle/>
            <a:p>
              <a:pPr algn="ctr"/>
              <a:r>
                <a:rPr lang="el-GR" dirty="0" smtClean="0"/>
                <a:t>β</a:t>
              </a:r>
              <a:r>
                <a:rPr lang="fr-FR" dirty="0" smtClean="0"/>
                <a:t> </a:t>
              </a:r>
            </a:p>
          </p:txBody>
        </p:sp>
      </p:grpSp>
      <p:grpSp>
        <p:nvGrpSpPr>
          <p:cNvPr id="147" name="Groupe 146"/>
          <p:cNvGrpSpPr/>
          <p:nvPr/>
        </p:nvGrpSpPr>
        <p:grpSpPr>
          <a:xfrm>
            <a:off x="2057096" y="3278736"/>
            <a:ext cx="650434" cy="701933"/>
            <a:chOff x="8071320" y="2066278"/>
            <a:chExt cx="650434" cy="701933"/>
          </a:xfrm>
        </p:grpSpPr>
        <p:cxnSp>
          <p:nvCxnSpPr>
            <p:cNvPr id="148" name="Connecteur droit avec flèche 147"/>
            <p:cNvCxnSpPr/>
            <p:nvPr/>
          </p:nvCxnSpPr>
          <p:spPr>
            <a:xfrm>
              <a:off x="8486814" y="2066278"/>
              <a:ext cx="175034" cy="36051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9" name="Rectangle 148"/>
                <p:cNvSpPr/>
                <p:nvPr/>
              </p:nvSpPr>
              <p:spPr>
                <a:xfrm>
                  <a:off x="8071320" y="2332835"/>
                  <a:ext cx="650434" cy="4353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rgbClr val="FF0000"/>
                                </a:solidFill>
                                <a:latin typeface="Cambria Math" panose="02040503050406030204" pitchFamily="18" charset="0"/>
                              </a:rPr>
                            </m:ctrlPr>
                          </m:accPr>
                          <m:e>
                            <m:sSub>
                              <m:sSubPr>
                                <m:ctrlPr>
                                  <a:rPr lang="fr-FR" i="1" dirty="0">
                                    <a:solidFill>
                                      <a:srgbClr val="FF0000"/>
                                    </a:solidFill>
                                    <a:latin typeface="Cambria Math" panose="02040503050406030204" pitchFamily="18" charset="0"/>
                                  </a:rPr>
                                </m:ctrlPr>
                              </m:sSubPr>
                              <m:e>
                                <m:r>
                                  <a:rPr lang="fr-FR" i="1" dirty="0">
                                    <a:solidFill>
                                      <a:srgbClr val="FF0000"/>
                                    </a:solidFill>
                                    <a:latin typeface="Cambria Math"/>
                                  </a:rPr>
                                  <m:t>𝐹</m:t>
                                </m:r>
                              </m:e>
                              <m:sub>
                                <m:sSub>
                                  <m:sSubPr>
                                    <m:ctrlPr>
                                      <a:rPr lang="fr-FR" b="0" i="1" dirty="0" smtClean="0">
                                        <a:solidFill>
                                          <a:srgbClr val="FF0000"/>
                                        </a:solidFill>
                                        <a:latin typeface="Cambria Math" panose="02040503050406030204" pitchFamily="18" charset="0"/>
                                      </a:rPr>
                                    </m:ctrlPr>
                                  </m:sSubPr>
                                  <m:e>
                                    <m:r>
                                      <a:rPr lang="fr-FR" b="0" i="1" dirty="0" smtClean="0">
                                        <a:solidFill>
                                          <a:srgbClr val="FF0000"/>
                                        </a:solidFill>
                                        <a:latin typeface="Cambria Math" panose="02040503050406030204" pitchFamily="18" charset="0"/>
                                      </a:rPr>
                                      <m:t>𝑈</m:t>
                                    </m:r>
                                  </m:e>
                                  <m:sub>
                                    <m:r>
                                      <a:rPr lang="fr-FR" b="0" i="1" dirty="0" smtClean="0">
                                        <a:solidFill>
                                          <a:srgbClr val="FF0000"/>
                                        </a:solidFill>
                                        <a:latin typeface="Cambria Math" panose="02040503050406030204" pitchFamily="18" charset="0"/>
                                      </a:rPr>
                                      <m:t>𝑡h</m:t>
                                    </m:r>
                                  </m:sub>
                                </m:sSub>
                              </m:sub>
                            </m:sSub>
                          </m:e>
                        </m:acc>
                      </m:oMath>
                    </m:oMathPara>
                  </a14:m>
                  <a:endParaRPr lang="fr-FR" dirty="0"/>
                </a:p>
              </p:txBody>
            </p:sp>
          </mc:Choice>
          <mc:Fallback xmlns="">
            <p:sp>
              <p:nvSpPr>
                <p:cNvPr id="84" name="Rectangle 83"/>
                <p:cNvSpPr>
                  <a:spLocks noRot="1" noChangeAspect="1" noMove="1" noResize="1" noEditPoints="1" noAdjustHandles="1" noChangeArrowheads="1" noChangeShapeType="1" noTextEdit="1"/>
                </p:cNvSpPr>
                <p:nvPr/>
              </p:nvSpPr>
              <p:spPr>
                <a:xfrm>
                  <a:off x="8071320" y="2332835"/>
                  <a:ext cx="650434" cy="435376"/>
                </a:xfrm>
                <a:prstGeom prst="rect">
                  <a:avLst/>
                </a:prstGeom>
                <a:blipFill rotWithShape="0">
                  <a:blip r:embed="rId5"/>
                  <a:stretch>
                    <a:fillRect b="-1408"/>
                  </a:stretch>
                </a:blipFill>
              </p:spPr>
              <p:txBody>
                <a:bodyPr/>
                <a:lstStyle/>
                <a:p>
                  <a:r>
                    <a:rPr lang="fr-FR">
                      <a:noFill/>
                    </a:rPr>
                    <a:t> </a:t>
                  </a:r>
                </a:p>
              </p:txBody>
            </p:sp>
          </mc:Fallback>
        </mc:AlternateContent>
      </p:grpSp>
      <p:grpSp>
        <p:nvGrpSpPr>
          <p:cNvPr id="150" name="Groupe 149"/>
          <p:cNvGrpSpPr/>
          <p:nvPr/>
        </p:nvGrpSpPr>
        <p:grpSpPr>
          <a:xfrm>
            <a:off x="4018792" y="2581292"/>
            <a:ext cx="747786" cy="468398"/>
            <a:chOff x="8463131" y="2017206"/>
            <a:chExt cx="747786" cy="468398"/>
          </a:xfrm>
        </p:grpSpPr>
        <p:cxnSp>
          <p:nvCxnSpPr>
            <p:cNvPr id="151" name="Connecteur droit avec flèche 150"/>
            <p:cNvCxnSpPr/>
            <p:nvPr/>
          </p:nvCxnSpPr>
          <p:spPr>
            <a:xfrm>
              <a:off x="8463131" y="2116978"/>
              <a:ext cx="178972" cy="36862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4" name="Rectangle 153"/>
                <p:cNvSpPr/>
                <p:nvPr/>
              </p:nvSpPr>
              <p:spPr>
                <a:xfrm>
                  <a:off x="8560483" y="2017206"/>
                  <a:ext cx="650434" cy="4353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rgbClr val="FF0000"/>
                                </a:solidFill>
                                <a:latin typeface="Cambria Math" panose="02040503050406030204" pitchFamily="18" charset="0"/>
                              </a:rPr>
                            </m:ctrlPr>
                          </m:accPr>
                          <m:e>
                            <m:sSub>
                              <m:sSubPr>
                                <m:ctrlPr>
                                  <a:rPr lang="fr-FR" i="1" dirty="0">
                                    <a:solidFill>
                                      <a:srgbClr val="FF0000"/>
                                    </a:solidFill>
                                    <a:latin typeface="Cambria Math" panose="02040503050406030204" pitchFamily="18" charset="0"/>
                                  </a:rPr>
                                </m:ctrlPr>
                              </m:sSubPr>
                              <m:e>
                                <m:r>
                                  <a:rPr lang="fr-FR" i="1" dirty="0">
                                    <a:solidFill>
                                      <a:srgbClr val="FF0000"/>
                                    </a:solidFill>
                                    <a:latin typeface="Cambria Math"/>
                                  </a:rPr>
                                  <m:t>𝐹</m:t>
                                </m:r>
                              </m:e>
                              <m:sub>
                                <m:sSub>
                                  <m:sSubPr>
                                    <m:ctrlPr>
                                      <a:rPr lang="fr-FR" b="0" i="1" dirty="0" smtClean="0">
                                        <a:solidFill>
                                          <a:srgbClr val="FF0000"/>
                                        </a:solidFill>
                                        <a:latin typeface="Cambria Math" panose="02040503050406030204" pitchFamily="18" charset="0"/>
                                      </a:rPr>
                                    </m:ctrlPr>
                                  </m:sSubPr>
                                  <m:e>
                                    <m:r>
                                      <a:rPr lang="fr-FR" b="0" i="1" dirty="0" smtClean="0">
                                        <a:solidFill>
                                          <a:srgbClr val="FF0000"/>
                                        </a:solidFill>
                                        <a:latin typeface="Cambria Math" panose="02040503050406030204" pitchFamily="18" charset="0"/>
                                      </a:rPr>
                                      <m:t>𝑈</m:t>
                                    </m:r>
                                  </m:e>
                                  <m:sub>
                                    <m:r>
                                      <a:rPr lang="fr-FR" b="0" i="1" dirty="0" smtClean="0">
                                        <a:solidFill>
                                          <a:srgbClr val="FF0000"/>
                                        </a:solidFill>
                                        <a:latin typeface="Cambria Math" panose="02040503050406030204" pitchFamily="18" charset="0"/>
                                      </a:rPr>
                                      <m:t>𝑡h</m:t>
                                    </m:r>
                                  </m:sub>
                                </m:sSub>
                              </m:sub>
                            </m:sSub>
                          </m:e>
                        </m:acc>
                      </m:oMath>
                    </m:oMathPara>
                  </a14:m>
                  <a:endParaRPr lang="fr-FR" dirty="0"/>
                </a:p>
              </p:txBody>
            </p:sp>
          </mc:Choice>
          <mc:Fallback xmlns="">
            <p:sp>
              <p:nvSpPr>
                <p:cNvPr id="87" name="Rectangle 86"/>
                <p:cNvSpPr>
                  <a:spLocks noRot="1" noChangeAspect="1" noMove="1" noResize="1" noEditPoints="1" noAdjustHandles="1" noChangeArrowheads="1" noChangeShapeType="1" noTextEdit="1"/>
                </p:cNvSpPr>
                <p:nvPr/>
              </p:nvSpPr>
              <p:spPr>
                <a:xfrm>
                  <a:off x="8560483" y="2017206"/>
                  <a:ext cx="650434" cy="435376"/>
                </a:xfrm>
                <a:prstGeom prst="rect">
                  <a:avLst/>
                </a:prstGeom>
                <a:blipFill rotWithShape="0">
                  <a:blip r:embed="rId6"/>
                  <a:stretch>
                    <a:fillRect/>
                  </a:stretch>
                </a:blipFill>
              </p:spPr>
              <p:txBody>
                <a:bodyPr/>
                <a:lstStyle/>
                <a:p>
                  <a:r>
                    <a:rPr lang="fr-FR">
                      <a:noFill/>
                    </a:rPr>
                    <a:t> </a:t>
                  </a:r>
                </a:p>
              </p:txBody>
            </p:sp>
          </mc:Fallback>
        </mc:AlternateContent>
      </p:grpSp>
      <p:cxnSp>
        <p:nvCxnSpPr>
          <p:cNvPr id="155" name="Connecteur droit 154"/>
          <p:cNvCxnSpPr/>
          <p:nvPr/>
        </p:nvCxnSpPr>
        <p:spPr>
          <a:xfrm flipH="1">
            <a:off x="2505229" y="3063697"/>
            <a:ext cx="1681625" cy="186884"/>
          </a:xfrm>
          <a:prstGeom prst="line">
            <a:avLst/>
          </a:prstGeom>
          <a:ln w="28575">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6" name="Rectangle 155"/>
              <p:cNvSpPr/>
              <p:nvPr/>
            </p:nvSpPr>
            <p:spPr>
              <a:xfrm>
                <a:off x="4240964" y="3074286"/>
                <a:ext cx="1858714" cy="7123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chemeClr val="tx1"/>
                              </a:solidFill>
                              <a:latin typeface="Cambria Math" panose="02040503050406030204" pitchFamily="18" charset="0"/>
                            </a:rPr>
                          </m:ctrlPr>
                        </m:accPr>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a:rPr>
                                <m:t>𝐹</m:t>
                              </m:r>
                            </m:e>
                            <m:sub>
                              <m:r>
                                <a:rPr lang="fr-FR" b="0" i="1" dirty="0" smtClean="0">
                                  <a:solidFill>
                                    <a:schemeClr val="tx1"/>
                                  </a:solidFill>
                                  <a:latin typeface="Cambria Math" panose="02040503050406030204" pitchFamily="18" charset="0"/>
                                </a:rPr>
                                <m:t>𝑈</m:t>
                              </m:r>
                            </m:sub>
                          </m:sSub>
                        </m:e>
                      </m:acc>
                      <m:r>
                        <a:rPr lang="fr-FR" b="0" i="1" dirty="0" smtClean="0">
                          <a:solidFill>
                            <a:schemeClr val="tx1"/>
                          </a:solidFill>
                          <a:latin typeface="Cambria Math" panose="02040503050406030204" pitchFamily="18" charset="0"/>
                        </a:rPr>
                        <m:t>=</m:t>
                      </m:r>
                      <m:acc>
                        <m:accPr>
                          <m:chr m:val="⃗"/>
                          <m:ctrlPr>
                            <a:rPr lang="fr-FR" i="1" dirty="0">
                              <a:solidFill>
                                <a:srgbClr val="00B050"/>
                              </a:solidFill>
                              <a:latin typeface="Cambria Math" panose="02040503050406030204" pitchFamily="18" charset="0"/>
                            </a:rPr>
                          </m:ctrlPr>
                        </m:accPr>
                        <m:e>
                          <m:sSub>
                            <m:sSubPr>
                              <m:ctrlPr>
                                <a:rPr lang="fr-FR" i="1" dirty="0">
                                  <a:solidFill>
                                    <a:srgbClr val="00B050"/>
                                  </a:solidFill>
                                  <a:latin typeface="Cambria Math" panose="02040503050406030204" pitchFamily="18" charset="0"/>
                                </a:rPr>
                              </m:ctrlPr>
                            </m:sSubPr>
                            <m:e>
                              <m:r>
                                <a:rPr lang="fr-FR" i="1" dirty="0">
                                  <a:solidFill>
                                    <a:srgbClr val="00B050"/>
                                  </a:solidFill>
                                  <a:latin typeface="Cambria Math"/>
                                </a:rPr>
                                <m:t>𝐹</m:t>
                              </m:r>
                            </m:e>
                            <m:sub>
                              <m:sSub>
                                <m:sSubPr>
                                  <m:ctrlPr>
                                    <a:rPr lang="fr-FR" i="1" dirty="0">
                                      <a:solidFill>
                                        <a:srgbClr val="00B050"/>
                                      </a:solidFill>
                                      <a:latin typeface="Cambria Math" panose="02040503050406030204" pitchFamily="18" charset="0"/>
                                    </a:rPr>
                                  </m:ctrlPr>
                                </m:sSubPr>
                                <m:e>
                                  <m:r>
                                    <a:rPr lang="fr-FR" i="1" dirty="0">
                                      <a:solidFill>
                                        <a:srgbClr val="00B050"/>
                                      </a:solidFill>
                                      <a:latin typeface="Cambria Math" panose="02040503050406030204" pitchFamily="18" charset="0"/>
                                    </a:rPr>
                                    <m:t>𝑈</m:t>
                                  </m:r>
                                </m:e>
                                <m:sub>
                                  <m:r>
                                    <a:rPr lang="fr-FR" i="1" dirty="0">
                                      <a:solidFill>
                                        <a:srgbClr val="00B050"/>
                                      </a:solidFill>
                                      <a:latin typeface="Cambria Math" panose="02040503050406030204" pitchFamily="18" charset="0"/>
                                    </a:rPr>
                                    <m:t>0</m:t>
                                  </m:r>
                                </m:sub>
                              </m:sSub>
                            </m:sub>
                          </m:sSub>
                        </m:e>
                      </m:acc>
                      <m:r>
                        <a:rPr lang="fr-FR" b="0" i="1" dirty="0" smtClean="0">
                          <a:solidFill>
                            <a:schemeClr val="tx1"/>
                          </a:solidFill>
                          <a:latin typeface="Cambria Math" panose="02040503050406030204" pitchFamily="18" charset="0"/>
                        </a:rPr>
                        <m:t>+</m:t>
                      </m:r>
                      <m:acc>
                        <m:accPr>
                          <m:chr m:val="⃗"/>
                          <m:ctrlPr>
                            <a:rPr lang="fr-FR" i="1" dirty="0">
                              <a:solidFill>
                                <a:srgbClr val="FF0000"/>
                              </a:solidFill>
                              <a:latin typeface="Cambria Math" panose="02040503050406030204" pitchFamily="18" charset="0"/>
                            </a:rPr>
                          </m:ctrlPr>
                        </m:accPr>
                        <m:e>
                          <m:sSub>
                            <m:sSubPr>
                              <m:ctrlPr>
                                <a:rPr lang="fr-FR" i="1" dirty="0">
                                  <a:solidFill>
                                    <a:srgbClr val="FF0000"/>
                                  </a:solidFill>
                                  <a:latin typeface="Cambria Math" panose="02040503050406030204" pitchFamily="18" charset="0"/>
                                </a:rPr>
                              </m:ctrlPr>
                            </m:sSubPr>
                            <m:e>
                              <m:r>
                                <a:rPr lang="fr-FR" i="1" dirty="0">
                                  <a:solidFill>
                                    <a:srgbClr val="FF0000"/>
                                  </a:solidFill>
                                  <a:latin typeface="Cambria Math"/>
                                </a:rPr>
                                <m:t>𝐹</m:t>
                              </m:r>
                            </m:e>
                            <m:sub>
                              <m:sSub>
                                <m:sSubPr>
                                  <m:ctrlPr>
                                    <a:rPr lang="fr-FR" i="1" dirty="0">
                                      <a:solidFill>
                                        <a:srgbClr val="FF0000"/>
                                      </a:solidFill>
                                      <a:latin typeface="Cambria Math" panose="02040503050406030204" pitchFamily="18" charset="0"/>
                                    </a:rPr>
                                  </m:ctrlPr>
                                </m:sSubPr>
                                <m:e>
                                  <m:r>
                                    <a:rPr lang="fr-FR" i="1" dirty="0">
                                      <a:solidFill>
                                        <a:srgbClr val="FF0000"/>
                                      </a:solidFill>
                                      <a:latin typeface="Cambria Math" panose="02040503050406030204" pitchFamily="18" charset="0"/>
                                    </a:rPr>
                                    <m:t>𝑈</m:t>
                                  </m:r>
                                </m:e>
                                <m:sub>
                                  <m:r>
                                    <a:rPr lang="fr-FR" i="1" dirty="0">
                                      <a:solidFill>
                                        <a:srgbClr val="FF0000"/>
                                      </a:solidFill>
                                      <a:latin typeface="Cambria Math" panose="02040503050406030204" pitchFamily="18" charset="0"/>
                                    </a:rPr>
                                    <m:t>𝑡h</m:t>
                                  </m:r>
                                </m:sub>
                              </m:sSub>
                            </m:sub>
                          </m:sSub>
                        </m:e>
                      </m:acc>
                    </m:oMath>
                  </m:oMathPara>
                </a14:m>
                <a:endParaRPr lang="fr-FR" dirty="0"/>
              </a:p>
              <a:p>
                <a:endParaRPr lang="fr-FR" dirty="0">
                  <a:solidFill>
                    <a:schemeClr val="tx1"/>
                  </a:solidFill>
                </a:endParaRPr>
              </a:p>
            </p:txBody>
          </p:sp>
        </mc:Choice>
        <mc:Fallback xmlns="">
          <p:sp>
            <p:nvSpPr>
              <p:cNvPr id="156" name="Rectangle 155"/>
              <p:cNvSpPr>
                <a:spLocks noRot="1" noChangeAspect="1" noMove="1" noResize="1" noEditPoints="1" noAdjustHandles="1" noChangeArrowheads="1" noChangeShapeType="1" noTextEdit="1"/>
              </p:cNvSpPr>
              <p:nvPr/>
            </p:nvSpPr>
            <p:spPr>
              <a:xfrm>
                <a:off x="4240964" y="3074286"/>
                <a:ext cx="1858714" cy="712375"/>
              </a:xfrm>
              <a:prstGeom prst="rect">
                <a:avLst/>
              </a:prstGeom>
              <a:blipFill rotWithShape="0">
                <a:blip r:embed="rId15"/>
                <a:stretch>
                  <a:fillRect/>
                </a:stretch>
              </a:blipFill>
            </p:spPr>
            <p:txBody>
              <a:bodyPr/>
              <a:lstStyle/>
              <a:p>
                <a:r>
                  <a:rPr lang="fr-FR">
                    <a:noFill/>
                  </a:rPr>
                  <a:t> </a:t>
                </a:r>
              </a:p>
            </p:txBody>
          </p:sp>
        </mc:Fallback>
      </mc:AlternateContent>
      <p:grpSp>
        <p:nvGrpSpPr>
          <p:cNvPr id="157" name="Groupe 156"/>
          <p:cNvGrpSpPr/>
          <p:nvPr/>
        </p:nvGrpSpPr>
        <p:grpSpPr>
          <a:xfrm>
            <a:off x="1041632" y="1687220"/>
            <a:ext cx="2016720" cy="397983"/>
            <a:chOff x="1041632" y="1687220"/>
            <a:chExt cx="2016720" cy="397983"/>
          </a:xfrm>
        </p:grpSpPr>
        <p:cxnSp>
          <p:nvCxnSpPr>
            <p:cNvPr id="158" name="Connecteur droit 157"/>
            <p:cNvCxnSpPr>
              <a:stCxn id="101" idx="1"/>
            </p:cNvCxnSpPr>
            <p:nvPr/>
          </p:nvCxnSpPr>
          <p:spPr>
            <a:xfrm>
              <a:off x="1041632" y="1692008"/>
              <a:ext cx="2016720" cy="393195"/>
            </a:xfrm>
            <a:prstGeom prst="line">
              <a:avLst/>
            </a:prstGeom>
            <a:ln>
              <a:headEnd type="arrow"/>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9" name="ZoneTexte 158"/>
                <p:cNvSpPr txBox="1"/>
                <p:nvPr/>
              </p:nvSpPr>
              <p:spPr>
                <a:xfrm>
                  <a:off x="2357892" y="1687220"/>
                  <a:ext cx="6328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b="0" i="1" dirty="0" smtClean="0">
                            <a:latin typeface="Cambria Math" panose="02040503050406030204" pitchFamily="18" charset="0"/>
                          </a:rPr>
                          <m:t>𝑉</m:t>
                        </m:r>
                      </m:oMath>
                    </m:oMathPara>
                  </a14:m>
                  <a:endParaRPr lang="fr-FR" dirty="0"/>
                </a:p>
              </p:txBody>
            </p:sp>
          </mc:Choice>
          <mc:Fallback xmlns="">
            <p:sp>
              <p:nvSpPr>
                <p:cNvPr id="199" name="ZoneTexte 198"/>
                <p:cNvSpPr txBox="1">
                  <a:spLocks noRot="1" noChangeAspect="1" noMove="1" noResize="1" noEditPoints="1" noAdjustHandles="1" noChangeArrowheads="1" noChangeShapeType="1" noTextEdit="1"/>
                </p:cNvSpPr>
                <p:nvPr/>
              </p:nvSpPr>
              <p:spPr>
                <a:xfrm>
                  <a:off x="2357892" y="1687220"/>
                  <a:ext cx="632802" cy="369332"/>
                </a:xfrm>
                <a:prstGeom prst="rect">
                  <a:avLst/>
                </a:prstGeom>
                <a:blipFill rotWithShape="0">
                  <a:blip r:embed="rId9"/>
                  <a:stretch>
                    <a:fillRect/>
                  </a:stretch>
                </a:blipFill>
              </p:spPr>
              <p:txBody>
                <a:bodyPr/>
                <a:lstStyle/>
                <a:p>
                  <a:r>
                    <a:rPr lang="fr-FR">
                      <a:noFill/>
                    </a:rPr>
                    <a:t> </a:t>
                  </a:r>
                </a:p>
              </p:txBody>
            </p:sp>
          </mc:Fallback>
        </mc:AlternateContent>
      </p:grpSp>
      <p:grpSp>
        <p:nvGrpSpPr>
          <p:cNvPr id="160" name="Groupe 159"/>
          <p:cNvGrpSpPr/>
          <p:nvPr/>
        </p:nvGrpSpPr>
        <p:grpSpPr>
          <a:xfrm>
            <a:off x="682535" y="2787620"/>
            <a:ext cx="3004487" cy="1018691"/>
            <a:chOff x="682535" y="2787620"/>
            <a:chExt cx="3004487" cy="1018691"/>
          </a:xfrm>
        </p:grpSpPr>
        <p:cxnSp>
          <p:nvCxnSpPr>
            <p:cNvPr id="161" name="Connecteur droit 160"/>
            <p:cNvCxnSpPr/>
            <p:nvPr/>
          </p:nvCxnSpPr>
          <p:spPr>
            <a:xfrm flipH="1">
              <a:off x="1507864" y="2787620"/>
              <a:ext cx="2179158" cy="861526"/>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162" name="ZoneTexte 161"/>
            <p:cNvSpPr txBox="1"/>
            <p:nvPr/>
          </p:nvSpPr>
          <p:spPr>
            <a:xfrm>
              <a:off x="682535" y="3498534"/>
              <a:ext cx="951063" cy="307777"/>
            </a:xfrm>
            <a:prstGeom prst="rect">
              <a:avLst/>
            </a:prstGeom>
            <a:noFill/>
          </p:spPr>
          <p:txBody>
            <a:bodyPr wrap="square" rtlCol="0">
              <a:spAutoFit/>
            </a:bodyPr>
            <a:lstStyle/>
            <a:p>
              <a:pPr algn="ctr"/>
              <a:r>
                <a:rPr lang="fr-FR" sz="1400" dirty="0" err="1" smtClean="0"/>
                <a:t>Keyphasor</a:t>
              </a:r>
              <a:endParaRPr lang="fr-FR" sz="1400" dirty="0"/>
            </a:p>
          </p:txBody>
        </p:sp>
        <p:sp>
          <p:nvSpPr>
            <p:cNvPr id="163" name="Rectangle 162"/>
            <p:cNvSpPr/>
            <p:nvPr/>
          </p:nvSpPr>
          <p:spPr>
            <a:xfrm rot="20183390">
              <a:off x="1618640" y="3521478"/>
              <a:ext cx="99447" cy="13829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955992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500"/>
                                        <p:tgtEl>
                                          <p:spTgt spid="11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235"/>
                                        </p:tgtEl>
                                        <p:attrNameLst>
                                          <p:attrName>style.visibility</p:attrName>
                                        </p:attrNameLst>
                                      </p:cBhvr>
                                      <p:to>
                                        <p:strVal val="visible"/>
                                      </p:to>
                                    </p:set>
                                    <p:animEffect transition="in" filter="fade">
                                      <p:cBhvr>
                                        <p:cTn id="13" dur="500"/>
                                        <p:tgtEl>
                                          <p:spTgt spid="235"/>
                                        </p:tgtEl>
                                      </p:cBhvr>
                                    </p:animEffect>
                                  </p:childTnLst>
                                </p:cTn>
                              </p:par>
                              <p:par>
                                <p:cTn id="14" presetID="10" presetClass="entr" presetSubtype="0" fill="hold" nodeType="withEffect">
                                  <p:stCondLst>
                                    <p:cond delay="0"/>
                                  </p:stCondLst>
                                  <p:childTnLst>
                                    <p:set>
                                      <p:cBhvr>
                                        <p:cTn id="15" dur="1" fill="hold">
                                          <p:stCondLst>
                                            <p:cond delay="0"/>
                                          </p:stCondLst>
                                        </p:cTn>
                                        <p:tgtEl>
                                          <p:spTgt spid="219"/>
                                        </p:tgtEl>
                                        <p:attrNameLst>
                                          <p:attrName>style.visibility</p:attrName>
                                        </p:attrNameLst>
                                      </p:cBhvr>
                                      <p:to>
                                        <p:strVal val="visible"/>
                                      </p:to>
                                    </p:set>
                                    <p:animEffect transition="in" filter="fade">
                                      <p:cBhvr>
                                        <p:cTn id="16" dur="500"/>
                                        <p:tgtEl>
                                          <p:spTgt spid="219"/>
                                        </p:tgtEl>
                                      </p:cBhvr>
                                    </p:animEffect>
                                  </p:childTnLst>
                                </p:cTn>
                              </p:par>
                              <p:par>
                                <p:cTn id="17" presetID="10" presetClass="entr" presetSubtype="0" fill="hold" nodeType="withEffect">
                                  <p:stCondLst>
                                    <p:cond delay="0"/>
                                  </p:stCondLst>
                                  <p:childTnLst>
                                    <p:set>
                                      <p:cBhvr>
                                        <p:cTn id="18" dur="1" fill="hold">
                                          <p:stCondLst>
                                            <p:cond delay="0"/>
                                          </p:stCondLst>
                                        </p:cTn>
                                        <p:tgtEl>
                                          <p:spTgt spid="152"/>
                                        </p:tgtEl>
                                        <p:attrNameLst>
                                          <p:attrName>style.visibility</p:attrName>
                                        </p:attrNameLst>
                                      </p:cBhvr>
                                      <p:to>
                                        <p:strVal val="visible"/>
                                      </p:to>
                                    </p:set>
                                    <p:animEffect transition="in" filter="fade">
                                      <p:cBhvr>
                                        <p:cTn id="19" dur="500"/>
                                        <p:tgtEl>
                                          <p:spTgt spid="15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3"/>
                                        </p:tgtEl>
                                        <p:attrNameLst>
                                          <p:attrName>style.visibility</p:attrName>
                                        </p:attrNameLst>
                                      </p:cBhvr>
                                      <p:to>
                                        <p:strVal val="visible"/>
                                      </p:to>
                                    </p:set>
                                    <p:animEffect transition="in" filter="fade">
                                      <p:cBhvr>
                                        <p:cTn id="22" dur="500"/>
                                        <p:tgtEl>
                                          <p:spTgt spid="15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3"/>
                                        </p:tgtEl>
                                        <p:attrNameLst>
                                          <p:attrName>style.visibility</p:attrName>
                                        </p:attrNameLst>
                                      </p:cBhvr>
                                      <p:to>
                                        <p:strVal val="visible"/>
                                      </p:to>
                                    </p:set>
                                    <p:animEffect transition="in" filter="fade">
                                      <p:cBhvr>
                                        <p:cTn id="27" dur="500"/>
                                        <p:tgtEl>
                                          <p:spTgt spid="13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2"/>
                                        </p:tgtEl>
                                        <p:attrNameLst>
                                          <p:attrName>style.visibility</p:attrName>
                                        </p:attrNameLst>
                                      </p:cBhvr>
                                      <p:to>
                                        <p:strVal val="visible"/>
                                      </p:to>
                                    </p:set>
                                    <p:animEffect transition="in" filter="fade">
                                      <p:cBhvr>
                                        <p:cTn id="32" dur="500"/>
                                        <p:tgtEl>
                                          <p:spTgt spid="20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9"/>
                                        </p:tgtEl>
                                        <p:attrNameLst>
                                          <p:attrName>style.visibility</p:attrName>
                                        </p:attrNameLst>
                                      </p:cBhvr>
                                      <p:to>
                                        <p:strVal val="visible"/>
                                      </p:to>
                                    </p:set>
                                    <p:animEffect transition="in" filter="fade">
                                      <p:cBhvr>
                                        <p:cTn id="37" dur="500"/>
                                        <p:tgtEl>
                                          <p:spTgt spid="17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9"/>
                                        </p:tgtEl>
                                        <p:attrNameLst>
                                          <p:attrName>style.visibility</p:attrName>
                                        </p:attrNameLst>
                                      </p:cBhvr>
                                      <p:to>
                                        <p:strVal val="visible"/>
                                      </p:to>
                                    </p:set>
                                    <p:animEffect transition="in" filter="fade">
                                      <p:cBhvr>
                                        <p:cTn id="42" dur="500"/>
                                        <p:tgtEl>
                                          <p:spTgt spid="18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92"/>
                                        </p:tgtEl>
                                        <p:attrNameLst>
                                          <p:attrName>style.visibility</p:attrName>
                                        </p:attrNameLst>
                                      </p:cBhvr>
                                      <p:to>
                                        <p:strVal val="visible"/>
                                      </p:to>
                                    </p:set>
                                    <p:animEffect transition="in" filter="fade">
                                      <p:cBhvr>
                                        <p:cTn id="47" dur="500"/>
                                        <p:tgtEl>
                                          <p:spTgt spid="19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24"/>
                                        </p:tgtEl>
                                        <p:attrNameLst>
                                          <p:attrName>style.visibility</p:attrName>
                                        </p:attrNameLst>
                                      </p:cBhvr>
                                      <p:to>
                                        <p:strVal val="visible"/>
                                      </p:to>
                                    </p:set>
                                    <p:animEffect transition="in" filter="fade">
                                      <p:cBhvr>
                                        <p:cTn id="52" dur="500"/>
                                        <p:tgtEl>
                                          <p:spTgt spid="224"/>
                                        </p:tgtEl>
                                      </p:cBhvr>
                                    </p:animEffect>
                                  </p:childTnLst>
                                  <p:subTnLst>
                                    <p:set>
                                      <p:cBhvr override="childStyle">
                                        <p:cTn dur="1" fill="hold" display="0" masterRel="nextClick" afterEffect="1"/>
                                        <p:tgtEl>
                                          <p:spTgt spid="224"/>
                                        </p:tgtEl>
                                        <p:attrNameLst>
                                          <p:attrName>style.visibility</p:attrName>
                                        </p:attrNameLst>
                                      </p:cBhvr>
                                      <p:to>
                                        <p:strVal val="hidden"/>
                                      </p:to>
                                    </p:set>
                                  </p:sub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224"/>
                                        </p:tgtEl>
                                      </p:cBhvr>
                                    </p:animEffect>
                                    <p:set>
                                      <p:cBhvr>
                                        <p:cTn id="57" dur="1" fill="hold">
                                          <p:stCondLst>
                                            <p:cond delay="499"/>
                                          </p:stCondLst>
                                        </p:cTn>
                                        <p:tgtEl>
                                          <p:spTgt spid="224"/>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58"/>
                                        </p:tgtEl>
                                        <p:attrNameLst>
                                          <p:attrName>style.visibility</p:attrName>
                                        </p:attrNameLst>
                                      </p:cBhvr>
                                      <p:to>
                                        <p:strVal val="visible"/>
                                      </p:to>
                                    </p:set>
                                    <p:animEffect transition="in" filter="fade">
                                      <p:cBhvr>
                                        <p:cTn id="62" dur="500"/>
                                        <p:tgtEl>
                                          <p:spTgt spid="25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nodeType="clickEffect">
                                  <p:stCondLst>
                                    <p:cond delay="0"/>
                                  </p:stCondLst>
                                  <p:childTnLst>
                                    <p:animEffect transition="out" filter="fade">
                                      <p:cBhvr>
                                        <p:cTn id="66" dur="500"/>
                                        <p:tgtEl>
                                          <p:spTgt spid="152"/>
                                        </p:tgtEl>
                                      </p:cBhvr>
                                    </p:animEffect>
                                    <p:set>
                                      <p:cBhvr>
                                        <p:cTn id="67" dur="1" fill="hold">
                                          <p:stCondLst>
                                            <p:cond delay="499"/>
                                          </p:stCondLst>
                                        </p:cTn>
                                        <p:tgtEl>
                                          <p:spTgt spid="152"/>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153"/>
                                        </p:tgtEl>
                                      </p:cBhvr>
                                    </p:animEffect>
                                    <p:set>
                                      <p:cBhvr>
                                        <p:cTn id="70" dur="1" fill="hold">
                                          <p:stCondLst>
                                            <p:cond delay="499"/>
                                          </p:stCondLst>
                                        </p:cTn>
                                        <p:tgtEl>
                                          <p:spTgt spid="153"/>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192"/>
                                        </p:tgtEl>
                                      </p:cBhvr>
                                    </p:animEffect>
                                    <p:set>
                                      <p:cBhvr>
                                        <p:cTn id="73" dur="1" fill="hold">
                                          <p:stCondLst>
                                            <p:cond delay="499"/>
                                          </p:stCondLst>
                                        </p:cTn>
                                        <p:tgtEl>
                                          <p:spTgt spid="192"/>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262"/>
                                        </p:tgtEl>
                                        <p:attrNameLst>
                                          <p:attrName>style.visibility</p:attrName>
                                        </p:attrNameLst>
                                      </p:cBhvr>
                                      <p:to>
                                        <p:strVal val="visible"/>
                                      </p:to>
                                    </p:set>
                                    <p:animEffect transition="in" filter="fade">
                                      <p:cBhvr>
                                        <p:cTn id="78" dur="500"/>
                                        <p:tgtEl>
                                          <p:spTgt spid="262"/>
                                        </p:tgtEl>
                                      </p:cBhvr>
                                    </p:animEffect>
                                  </p:childTnLst>
                                </p:cTn>
                              </p:par>
                              <p:par>
                                <p:cTn id="79" presetID="10" presetClass="entr" presetSubtype="0" fill="hold" nodeType="withEffect">
                                  <p:stCondLst>
                                    <p:cond delay="0"/>
                                  </p:stCondLst>
                                  <p:childTnLst>
                                    <p:set>
                                      <p:cBhvr>
                                        <p:cTn id="80" dur="1" fill="hold">
                                          <p:stCondLst>
                                            <p:cond delay="0"/>
                                          </p:stCondLst>
                                        </p:cTn>
                                        <p:tgtEl>
                                          <p:spTgt spid="261"/>
                                        </p:tgtEl>
                                        <p:attrNameLst>
                                          <p:attrName>style.visibility</p:attrName>
                                        </p:attrNameLst>
                                      </p:cBhvr>
                                      <p:to>
                                        <p:strVal val="visible"/>
                                      </p:to>
                                    </p:set>
                                    <p:animEffect transition="in" filter="fade">
                                      <p:cBhvr>
                                        <p:cTn id="81" dur="500"/>
                                        <p:tgtEl>
                                          <p:spTgt spid="261"/>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03"/>
                                        </p:tgtEl>
                                        <p:attrNameLst>
                                          <p:attrName>style.visibility</p:attrName>
                                        </p:attrNameLst>
                                      </p:cBhvr>
                                      <p:to>
                                        <p:strVal val="visible"/>
                                      </p:to>
                                    </p:set>
                                    <p:animEffect transition="in" filter="fade">
                                      <p:cBhvr>
                                        <p:cTn id="86" dur="500"/>
                                        <p:tgtEl>
                                          <p:spTgt spid="103"/>
                                        </p:tgtEl>
                                      </p:cBhvr>
                                    </p:animEffect>
                                  </p:childTnLst>
                                </p:cTn>
                              </p:par>
                              <p:par>
                                <p:cTn id="87" presetID="10" presetClass="entr" presetSubtype="0" fill="hold" nodeType="withEffect">
                                  <p:stCondLst>
                                    <p:cond delay="0"/>
                                  </p:stCondLst>
                                  <p:childTnLst>
                                    <p:set>
                                      <p:cBhvr>
                                        <p:cTn id="88" dur="1" fill="hold">
                                          <p:stCondLst>
                                            <p:cond delay="0"/>
                                          </p:stCondLst>
                                        </p:cTn>
                                        <p:tgtEl>
                                          <p:spTgt spid="100"/>
                                        </p:tgtEl>
                                        <p:attrNameLst>
                                          <p:attrName>style.visibility</p:attrName>
                                        </p:attrNameLst>
                                      </p:cBhvr>
                                      <p:to>
                                        <p:strVal val="visible"/>
                                      </p:to>
                                    </p:set>
                                    <p:animEffect transition="in" filter="fade">
                                      <p:cBhvr>
                                        <p:cTn id="89" dur="500"/>
                                        <p:tgtEl>
                                          <p:spTgt spid="100"/>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108"/>
                                        </p:tgtEl>
                                        <p:attrNameLst>
                                          <p:attrName>style.visibility</p:attrName>
                                        </p:attrNameLst>
                                      </p:cBhvr>
                                      <p:to>
                                        <p:strVal val="visible"/>
                                      </p:to>
                                    </p:set>
                                    <p:animEffect transition="in" filter="fade">
                                      <p:cBhvr>
                                        <p:cTn id="94" dur="500"/>
                                        <p:tgtEl>
                                          <p:spTgt spid="108"/>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160"/>
                                        </p:tgtEl>
                                        <p:attrNameLst>
                                          <p:attrName>style.visibility</p:attrName>
                                        </p:attrNameLst>
                                      </p:cBhvr>
                                      <p:to>
                                        <p:strVal val="visible"/>
                                      </p:to>
                                    </p:set>
                                    <p:animEffect transition="in" filter="fade">
                                      <p:cBhvr>
                                        <p:cTn id="99" dur="500"/>
                                        <p:tgtEl>
                                          <p:spTgt spid="160"/>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114"/>
                                        </p:tgtEl>
                                        <p:attrNameLst>
                                          <p:attrName>style.visibility</p:attrName>
                                        </p:attrNameLst>
                                      </p:cBhvr>
                                      <p:to>
                                        <p:strVal val="visible"/>
                                      </p:to>
                                    </p:set>
                                    <p:animEffect transition="in" filter="fade">
                                      <p:cBhvr>
                                        <p:cTn id="104" dur="500"/>
                                        <p:tgtEl>
                                          <p:spTgt spid="114"/>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131"/>
                                        </p:tgtEl>
                                        <p:attrNameLst>
                                          <p:attrName>style.visibility</p:attrName>
                                        </p:attrNameLst>
                                      </p:cBhvr>
                                      <p:to>
                                        <p:strVal val="visible"/>
                                      </p:to>
                                    </p:set>
                                    <p:animEffect transition="in" filter="fade">
                                      <p:cBhvr>
                                        <p:cTn id="109" dur="500"/>
                                        <p:tgtEl>
                                          <p:spTgt spid="131"/>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157"/>
                                        </p:tgtEl>
                                        <p:attrNameLst>
                                          <p:attrName>style.visibility</p:attrName>
                                        </p:attrNameLst>
                                      </p:cBhvr>
                                      <p:to>
                                        <p:strVal val="visible"/>
                                      </p:to>
                                    </p:set>
                                    <p:animEffect transition="in" filter="fade">
                                      <p:cBhvr>
                                        <p:cTn id="114" dur="500"/>
                                        <p:tgtEl>
                                          <p:spTgt spid="157"/>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137"/>
                                        </p:tgtEl>
                                        <p:attrNameLst>
                                          <p:attrName>style.visibility</p:attrName>
                                        </p:attrNameLst>
                                      </p:cBhvr>
                                      <p:to>
                                        <p:strVal val="visible"/>
                                      </p:to>
                                    </p:set>
                                    <p:animEffect transition="in" filter="fade">
                                      <p:cBhvr>
                                        <p:cTn id="119" dur="500"/>
                                        <p:tgtEl>
                                          <p:spTgt spid="137"/>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nodeType="clickEffect">
                                  <p:stCondLst>
                                    <p:cond delay="0"/>
                                  </p:stCondLst>
                                  <p:childTnLst>
                                    <p:set>
                                      <p:cBhvr>
                                        <p:cTn id="123" dur="1" fill="hold">
                                          <p:stCondLst>
                                            <p:cond delay="0"/>
                                          </p:stCondLst>
                                        </p:cTn>
                                        <p:tgtEl>
                                          <p:spTgt spid="144"/>
                                        </p:tgtEl>
                                        <p:attrNameLst>
                                          <p:attrName>style.visibility</p:attrName>
                                        </p:attrNameLst>
                                      </p:cBhvr>
                                      <p:to>
                                        <p:strVal val="visible"/>
                                      </p:to>
                                    </p:set>
                                    <p:animEffect transition="in" filter="fade">
                                      <p:cBhvr>
                                        <p:cTn id="124" dur="500"/>
                                        <p:tgtEl>
                                          <p:spTgt spid="144"/>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nodeType="clickEffect">
                                  <p:stCondLst>
                                    <p:cond delay="0"/>
                                  </p:stCondLst>
                                  <p:childTnLst>
                                    <p:set>
                                      <p:cBhvr>
                                        <p:cTn id="128" dur="1" fill="hold">
                                          <p:stCondLst>
                                            <p:cond delay="0"/>
                                          </p:stCondLst>
                                        </p:cTn>
                                        <p:tgtEl>
                                          <p:spTgt spid="141"/>
                                        </p:tgtEl>
                                        <p:attrNameLst>
                                          <p:attrName>style.visibility</p:attrName>
                                        </p:attrNameLst>
                                      </p:cBhvr>
                                      <p:to>
                                        <p:strVal val="visible"/>
                                      </p:to>
                                    </p:set>
                                    <p:animEffect transition="in" filter="fade">
                                      <p:cBhvr>
                                        <p:cTn id="129" dur="500"/>
                                        <p:tgtEl>
                                          <p:spTgt spid="141"/>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nodeType="clickEffect">
                                  <p:stCondLst>
                                    <p:cond delay="0"/>
                                  </p:stCondLst>
                                  <p:childTnLst>
                                    <p:set>
                                      <p:cBhvr>
                                        <p:cTn id="133" dur="1" fill="hold">
                                          <p:stCondLst>
                                            <p:cond delay="0"/>
                                          </p:stCondLst>
                                        </p:cTn>
                                        <p:tgtEl>
                                          <p:spTgt spid="147"/>
                                        </p:tgtEl>
                                        <p:attrNameLst>
                                          <p:attrName>style.visibility</p:attrName>
                                        </p:attrNameLst>
                                      </p:cBhvr>
                                      <p:to>
                                        <p:strVal val="visible"/>
                                      </p:to>
                                    </p:set>
                                    <p:animEffect transition="in" filter="fade">
                                      <p:cBhvr>
                                        <p:cTn id="134" dur="500"/>
                                        <p:tgtEl>
                                          <p:spTgt spid="147"/>
                                        </p:tgtEl>
                                      </p:cBhvr>
                                    </p:animEffect>
                                  </p:childTnLst>
                                  <p:subTnLst>
                                    <p:set>
                                      <p:cBhvr override="childStyle">
                                        <p:cTn dur="1" fill="hold" display="0" masterRel="nextClick" afterEffect="1"/>
                                        <p:tgtEl>
                                          <p:spTgt spid="147"/>
                                        </p:tgtEl>
                                        <p:attrNameLst>
                                          <p:attrName>style.visibility</p:attrName>
                                        </p:attrNameLst>
                                      </p:cBhvr>
                                      <p:to>
                                        <p:strVal val="hidden"/>
                                      </p:to>
                                    </p:set>
                                  </p:sub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nodeType="clickEffect">
                                  <p:stCondLst>
                                    <p:cond delay="0"/>
                                  </p:stCondLst>
                                  <p:childTnLst>
                                    <p:set>
                                      <p:cBhvr>
                                        <p:cTn id="138" dur="1" fill="hold">
                                          <p:stCondLst>
                                            <p:cond delay="0"/>
                                          </p:stCondLst>
                                        </p:cTn>
                                        <p:tgtEl>
                                          <p:spTgt spid="150"/>
                                        </p:tgtEl>
                                        <p:attrNameLst>
                                          <p:attrName>style.visibility</p:attrName>
                                        </p:attrNameLst>
                                      </p:cBhvr>
                                      <p:to>
                                        <p:strVal val="visible"/>
                                      </p:to>
                                    </p:set>
                                    <p:animEffect transition="in" filter="fade">
                                      <p:cBhvr>
                                        <p:cTn id="139" dur="500"/>
                                        <p:tgtEl>
                                          <p:spTgt spid="150"/>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nodeType="clickEffect">
                                  <p:stCondLst>
                                    <p:cond delay="0"/>
                                  </p:stCondLst>
                                  <p:childTnLst>
                                    <p:set>
                                      <p:cBhvr>
                                        <p:cTn id="143" dur="1" fill="hold">
                                          <p:stCondLst>
                                            <p:cond delay="0"/>
                                          </p:stCondLst>
                                        </p:cTn>
                                        <p:tgtEl>
                                          <p:spTgt spid="155"/>
                                        </p:tgtEl>
                                        <p:attrNameLst>
                                          <p:attrName>style.visibility</p:attrName>
                                        </p:attrNameLst>
                                      </p:cBhvr>
                                      <p:to>
                                        <p:strVal val="visible"/>
                                      </p:to>
                                    </p:set>
                                    <p:animEffect transition="in" filter="fade">
                                      <p:cBhvr>
                                        <p:cTn id="144" dur="500"/>
                                        <p:tgtEl>
                                          <p:spTgt spid="155"/>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156"/>
                                        </p:tgtEl>
                                        <p:attrNameLst>
                                          <p:attrName>style.visibility</p:attrName>
                                        </p:attrNameLst>
                                      </p:cBhvr>
                                      <p:to>
                                        <p:strVal val="visible"/>
                                      </p:to>
                                    </p:set>
                                    <p:animEffect transition="in" filter="fade">
                                      <p:cBhvr>
                                        <p:cTn id="147"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p:bldP spid="153" grpId="1"/>
      <p:bldP spid="262" grpId="0"/>
      <p:bldP spid="15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Ajouter les machines EDF peut être à la fin</a:t>
            </a:r>
            <a:endParaRPr lang="fr-FR" dirty="0"/>
          </a:p>
        </p:txBody>
      </p:sp>
      <p:sp>
        <p:nvSpPr>
          <p:cNvPr id="3" name="Espace réservé du contenu 2"/>
          <p:cNvSpPr>
            <a:spLocks noGrp="1"/>
          </p:cNvSpPr>
          <p:nvPr>
            <p:ph idx="1"/>
          </p:nvPr>
        </p:nvSpPr>
        <p:spPr/>
        <p:txBody>
          <a:bodyPr/>
          <a:lstStyle/>
          <a:p>
            <a:endParaRPr lang="fr-FR"/>
          </a:p>
        </p:txBody>
      </p:sp>
      <p:sp>
        <p:nvSpPr>
          <p:cNvPr id="4" name="Espace réservé de la date 3"/>
          <p:cNvSpPr>
            <a:spLocks noGrp="1"/>
          </p:cNvSpPr>
          <p:nvPr>
            <p:ph type="dt" sz="half" idx="10"/>
          </p:nvPr>
        </p:nvSpPr>
        <p:spPr/>
        <p:txBody>
          <a:bodyPr/>
          <a:lstStyle/>
          <a:p>
            <a:fld id="{9E21743D-2CDD-43DD-83DB-5B7A39027EFB}" type="datetime1">
              <a:rPr lang="fr-FR" smtClean="0"/>
              <a:t>18/03/2019</a:t>
            </a:fld>
            <a:endParaRPr lang="en-US"/>
          </a:p>
        </p:txBody>
      </p:sp>
      <p:sp>
        <p:nvSpPr>
          <p:cNvPr id="5" name="Espace réservé du pied de page 4"/>
          <p:cNvSpPr>
            <a:spLocks noGrp="1"/>
          </p:cNvSpPr>
          <p:nvPr>
            <p:ph type="ftr" sz="quarter" idx="11"/>
          </p:nvPr>
        </p:nvSpPr>
        <p:spPr/>
        <p:txBody>
          <a:bodyPr/>
          <a:lstStyle/>
          <a:p>
            <a:r>
              <a:rPr lang="fr-FR" smtClean="0"/>
              <a:t>Analyse de l’effet Morton</a:t>
            </a:r>
            <a:endParaRPr lang="en-US"/>
          </a:p>
        </p:txBody>
      </p:sp>
      <p:sp>
        <p:nvSpPr>
          <p:cNvPr id="6" name="Espace réservé du numéro de diapositive 5"/>
          <p:cNvSpPr>
            <a:spLocks noGrp="1"/>
          </p:cNvSpPr>
          <p:nvPr>
            <p:ph type="sldNum" sz="quarter" idx="12"/>
          </p:nvPr>
        </p:nvSpPr>
        <p:spPr/>
        <p:txBody>
          <a:bodyPr/>
          <a:lstStyle/>
          <a:p>
            <a:fld id="{9100D60C-CC4E-4914-82EA-EE784DA06867}" type="slidenum">
              <a:rPr lang="en-US" smtClean="0"/>
              <a:t>57</a:t>
            </a:fld>
            <a:endParaRPr lang="en-US"/>
          </a:p>
        </p:txBody>
      </p:sp>
    </p:spTree>
    <p:extLst>
      <p:ext uri="{BB962C8B-B14F-4D97-AF65-F5344CB8AC3E}">
        <p14:creationId xmlns:p14="http://schemas.microsoft.com/office/powerpoint/2010/main" val="111365809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58</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4" y="390440"/>
            <a:ext cx="11193502" cy="584775"/>
          </a:xfrm>
          <a:prstGeom prst="rect">
            <a:avLst/>
          </a:prstGeom>
        </p:spPr>
        <p:txBody>
          <a:bodyPr wrap="square">
            <a:spAutoFit/>
          </a:bodyPr>
          <a:lstStyle/>
          <a:p>
            <a:pPr marL="0" lvl="1"/>
            <a:r>
              <a:rPr lang="fr-FR" sz="3200" dirty="0">
                <a:cs typeface="Arial" panose="020B0604020202020204" pitchFamily="34" charset="0"/>
              </a:rPr>
              <a:t> </a:t>
            </a:r>
            <a:r>
              <a:rPr lang="fr-FR" sz="3200" dirty="0" smtClean="0">
                <a:cs typeface="Arial" panose="020B0604020202020204" pitchFamily="34" charset="0"/>
              </a:rPr>
              <a:t>GMPP turbine à vapeur </a:t>
            </a:r>
            <a:endParaRPr lang="fr-FR" sz="3200" dirty="0">
              <a:cs typeface="Arial" panose="020B0604020202020204" pitchFamily="34" charset="0"/>
            </a:endParaRPr>
          </a:p>
        </p:txBody>
      </p:sp>
    </p:spTree>
    <p:extLst>
      <p:ext uri="{BB962C8B-B14F-4D97-AF65-F5344CB8AC3E}">
        <p14:creationId xmlns:p14="http://schemas.microsoft.com/office/powerpoint/2010/main" val="23341201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6</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F188EF7C-DD12-4BC3-BB89-8FA87F0922A7}"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6" name="ZoneTexte 55"/>
          <p:cNvSpPr txBox="1"/>
          <p:nvPr/>
        </p:nvSpPr>
        <p:spPr>
          <a:xfrm>
            <a:off x="542875" y="294714"/>
            <a:ext cx="5767413" cy="584775"/>
          </a:xfrm>
          <a:prstGeom prst="rect">
            <a:avLst/>
          </a:prstGeom>
          <a:noFill/>
        </p:spPr>
        <p:txBody>
          <a:bodyPr wrap="none" rtlCol="0">
            <a:spAutoFit/>
          </a:bodyPr>
          <a:lstStyle/>
          <a:p>
            <a:r>
              <a:rPr lang="fr-FR" sz="3200" dirty="0" smtClean="0"/>
              <a:t>Explication des vibrations spirales</a:t>
            </a:r>
            <a:endParaRPr lang="fr-FR" sz="3200" dirty="0"/>
          </a:p>
        </p:txBody>
      </p:sp>
      <mc:AlternateContent xmlns:mc="http://schemas.openxmlformats.org/markup-compatibility/2006" xmlns:a14="http://schemas.microsoft.com/office/drawing/2010/main">
        <mc:Choice Requires="a14">
          <p:sp>
            <p:nvSpPr>
              <p:cNvPr id="2" name="Rectangle 1"/>
              <p:cNvSpPr/>
              <p:nvPr/>
            </p:nvSpPr>
            <p:spPr>
              <a:xfrm>
                <a:off x="682535" y="5686563"/>
                <a:ext cx="10525702" cy="400110"/>
              </a:xfrm>
              <a:prstGeom prst="rect">
                <a:avLst/>
              </a:prstGeom>
            </p:spPr>
            <p:txBody>
              <a:bodyPr wrap="none">
                <a:spAutoFit/>
              </a:bodyPr>
              <a:lstStyle/>
              <a:p>
                <a:r>
                  <a:rPr lang="fr-FR" sz="2000" dirty="0" smtClean="0"/>
                  <a:t>Modification de l’amplitude et de la phase des vibrations synchrones par </a:t>
                </a:r>
                <a:r>
                  <a:rPr lang="fr-FR" sz="2000" b="1" dirty="0" smtClean="0"/>
                  <a:t>le balourd thermique </a:t>
                </a:r>
                <a14:m>
                  <m:oMath xmlns:m="http://schemas.openxmlformats.org/officeDocument/2006/math">
                    <m:sSub>
                      <m:sSubPr>
                        <m:ctrlPr>
                          <a:rPr lang="fr-FR" sz="2000" b="1" i="1" smtClean="0">
                            <a:solidFill>
                              <a:srgbClr val="FF0000"/>
                            </a:solidFill>
                            <a:latin typeface="Cambria Math" panose="02040503050406030204" pitchFamily="18" charset="0"/>
                          </a:rPr>
                        </m:ctrlPr>
                      </m:sSubPr>
                      <m:e>
                        <m:r>
                          <a:rPr lang="fr-FR" sz="2000" b="1" i="1" smtClean="0">
                            <a:solidFill>
                              <a:srgbClr val="FF0000"/>
                            </a:solidFill>
                            <a:latin typeface="Cambria Math" panose="02040503050406030204" pitchFamily="18" charset="0"/>
                          </a:rPr>
                          <m:t>𝑼</m:t>
                        </m:r>
                      </m:e>
                      <m:sub>
                        <m:r>
                          <a:rPr lang="fr-FR" sz="2000" b="1" i="1" smtClean="0">
                            <a:solidFill>
                              <a:srgbClr val="FF0000"/>
                            </a:solidFill>
                            <a:latin typeface="Cambria Math" panose="02040503050406030204" pitchFamily="18" charset="0"/>
                          </a:rPr>
                          <m:t>𝒕𝒉</m:t>
                        </m:r>
                      </m:sub>
                    </m:sSub>
                  </m:oMath>
                </a14:m>
                <a:endParaRPr lang="fr-FR" sz="2000" b="1" dirty="0"/>
              </a:p>
            </p:txBody>
          </p:sp>
        </mc:Choice>
        <mc:Fallback xmlns="">
          <p:sp>
            <p:nvSpPr>
              <p:cNvPr id="2" name="Rectangle 1"/>
              <p:cNvSpPr>
                <a:spLocks noRot="1" noChangeAspect="1" noMove="1" noResize="1" noEditPoints="1" noAdjustHandles="1" noChangeArrowheads="1" noChangeShapeType="1" noTextEdit="1"/>
              </p:cNvSpPr>
              <p:nvPr/>
            </p:nvSpPr>
            <p:spPr>
              <a:xfrm>
                <a:off x="682535" y="5686563"/>
                <a:ext cx="10525702" cy="400110"/>
              </a:xfrm>
              <a:prstGeom prst="rect">
                <a:avLst/>
              </a:prstGeom>
              <a:blipFill rotWithShape="0">
                <a:blip r:embed="rId3"/>
                <a:stretch>
                  <a:fillRect l="-637" t="-9231" b="-27692"/>
                </a:stretch>
              </a:blipFill>
            </p:spPr>
            <p:txBody>
              <a:bodyPr/>
              <a:lstStyle/>
              <a:p>
                <a:r>
                  <a:rPr lang="fr-FR">
                    <a:noFill/>
                  </a:rPr>
                  <a:t> </a:t>
                </a:r>
              </a:p>
            </p:txBody>
          </p:sp>
        </mc:Fallback>
      </mc:AlternateContent>
      <p:pic>
        <p:nvPicPr>
          <p:cNvPr id="405" name="Image 404"/>
          <p:cNvPicPr>
            <a:picLocks noChangeAspect="1"/>
          </p:cNvPicPr>
          <p:nvPr/>
        </p:nvPicPr>
        <p:blipFill>
          <a:blip r:embed="rId4"/>
          <a:stretch>
            <a:fillRect/>
          </a:stretch>
        </p:blipFill>
        <p:spPr>
          <a:xfrm>
            <a:off x="900249" y="1420416"/>
            <a:ext cx="4072481" cy="4017612"/>
          </a:xfrm>
          <a:prstGeom prst="rect">
            <a:avLst/>
          </a:prstGeom>
        </p:spPr>
      </p:pic>
      <p:grpSp>
        <p:nvGrpSpPr>
          <p:cNvPr id="406" name="Groupe 405"/>
          <p:cNvGrpSpPr/>
          <p:nvPr/>
        </p:nvGrpSpPr>
        <p:grpSpPr>
          <a:xfrm>
            <a:off x="1521024" y="1609630"/>
            <a:ext cx="3605990" cy="3093327"/>
            <a:chOff x="7004346" y="398511"/>
            <a:chExt cx="3605990" cy="3093327"/>
          </a:xfrm>
        </p:grpSpPr>
        <p:cxnSp>
          <p:nvCxnSpPr>
            <p:cNvPr id="407" name="Connecteur droit 406"/>
            <p:cNvCxnSpPr/>
            <p:nvPr/>
          </p:nvCxnSpPr>
          <p:spPr>
            <a:xfrm flipH="1" flipV="1">
              <a:off x="7004346" y="398511"/>
              <a:ext cx="2859651" cy="3093327"/>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408" name="Ellipse 407"/>
            <p:cNvSpPr/>
            <p:nvPr/>
          </p:nvSpPr>
          <p:spPr>
            <a:xfrm>
              <a:off x="9094619" y="2663661"/>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9" name="ZoneTexte 408"/>
            <p:cNvSpPr txBox="1"/>
            <p:nvPr/>
          </p:nvSpPr>
          <p:spPr>
            <a:xfrm>
              <a:off x="9308072" y="2681935"/>
              <a:ext cx="1302264" cy="369332"/>
            </a:xfrm>
            <a:prstGeom prst="rect">
              <a:avLst/>
            </a:prstGeom>
            <a:noFill/>
          </p:spPr>
          <p:txBody>
            <a:bodyPr wrap="square" rtlCol="0">
              <a:spAutoFit/>
            </a:bodyPr>
            <a:lstStyle/>
            <a:p>
              <a:pPr algn="ctr"/>
              <a:r>
                <a:rPr lang="fr-FR" dirty="0" smtClean="0"/>
                <a:t>Point haut</a:t>
              </a:r>
              <a:endParaRPr lang="fr-FR" dirty="0"/>
            </a:p>
          </p:txBody>
        </p:sp>
      </p:grpSp>
      <p:grpSp>
        <p:nvGrpSpPr>
          <p:cNvPr id="410" name="Groupe 409"/>
          <p:cNvGrpSpPr/>
          <p:nvPr/>
        </p:nvGrpSpPr>
        <p:grpSpPr>
          <a:xfrm>
            <a:off x="2253409" y="2730140"/>
            <a:ext cx="1615529" cy="1144640"/>
            <a:chOff x="7731928" y="1483617"/>
            <a:chExt cx="1615529" cy="1144640"/>
          </a:xfrm>
        </p:grpSpPr>
        <p:sp>
          <p:nvSpPr>
            <p:cNvPr id="411" name="Arc 410"/>
            <p:cNvSpPr/>
            <p:nvPr/>
          </p:nvSpPr>
          <p:spPr>
            <a:xfrm>
              <a:off x="7731928" y="1483617"/>
              <a:ext cx="1293558" cy="1144640"/>
            </a:xfrm>
            <a:prstGeom prst="arc">
              <a:avLst>
                <a:gd name="adj1" fmla="val 20434378"/>
                <a:gd name="adj2" fmla="val 1994850"/>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12" name="ZoneTexte 411"/>
            <p:cNvSpPr txBox="1"/>
            <p:nvPr/>
          </p:nvSpPr>
          <p:spPr>
            <a:xfrm>
              <a:off x="8968741" y="1988240"/>
              <a:ext cx="378716" cy="369332"/>
            </a:xfrm>
            <a:prstGeom prst="rect">
              <a:avLst/>
            </a:prstGeom>
            <a:noFill/>
          </p:spPr>
          <p:txBody>
            <a:bodyPr wrap="square" rtlCol="0">
              <a:spAutoFit/>
            </a:bodyPr>
            <a:lstStyle/>
            <a:p>
              <a:pPr algn="ctr"/>
              <a:r>
                <a:rPr lang="el-GR" dirty="0" smtClean="0"/>
                <a:t>β</a:t>
              </a:r>
              <a:r>
                <a:rPr lang="fr-FR" dirty="0" smtClean="0"/>
                <a:t> </a:t>
              </a:r>
            </a:p>
          </p:txBody>
        </p:sp>
      </p:grpSp>
      <p:grpSp>
        <p:nvGrpSpPr>
          <p:cNvPr id="413" name="Groupe 412"/>
          <p:cNvGrpSpPr/>
          <p:nvPr/>
        </p:nvGrpSpPr>
        <p:grpSpPr>
          <a:xfrm>
            <a:off x="2834523" y="4098011"/>
            <a:ext cx="1424888" cy="1040202"/>
            <a:chOff x="8439109" y="2844316"/>
            <a:chExt cx="1424888" cy="1040202"/>
          </a:xfrm>
        </p:grpSpPr>
        <p:sp>
          <p:nvSpPr>
            <p:cNvPr id="414" name="ZoneTexte 413"/>
            <p:cNvSpPr txBox="1"/>
            <p:nvPr/>
          </p:nvSpPr>
          <p:spPr>
            <a:xfrm>
              <a:off x="8439109" y="3515186"/>
              <a:ext cx="1424888" cy="369332"/>
            </a:xfrm>
            <a:prstGeom prst="rect">
              <a:avLst/>
            </a:prstGeom>
            <a:noFill/>
          </p:spPr>
          <p:txBody>
            <a:bodyPr wrap="square" rtlCol="0">
              <a:spAutoFit/>
            </a:bodyPr>
            <a:lstStyle/>
            <a:p>
              <a:pPr algn="ctr"/>
              <a:r>
                <a:rPr lang="fr-FR" dirty="0" smtClean="0">
                  <a:solidFill>
                    <a:srgbClr val="FF0000"/>
                  </a:solidFill>
                </a:rPr>
                <a:t>Point chaud</a:t>
              </a:r>
              <a:endParaRPr lang="fr-FR" dirty="0">
                <a:solidFill>
                  <a:srgbClr val="FF0000"/>
                </a:solidFill>
              </a:endParaRPr>
            </a:p>
          </p:txBody>
        </p:sp>
        <p:sp>
          <p:nvSpPr>
            <p:cNvPr id="415" name="Ellipse 414"/>
            <p:cNvSpPr/>
            <p:nvPr/>
          </p:nvSpPr>
          <p:spPr>
            <a:xfrm>
              <a:off x="8830863" y="2844316"/>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16" name="Groupe 415"/>
          <p:cNvGrpSpPr/>
          <p:nvPr/>
        </p:nvGrpSpPr>
        <p:grpSpPr>
          <a:xfrm>
            <a:off x="2594552" y="3250098"/>
            <a:ext cx="650434" cy="701933"/>
            <a:chOff x="8071320" y="2066278"/>
            <a:chExt cx="650434" cy="701933"/>
          </a:xfrm>
        </p:grpSpPr>
        <p:cxnSp>
          <p:nvCxnSpPr>
            <p:cNvPr id="417" name="Connecteur droit avec flèche 416"/>
            <p:cNvCxnSpPr/>
            <p:nvPr/>
          </p:nvCxnSpPr>
          <p:spPr>
            <a:xfrm>
              <a:off x="8486814" y="2066278"/>
              <a:ext cx="175034" cy="36051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8" name="Rectangle 417"/>
                <p:cNvSpPr/>
                <p:nvPr/>
              </p:nvSpPr>
              <p:spPr>
                <a:xfrm>
                  <a:off x="8071320" y="2332835"/>
                  <a:ext cx="650434" cy="4353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rgbClr val="FF0000"/>
                                </a:solidFill>
                                <a:latin typeface="Cambria Math" panose="02040503050406030204" pitchFamily="18" charset="0"/>
                              </a:rPr>
                            </m:ctrlPr>
                          </m:accPr>
                          <m:e>
                            <m:sSub>
                              <m:sSubPr>
                                <m:ctrlPr>
                                  <a:rPr lang="fr-FR" i="1" dirty="0">
                                    <a:solidFill>
                                      <a:srgbClr val="FF0000"/>
                                    </a:solidFill>
                                    <a:latin typeface="Cambria Math" panose="02040503050406030204" pitchFamily="18" charset="0"/>
                                  </a:rPr>
                                </m:ctrlPr>
                              </m:sSubPr>
                              <m:e>
                                <m:r>
                                  <a:rPr lang="fr-FR" i="1" dirty="0">
                                    <a:solidFill>
                                      <a:srgbClr val="FF0000"/>
                                    </a:solidFill>
                                    <a:latin typeface="Cambria Math"/>
                                  </a:rPr>
                                  <m:t>𝐹</m:t>
                                </m:r>
                              </m:e>
                              <m:sub>
                                <m:sSub>
                                  <m:sSubPr>
                                    <m:ctrlPr>
                                      <a:rPr lang="fr-FR" b="0" i="1" dirty="0" smtClean="0">
                                        <a:solidFill>
                                          <a:srgbClr val="FF0000"/>
                                        </a:solidFill>
                                        <a:latin typeface="Cambria Math" panose="02040503050406030204" pitchFamily="18" charset="0"/>
                                      </a:rPr>
                                    </m:ctrlPr>
                                  </m:sSubPr>
                                  <m:e>
                                    <m:r>
                                      <a:rPr lang="fr-FR" b="0" i="1" dirty="0" smtClean="0">
                                        <a:solidFill>
                                          <a:srgbClr val="FF0000"/>
                                        </a:solidFill>
                                        <a:latin typeface="Cambria Math" panose="02040503050406030204" pitchFamily="18" charset="0"/>
                                      </a:rPr>
                                      <m:t>𝑈</m:t>
                                    </m:r>
                                  </m:e>
                                  <m:sub>
                                    <m:r>
                                      <a:rPr lang="fr-FR" b="0" i="1" dirty="0" smtClean="0">
                                        <a:solidFill>
                                          <a:srgbClr val="FF0000"/>
                                        </a:solidFill>
                                        <a:latin typeface="Cambria Math" panose="02040503050406030204" pitchFamily="18" charset="0"/>
                                      </a:rPr>
                                      <m:t>𝑡h</m:t>
                                    </m:r>
                                  </m:sub>
                                </m:sSub>
                              </m:sub>
                            </m:sSub>
                          </m:e>
                        </m:acc>
                      </m:oMath>
                    </m:oMathPara>
                  </a14:m>
                  <a:endParaRPr lang="fr-FR" dirty="0"/>
                </a:p>
              </p:txBody>
            </p:sp>
          </mc:Choice>
          <mc:Fallback xmlns="">
            <p:sp>
              <p:nvSpPr>
                <p:cNvPr id="84" name="Rectangle 83"/>
                <p:cNvSpPr>
                  <a:spLocks noRot="1" noChangeAspect="1" noMove="1" noResize="1" noEditPoints="1" noAdjustHandles="1" noChangeArrowheads="1" noChangeShapeType="1" noTextEdit="1"/>
                </p:cNvSpPr>
                <p:nvPr/>
              </p:nvSpPr>
              <p:spPr>
                <a:xfrm>
                  <a:off x="8071320" y="2332835"/>
                  <a:ext cx="650434" cy="435376"/>
                </a:xfrm>
                <a:prstGeom prst="rect">
                  <a:avLst/>
                </a:prstGeom>
                <a:blipFill rotWithShape="0">
                  <a:blip r:embed="rId5"/>
                  <a:stretch>
                    <a:fillRect b="-1408"/>
                  </a:stretch>
                </a:blipFill>
              </p:spPr>
              <p:txBody>
                <a:bodyPr/>
                <a:lstStyle/>
                <a:p>
                  <a:r>
                    <a:rPr lang="fr-FR">
                      <a:noFill/>
                    </a:rPr>
                    <a:t> </a:t>
                  </a:r>
                </a:p>
              </p:txBody>
            </p:sp>
          </mc:Fallback>
        </mc:AlternateContent>
      </p:grpSp>
      <p:grpSp>
        <p:nvGrpSpPr>
          <p:cNvPr id="419" name="Groupe 418"/>
          <p:cNvGrpSpPr/>
          <p:nvPr/>
        </p:nvGrpSpPr>
        <p:grpSpPr>
          <a:xfrm>
            <a:off x="4520972" y="2575199"/>
            <a:ext cx="747786" cy="468398"/>
            <a:chOff x="8463131" y="2017206"/>
            <a:chExt cx="747786" cy="468398"/>
          </a:xfrm>
        </p:grpSpPr>
        <p:cxnSp>
          <p:nvCxnSpPr>
            <p:cNvPr id="420" name="Connecteur droit avec flèche 419"/>
            <p:cNvCxnSpPr/>
            <p:nvPr/>
          </p:nvCxnSpPr>
          <p:spPr>
            <a:xfrm>
              <a:off x="8463131" y="2116978"/>
              <a:ext cx="178972" cy="36862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1" name="Rectangle 420"/>
                <p:cNvSpPr/>
                <p:nvPr/>
              </p:nvSpPr>
              <p:spPr>
                <a:xfrm>
                  <a:off x="8560483" y="2017206"/>
                  <a:ext cx="650434" cy="4353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rgbClr val="FF0000"/>
                                </a:solidFill>
                                <a:latin typeface="Cambria Math" panose="02040503050406030204" pitchFamily="18" charset="0"/>
                              </a:rPr>
                            </m:ctrlPr>
                          </m:accPr>
                          <m:e>
                            <m:sSub>
                              <m:sSubPr>
                                <m:ctrlPr>
                                  <a:rPr lang="fr-FR" i="1" dirty="0">
                                    <a:solidFill>
                                      <a:srgbClr val="FF0000"/>
                                    </a:solidFill>
                                    <a:latin typeface="Cambria Math" panose="02040503050406030204" pitchFamily="18" charset="0"/>
                                  </a:rPr>
                                </m:ctrlPr>
                              </m:sSubPr>
                              <m:e>
                                <m:r>
                                  <a:rPr lang="fr-FR" i="1" dirty="0">
                                    <a:solidFill>
                                      <a:srgbClr val="FF0000"/>
                                    </a:solidFill>
                                    <a:latin typeface="Cambria Math"/>
                                  </a:rPr>
                                  <m:t>𝐹</m:t>
                                </m:r>
                              </m:e>
                              <m:sub>
                                <m:sSub>
                                  <m:sSubPr>
                                    <m:ctrlPr>
                                      <a:rPr lang="fr-FR" b="0" i="1" dirty="0" smtClean="0">
                                        <a:solidFill>
                                          <a:srgbClr val="FF0000"/>
                                        </a:solidFill>
                                        <a:latin typeface="Cambria Math" panose="02040503050406030204" pitchFamily="18" charset="0"/>
                                      </a:rPr>
                                    </m:ctrlPr>
                                  </m:sSubPr>
                                  <m:e>
                                    <m:r>
                                      <a:rPr lang="fr-FR" b="0" i="1" dirty="0" smtClean="0">
                                        <a:solidFill>
                                          <a:srgbClr val="FF0000"/>
                                        </a:solidFill>
                                        <a:latin typeface="Cambria Math" panose="02040503050406030204" pitchFamily="18" charset="0"/>
                                      </a:rPr>
                                      <m:t>𝑈</m:t>
                                    </m:r>
                                  </m:e>
                                  <m:sub>
                                    <m:r>
                                      <a:rPr lang="fr-FR" b="0" i="1" dirty="0" smtClean="0">
                                        <a:solidFill>
                                          <a:srgbClr val="FF0000"/>
                                        </a:solidFill>
                                        <a:latin typeface="Cambria Math" panose="02040503050406030204" pitchFamily="18" charset="0"/>
                                      </a:rPr>
                                      <m:t>𝑡h</m:t>
                                    </m:r>
                                  </m:sub>
                                </m:sSub>
                              </m:sub>
                            </m:sSub>
                          </m:e>
                        </m:acc>
                      </m:oMath>
                    </m:oMathPara>
                  </a14:m>
                  <a:endParaRPr lang="fr-FR" dirty="0"/>
                </a:p>
              </p:txBody>
            </p:sp>
          </mc:Choice>
          <mc:Fallback xmlns="">
            <p:sp>
              <p:nvSpPr>
                <p:cNvPr id="87" name="Rectangle 86"/>
                <p:cNvSpPr>
                  <a:spLocks noRot="1" noChangeAspect="1" noMove="1" noResize="1" noEditPoints="1" noAdjustHandles="1" noChangeArrowheads="1" noChangeShapeType="1" noTextEdit="1"/>
                </p:cNvSpPr>
                <p:nvPr/>
              </p:nvSpPr>
              <p:spPr>
                <a:xfrm>
                  <a:off x="8560483" y="2017206"/>
                  <a:ext cx="650434" cy="435376"/>
                </a:xfrm>
                <a:prstGeom prst="rect">
                  <a:avLst/>
                </a:prstGeom>
                <a:blipFill rotWithShape="0">
                  <a:blip r:embed="rId6"/>
                  <a:stretch>
                    <a:fillRect/>
                  </a:stretch>
                </a:blipFill>
              </p:spPr>
              <p:txBody>
                <a:bodyPr/>
                <a:lstStyle/>
                <a:p>
                  <a:r>
                    <a:rPr lang="fr-FR">
                      <a:noFill/>
                    </a:rPr>
                    <a:t> </a:t>
                  </a:r>
                </a:p>
              </p:txBody>
            </p:sp>
          </mc:Fallback>
        </mc:AlternateContent>
      </p:grpSp>
      <p:cxnSp>
        <p:nvCxnSpPr>
          <p:cNvPr id="422" name="Connecteur droit 421"/>
          <p:cNvCxnSpPr/>
          <p:nvPr/>
        </p:nvCxnSpPr>
        <p:spPr>
          <a:xfrm flipH="1">
            <a:off x="3047297" y="3061247"/>
            <a:ext cx="1681625" cy="186884"/>
          </a:xfrm>
          <a:prstGeom prst="line">
            <a:avLst/>
          </a:prstGeom>
          <a:ln w="28575">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3" name="Rectangle 422"/>
              <p:cNvSpPr/>
              <p:nvPr/>
            </p:nvSpPr>
            <p:spPr>
              <a:xfrm>
                <a:off x="4783032" y="3071836"/>
                <a:ext cx="1858714" cy="7123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chemeClr val="tx1"/>
                              </a:solidFill>
                              <a:latin typeface="Cambria Math" panose="02040503050406030204" pitchFamily="18" charset="0"/>
                            </a:rPr>
                          </m:ctrlPr>
                        </m:accPr>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a:rPr>
                                <m:t>𝐹</m:t>
                              </m:r>
                            </m:e>
                            <m:sub>
                              <m:r>
                                <a:rPr lang="fr-FR" b="0" i="1" dirty="0" smtClean="0">
                                  <a:solidFill>
                                    <a:schemeClr val="tx1"/>
                                  </a:solidFill>
                                  <a:latin typeface="Cambria Math" panose="02040503050406030204" pitchFamily="18" charset="0"/>
                                </a:rPr>
                                <m:t>𝑈</m:t>
                              </m:r>
                            </m:sub>
                          </m:sSub>
                        </m:e>
                      </m:acc>
                      <m:r>
                        <a:rPr lang="fr-FR" b="0" i="1" dirty="0" smtClean="0">
                          <a:solidFill>
                            <a:schemeClr val="tx1"/>
                          </a:solidFill>
                          <a:latin typeface="Cambria Math" panose="02040503050406030204" pitchFamily="18" charset="0"/>
                        </a:rPr>
                        <m:t>=</m:t>
                      </m:r>
                      <m:acc>
                        <m:accPr>
                          <m:chr m:val="⃗"/>
                          <m:ctrlPr>
                            <a:rPr lang="fr-FR" i="1" dirty="0">
                              <a:solidFill>
                                <a:srgbClr val="00B050"/>
                              </a:solidFill>
                              <a:latin typeface="Cambria Math" panose="02040503050406030204" pitchFamily="18" charset="0"/>
                            </a:rPr>
                          </m:ctrlPr>
                        </m:accPr>
                        <m:e>
                          <m:sSub>
                            <m:sSubPr>
                              <m:ctrlPr>
                                <a:rPr lang="fr-FR" i="1" dirty="0">
                                  <a:solidFill>
                                    <a:srgbClr val="00B050"/>
                                  </a:solidFill>
                                  <a:latin typeface="Cambria Math" panose="02040503050406030204" pitchFamily="18" charset="0"/>
                                </a:rPr>
                              </m:ctrlPr>
                            </m:sSubPr>
                            <m:e>
                              <m:r>
                                <a:rPr lang="fr-FR" i="1" dirty="0">
                                  <a:solidFill>
                                    <a:srgbClr val="00B050"/>
                                  </a:solidFill>
                                  <a:latin typeface="Cambria Math"/>
                                </a:rPr>
                                <m:t>𝐹</m:t>
                              </m:r>
                            </m:e>
                            <m:sub>
                              <m:sSub>
                                <m:sSubPr>
                                  <m:ctrlPr>
                                    <a:rPr lang="fr-FR" i="1" dirty="0">
                                      <a:solidFill>
                                        <a:srgbClr val="00B050"/>
                                      </a:solidFill>
                                      <a:latin typeface="Cambria Math" panose="02040503050406030204" pitchFamily="18" charset="0"/>
                                    </a:rPr>
                                  </m:ctrlPr>
                                </m:sSubPr>
                                <m:e>
                                  <m:r>
                                    <a:rPr lang="fr-FR" i="1" dirty="0">
                                      <a:solidFill>
                                        <a:srgbClr val="00B050"/>
                                      </a:solidFill>
                                      <a:latin typeface="Cambria Math" panose="02040503050406030204" pitchFamily="18" charset="0"/>
                                    </a:rPr>
                                    <m:t>𝑈</m:t>
                                  </m:r>
                                </m:e>
                                <m:sub>
                                  <m:r>
                                    <a:rPr lang="fr-FR" i="1" dirty="0">
                                      <a:solidFill>
                                        <a:srgbClr val="00B050"/>
                                      </a:solidFill>
                                      <a:latin typeface="Cambria Math" panose="02040503050406030204" pitchFamily="18" charset="0"/>
                                    </a:rPr>
                                    <m:t>0</m:t>
                                  </m:r>
                                </m:sub>
                              </m:sSub>
                            </m:sub>
                          </m:sSub>
                        </m:e>
                      </m:acc>
                      <m:r>
                        <a:rPr lang="fr-FR" b="0" i="1" dirty="0" smtClean="0">
                          <a:solidFill>
                            <a:schemeClr val="tx1"/>
                          </a:solidFill>
                          <a:latin typeface="Cambria Math" panose="02040503050406030204" pitchFamily="18" charset="0"/>
                        </a:rPr>
                        <m:t>+</m:t>
                      </m:r>
                      <m:acc>
                        <m:accPr>
                          <m:chr m:val="⃗"/>
                          <m:ctrlPr>
                            <a:rPr lang="fr-FR" i="1" dirty="0">
                              <a:solidFill>
                                <a:srgbClr val="FF0000"/>
                              </a:solidFill>
                              <a:latin typeface="Cambria Math" panose="02040503050406030204" pitchFamily="18" charset="0"/>
                            </a:rPr>
                          </m:ctrlPr>
                        </m:accPr>
                        <m:e>
                          <m:sSub>
                            <m:sSubPr>
                              <m:ctrlPr>
                                <a:rPr lang="fr-FR" i="1" dirty="0">
                                  <a:solidFill>
                                    <a:srgbClr val="FF0000"/>
                                  </a:solidFill>
                                  <a:latin typeface="Cambria Math" panose="02040503050406030204" pitchFamily="18" charset="0"/>
                                </a:rPr>
                              </m:ctrlPr>
                            </m:sSubPr>
                            <m:e>
                              <m:r>
                                <a:rPr lang="fr-FR" i="1" dirty="0">
                                  <a:solidFill>
                                    <a:srgbClr val="FF0000"/>
                                  </a:solidFill>
                                  <a:latin typeface="Cambria Math"/>
                                </a:rPr>
                                <m:t>𝐹</m:t>
                              </m:r>
                            </m:e>
                            <m:sub>
                              <m:sSub>
                                <m:sSubPr>
                                  <m:ctrlPr>
                                    <a:rPr lang="fr-FR" i="1" dirty="0">
                                      <a:solidFill>
                                        <a:srgbClr val="FF0000"/>
                                      </a:solidFill>
                                      <a:latin typeface="Cambria Math" panose="02040503050406030204" pitchFamily="18" charset="0"/>
                                    </a:rPr>
                                  </m:ctrlPr>
                                </m:sSubPr>
                                <m:e>
                                  <m:r>
                                    <a:rPr lang="fr-FR" i="1" dirty="0">
                                      <a:solidFill>
                                        <a:srgbClr val="FF0000"/>
                                      </a:solidFill>
                                      <a:latin typeface="Cambria Math" panose="02040503050406030204" pitchFamily="18" charset="0"/>
                                    </a:rPr>
                                    <m:t>𝑈</m:t>
                                  </m:r>
                                </m:e>
                                <m:sub>
                                  <m:r>
                                    <a:rPr lang="fr-FR" i="1" dirty="0">
                                      <a:solidFill>
                                        <a:srgbClr val="FF0000"/>
                                      </a:solidFill>
                                      <a:latin typeface="Cambria Math" panose="02040503050406030204" pitchFamily="18" charset="0"/>
                                    </a:rPr>
                                    <m:t>𝑡h</m:t>
                                  </m:r>
                                </m:sub>
                              </m:sSub>
                            </m:sub>
                          </m:sSub>
                        </m:e>
                      </m:acc>
                    </m:oMath>
                  </m:oMathPara>
                </a14:m>
                <a:endParaRPr lang="fr-FR" dirty="0"/>
              </a:p>
              <a:p>
                <a:endParaRPr lang="fr-FR" dirty="0">
                  <a:solidFill>
                    <a:schemeClr val="tx1"/>
                  </a:solidFill>
                </a:endParaRPr>
              </a:p>
            </p:txBody>
          </p:sp>
        </mc:Choice>
        <mc:Fallback xmlns="">
          <p:sp>
            <p:nvSpPr>
              <p:cNvPr id="423" name="Rectangle 422"/>
              <p:cNvSpPr>
                <a:spLocks noRot="1" noChangeAspect="1" noMove="1" noResize="1" noEditPoints="1" noAdjustHandles="1" noChangeArrowheads="1" noChangeShapeType="1" noTextEdit="1"/>
              </p:cNvSpPr>
              <p:nvPr/>
            </p:nvSpPr>
            <p:spPr>
              <a:xfrm>
                <a:off x="4783032" y="3071836"/>
                <a:ext cx="1858714" cy="712375"/>
              </a:xfrm>
              <a:prstGeom prst="rect">
                <a:avLst/>
              </a:prstGeom>
              <a:blipFill rotWithShape="0">
                <a:blip r:embed="rId7"/>
                <a:stretch>
                  <a:fillRect/>
                </a:stretch>
              </a:blipFill>
            </p:spPr>
            <p:txBody>
              <a:bodyPr/>
              <a:lstStyle/>
              <a:p>
                <a:r>
                  <a:rPr lang="fr-FR">
                    <a:noFill/>
                  </a:rPr>
                  <a:t> </a:t>
                </a:r>
              </a:p>
            </p:txBody>
          </p:sp>
        </mc:Fallback>
      </mc:AlternateContent>
      <p:pic>
        <p:nvPicPr>
          <p:cNvPr id="424" name="Image 423"/>
          <p:cNvPicPr>
            <a:picLocks noChangeAspect="1"/>
          </p:cNvPicPr>
          <p:nvPr/>
        </p:nvPicPr>
        <p:blipFill>
          <a:blip r:embed="rId8"/>
          <a:stretch>
            <a:fillRect/>
          </a:stretch>
        </p:blipFill>
        <p:spPr>
          <a:xfrm>
            <a:off x="6695856" y="1345861"/>
            <a:ext cx="4285859" cy="4072481"/>
          </a:xfrm>
          <a:prstGeom prst="rect">
            <a:avLst/>
          </a:prstGeom>
        </p:spPr>
      </p:pic>
      <p:grpSp>
        <p:nvGrpSpPr>
          <p:cNvPr id="425" name="Groupe 424"/>
          <p:cNvGrpSpPr/>
          <p:nvPr/>
        </p:nvGrpSpPr>
        <p:grpSpPr>
          <a:xfrm>
            <a:off x="7414661" y="1575538"/>
            <a:ext cx="4284187" cy="3400668"/>
            <a:chOff x="7004348" y="398512"/>
            <a:chExt cx="4284187" cy="3400668"/>
          </a:xfrm>
        </p:grpSpPr>
        <p:cxnSp>
          <p:nvCxnSpPr>
            <p:cNvPr id="426" name="Connecteur droit 425"/>
            <p:cNvCxnSpPr/>
            <p:nvPr/>
          </p:nvCxnSpPr>
          <p:spPr>
            <a:xfrm flipH="1" flipV="1">
              <a:off x="7004348" y="398512"/>
              <a:ext cx="2043855" cy="3281164"/>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427" name="Ellipse 426"/>
            <p:cNvSpPr/>
            <p:nvPr/>
          </p:nvSpPr>
          <p:spPr>
            <a:xfrm>
              <a:off x="8747657" y="3224596"/>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8" name="ZoneTexte 427"/>
            <p:cNvSpPr txBox="1"/>
            <p:nvPr/>
          </p:nvSpPr>
          <p:spPr>
            <a:xfrm>
              <a:off x="8742300" y="3429848"/>
              <a:ext cx="2546235" cy="369332"/>
            </a:xfrm>
            <a:prstGeom prst="rect">
              <a:avLst/>
            </a:prstGeom>
            <a:noFill/>
          </p:spPr>
          <p:txBody>
            <a:bodyPr wrap="square" rtlCol="0">
              <a:spAutoFit/>
            </a:bodyPr>
            <a:lstStyle/>
            <a:p>
              <a:pPr algn="ctr"/>
              <a:r>
                <a:rPr lang="fr-FR" dirty="0" smtClean="0"/>
                <a:t>Nouveau point haut</a:t>
              </a:r>
              <a:endParaRPr lang="fr-FR" dirty="0"/>
            </a:p>
          </p:txBody>
        </p:sp>
      </p:grpSp>
      <p:grpSp>
        <p:nvGrpSpPr>
          <p:cNvPr id="429" name="Groupe 428"/>
          <p:cNvGrpSpPr/>
          <p:nvPr/>
        </p:nvGrpSpPr>
        <p:grpSpPr>
          <a:xfrm>
            <a:off x="7878088" y="3020098"/>
            <a:ext cx="1532324" cy="1144640"/>
            <a:chOff x="7793122" y="1392084"/>
            <a:chExt cx="1532324" cy="1144640"/>
          </a:xfrm>
        </p:grpSpPr>
        <p:sp>
          <p:nvSpPr>
            <p:cNvPr id="430" name="Arc 429"/>
            <p:cNvSpPr/>
            <p:nvPr/>
          </p:nvSpPr>
          <p:spPr>
            <a:xfrm>
              <a:off x="7793122" y="1392084"/>
              <a:ext cx="1235469" cy="1144640"/>
            </a:xfrm>
            <a:prstGeom prst="arc">
              <a:avLst>
                <a:gd name="adj1" fmla="val 20579530"/>
                <a:gd name="adj2" fmla="val 2516880"/>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31" name="ZoneTexte 430"/>
            <p:cNvSpPr txBox="1"/>
            <p:nvPr/>
          </p:nvSpPr>
          <p:spPr>
            <a:xfrm>
              <a:off x="8946730" y="1897748"/>
              <a:ext cx="378716" cy="369332"/>
            </a:xfrm>
            <a:prstGeom prst="rect">
              <a:avLst/>
            </a:prstGeom>
            <a:noFill/>
          </p:spPr>
          <p:txBody>
            <a:bodyPr wrap="square" rtlCol="0">
              <a:spAutoFit/>
            </a:bodyPr>
            <a:lstStyle/>
            <a:p>
              <a:pPr algn="ctr"/>
              <a:r>
                <a:rPr lang="el-GR" dirty="0" smtClean="0"/>
                <a:t>β</a:t>
              </a:r>
              <a:r>
                <a:rPr lang="fr-FR" dirty="0" smtClean="0"/>
                <a:t> </a:t>
              </a:r>
            </a:p>
          </p:txBody>
        </p:sp>
      </p:grpSp>
      <p:grpSp>
        <p:nvGrpSpPr>
          <p:cNvPr id="432" name="Groupe 431"/>
          <p:cNvGrpSpPr/>
          <p:nvPr/>
        </p:nvGrpSpPr>
        <p:grpSpPr>
          <a:xfrm>
            <a:off x="7878088" y="4439050"/>
            <a:ext cx="2737019" cy="858336"/>
            <a:chOff x="8028707" y="2831170"/>
            <a:chExt cx="2737019" cy="858336"/>
          </a:xfrm>
        </p:grpSpPr>
        <p:sp>
          <p:nvSpPr>
            <p:cNvPr id="433" name="ZoneTexte 432"/>
            <p:cNvSpPr txBox="1"/>
            <p:nvPr/>
          </p:nvSpPr>
          <p:spPr>
            <a:xfrm>
              <a:off x="8028707" y="3320174"/>
              <a:ext cx="2737019" cy="369332"/>
            </a:xfrm>
            <a:prstGeom prst="rect">
              <a:avLst/>
            </a:prstGeom>
            <a:noFill/>
          </p:spPr>
          <p:txBody>
            <a:bodyPr wrap="square" rtlCol="0">
              <a:spAutoFit/>
            </a:bodyPr>
            <a:lstStyle/>
            <a:p>
              <a:pPr algn="ctr"/>
              <a:r>
                <a:rPr lang="fr-FR" dirty="0" smtClean="0">
                  <a:solidFill>
                    <a:srgbClr val="FF0000"/>
                  </a:solidFill>
                </a:rPr>
                <a:t>Nouveau point chaud</a:t>
              </a:r>
              <a:endParaRPr lang="fr-FR" dirty="0">
                <a:solidFill>
                  <a:srgbClr val="FF0000"/>
                </a:solidFill>
              </a:endParaRPr>
            </a:p>
          </p:txBody>
        </p:sp>
        <p:sp>
          <p:nvSpPr>
            <p:cNvPr id="434" name="Ellipse 433"/>
            <p:cNvSpPr/>
            <p:nvPr/>
          </p:nvSpPr>
          <p:spPr>
            <a:xfrm>
              <a:off x="8755122" y="2831170"/>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35" name="Groupe 434"/>
          <p:cNvGrpSpPr/>
          <p:nvPr/>
        </p:nvGrpSpPr>
        <p:grpSpPr>
          <a:xfrm>
            <a:off x="7999079" y="3584900"/>
            <a:ext cx="751488" cy="771449"/>
            <a:chOff x="7884074" y="2024176"/>
            <a:chExt cx="751488" cy="771449"/>
          </a:xfrm>
        </p:grpSpPr>
        <p:cxnSp>
          <p:nvCxnSpPr>
            <p:cNvPr id="436" name="Connecteur droit avec flèche 435"/>
            <p:cNvCxnSpPr/>
            <p:nvPr/>
          </p:nvCxnSpPr>
          <p:spPr>
            <a:xfrm>
              <a:off x="8519217" y="2024176"/>
              <a:ext cx="12023" cy="77144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7" name="Rectangle 436"/>
                <p:cNvSpPr/>
                <p:nvPr/>
              </p:nvSpPr>
              <p:spPr>
                <a:xfrm>
                  <a:off x="7884074" y="2357585"/>
                  <a:ext cx="751488" cy="421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sz="1600" i="1" dirty="0" smtClean="0">
                                <a:solidFill>
                                  <a:srgbClr val="FF0000"/>
                                </a:solidFill>
                                <a:latin typeface="Cambria Math" panose="02040503050406030204" pitchFamily="18" charset="0"/>
                              </a:rPr>
                            </m:ctrlPr>
                          </m:accPr>
                          <m:e>
                            <m:sSub>
                              <m:sSubPr>
                                <m:ctrlPr>
                                  <a:rPr lang="fr-FR" sz="1600" b="0" i="1" dirty="0" smtClean="0">
                                    <a:solidFill>
                                      <a:srgbClr val="FF0000"/>
                                    </a:solidFill>
                                    <a:latin typeface="Cambria Math" panose="02040503050406030204" pitchFamily="18" charset="0"/>
                                  </a:rPr>
                                </m:ctrlPr>
                              </m:sSubPr>
                              <m:e>
                                <m:r>
                                  <a:rPr lang="fr-FR" sz="1600" b="0" i="1" dirty="0" smtClean="0">
                                    <a:solidFill>
                                      <a:srgbClr val="FF0000"/>
                                    </a:solidFill>
                                    <a:latin typeface="Cambria Math" panose="02040503050406030204" pitchFamily="18" charset="0"/>
                                  </a:rPr>
                                  <m:t>𝐹</m:t>
                                </m:r>
                              </m:e>
                              <m:sub>
                                <m:sSubSup>
                                  <m:sSubSupPr>
                                    <m:ctrlPr>
                                      <a:rPr lang="fr-FR" sz="1600" b="0" i="1" dirty="0" smtClean="0">
                                        <a:solidFill>
                                          <a:srgbClr val="FF0000"/>
                                        </a:solidFill>
                                        <a:latin typeface="Cambria Math" panose="02040503050406030204" pitchFamily="18" charset="0"/>
                                      </a:rPr>
                                    </m:ctrlPr>
                                  </m:sSubSupPr>
                                  <m:e>
                                    <m:r>
                                      <a:rPr lang="fr-FR" sz="1600" i="1" dirty="0">
                                        <a:solidFill>
                                          <a:srgbClr val="FF0000"/>
                                        </a:solidFill>
                                        <a:latin typeface="Cambria Math" panose="02040503050406030204" pitchFamily="18" charset="0"/>
                                      </a:rPr>
                                      <m:t>𝑈</m:t>
                                    </m:r>
                                  </m:e>
                                  <m:sub>
                                    <m:r>
                                      <a:rPr lang="fr-FR" sz="1600" i="1" dirty="0">
                                        <a:solidFill>
                                          <a:srgbClr val="FF0000"/>
                                        </a:solidFill>
                                        <a:latin typeface="Cambria Math" panose="02040503050406030204" pitchFamily="18" charset="0"/>
                                      </a:rPr>
                                      <m:t>𝑡h</m:t>
                                    </m:r>
                                  </m:sub>
                                  <m:sup>
                                    <m:r>
                                      <a:rPr lang="fr-FR" sz="1600" b="0" i="1" dirty="0" smtClean="0">
                                        <a:solidFill>
                                          <a:srgbClr val="FF0000"/>
                                        </a:solidFill>
                                        <a:latin typeface="Cambria Math" panose="02040503050406030204" pitchFamily="18" charset="0"/>
                                      </a:rPr>
                                      <m:t>𝑛𝑒𝑤</m:t>
                                    </m:r>
                                  </m:sup>
                                </m:sSubSup>
                              </m:sub>
                            </m:sSub>
                          </m:e>
                        </m:acc>
                      </m:oMath>
                    </m:oMathPara>
                  </a14:m>
                  <a:endParaRPr lang="fr-FR" sz="1600" dirty="0"/>
                </a:p>
              </p:txBody>
            </p:sp>
          </mc:Choice>
          <mc:Fallback xmlns="">
            <p:sp>
              <p:nvSpPr>
                <p:cNvPr id="226" name="Rectangle 225"/>
                <p:cNvSpPr>
                  <a:spLocks noRot="1" noChangeAspect="1" noMove="1" noResize="1" noEditPoints="1" noAdjustHandles="1" noChangeArrowheads="1" noChangeShapeType="1" noTextEdit="1"/>
                </p:cNvSpPr>
                <p:nvPr/>
              </p:nvSpPr>
              <p:spPr>
                <a:xfrm>
                  <a:off x="7884074" y="2357585"/>
                  <a:ext cx="751488" cy="421077"/>
                </a:xfrm>
                <a:prstGeom prst="rect">
                  <a:avLst/>
                </a:prstGeom>
                <a:blipFill rotWithShape="0">
                  <a:blip r:embed="rId11"/>
                  <a:stretch>
                    <a:fillRect/>
                  </a:stretch>
                </a:blipFill>
              </p:spPr>
              <p:txBody>
                <a:bodyPr/>
                <a:lstStyle/>
                <a:p>
                  <a:r>
                    <a:rPr lang="fr-FR">
                      <a:noFill/>
                    </a:rPr>
                    <a:t> </a:t>
                  </a:r>
                </a:p>
              </p:txBody>
            </p:sp>
          </mc:Fallback>
        </mc:AlternateContent>
      </p:grpSp>
      <p:grpSp>
        <p:nvGrpSpPr>
          <p:cNvPr id="438" name="Groupe 437"/>
          <p:cNvGrpSpPr/>
          <p:nvPr/>
        </p:nvGrpSpPr>
        <p:grpSpPr>
          <a:xfrm>
            <a:off x="9884422" y="2720127"/>
            <a:ext cx="766645" cy="771449"/>
            <a:chOff x="10010995" y="2428465"/>
            <a:chExt cx="766645" cy="771449"/>
          </a:xfrm>
        </p:grpSpPr>
        <p:cxnSp>
          <p:nvCxnSpPr>
            <p:cNvPr id="439" name="Connecteur droit avec flèche 438"/>
            <p:cNvCxnSpPr/>
            <p:nvPr/>
          </p:nvCxnSpPr>
          <p:spPr>
            <a:xfrm>
              <a:off x="10010995" y="2428465"/>
              <a:ext cx="12023" cy="77144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0" name="Rectangle 439"/>
                <p:cNvSpPr/>
                <p:nvPr/>
              </p:nvSpPr>
              <p:spPr>
                <a:xfrm>
                  <a:off x="10026152" y="2762285"/>
                  <a:ext cx="751488" cy="421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sz="1600" i="1" dirty="0" smtClean="0">
                                <a:solidFill>
                                  <a:srgbClr val="FF0000"/>
                                </a:solidFill>
                                <a:latin typeface="Cambria Math" panose="02040503050406030204" pitchFamily="18" charset="0"/>
                              </a:rPr>
                            </m:ctrlPr>
                          </m:accPr>
                          <m:e>
                            <m:sSub>
                              <m:sSubPr>
                                <m:ctrlPr>
                                  <a:rPr lang="fr-FR" sz="1600" b="0" i="1" dirty="0" smtClean="0">
                                    <a:solidFill>
                                      <a:srgbClr val="FF0000"/>
                                    </a:solidFill>
                                    <a:latin typeface="Cambria Math" panose="02040503050406030204" pitchFamily="18" charset="0"/>
                                  </a:rPr>
                                </m:ctrlPr>
                              </m:sSubPr>
                              <m:e>
                                <m:r>
                                  <a:rPr lang="fr-FR" sz="1600" b="0" i="1" dirty="0" smtClean="0">
                                    <a:solidFill>
                                      <a:srgbClr val="FF0000"/>
                                    </a:solidFill>
                                    <a:latin typeface="Cambria Math" panose="02040503050406030204" pitchFamily="18" charset="0"/>
                                  </a:rPr>
                                  <m:t>𝐹</m:t>
                                </m:r>
                              </m:e>
                              <m:sub>
                                <m:sSubSup>
                                  <m:sSubSupPr>
                                    <m:ctrlPr>
                                      <a:rPr lang="fr-FR" sz="1600" b="0" i="1" dirty="0" smtClean="0">
                                        <a:solidFill>
                                          <a:srgbClr val="FF0000"/>
                                        </a:solidFill>
                                        <a:latin typeface="Cambria Math" panose="02040503050406030204" pitchFamily="18" charset="0"/>
                                      </a:rPr>
                                    </m:ctrlPr>
                                  </m:sSubSupPr>
                                  <m:e>
                                    <m:r>
                                      <a:rPr lang="fr-FR" sz="1600" i="1" dirty="0">
                                        <a:solidFill>
                                          <a:srgbClr val="FF0000"/>
                                        </a:solidFill>
                                        <a:latin typeface="Cambria Math" panose="02040503050406030204" pitchFamily="18" charset="0"/>
                                      </a:rPr>
                                      <m:t>𝑈</m:t>
                                    </m:r>
                                  </m:e>
                                  <m:sub>
                                    <m:r>
                                      <a:rPr lang="fr-FR" sz="1600" i="1" dirty="0">
                                        <a:solidFill>
                                          <a:srgbClr val="FF0000"/>
                                        </a:solidFill>
                                        <a:latin typeface="Cambria Math" panose="02040503050406030204" pitchFamily="18" charset="0"/>
                                      </a:rPr>
                                      <m:t>𝑡h</m:t>
                                    </m:r>
                                  </m:sub>
                                  <m:sup>
                                    <m:r>
                                      <a:rPr lang="fr-FR" sz="1600" b="0" i="1" dirty="0" smtClean="0">
                                        <a:solidFill>
                                          <a:srgbClr val="FF0000"/>
                                        </a:solidFill>
                                        <a:latin typeface="Cambria Math" panose="02040503050406030204" pitchFamily="18" charset="0"/>
                                      </a:rPr>
                                      <m:t>𝑛𝑒𝑤</m:t>
                                    </m:r>
                                  </m:sup>
                                </m:sSubSup>
                              </m:sub>
                            </m:sSub>
                          </m:e>
                        </m:acc>
                      </m:oMath>
                    </m:oMathPara>
                  </a14:m>
                  <a:endParaRPr lang="fr-FR" sz="1600" dirty="0"/>
                </a:p>
              </p:txBody>
            </p:sp>
          </mc:Choice>
          <mc:Fallback xmlns="">
            <p:sp>
              <p:nvSpPr>
                <p:cNvPr id="257" name="Rectangle 256"/>
                <p:cNvSpPr>
                  <a:spLocks noRot="1" noChangeAspect="1" noMove="1" noResize="1" noEditPoints="1" noAdjustHandles="1" noChangeArrowheads="1" noChangeShapeType="1" noTextEdit="1"/>
                </p:cNvSpPr>
                <p:nvPr/>
              </p:nvSpPr>
              <p:spPr>
                <a:xfrm>
                  <a:off x="10026152" y="2762285"/>
                  <a:ext cx="751488" cy="421077"/>
                </a:xfrm>
                <a:prstGeom prst="rect">
                  <a:avLst/>
                </a:prstGeom>
                <a:blipFill rotWithShape="0">
                  <a:blip r:embed="rId13"/>
                  <a:stretch>
                    <a:fillRect/>
                  </a:stretch>
                </a:blipFill>
              </p:spPr>
              <p:txBody>
                <a:bodyPr/>
                <a:lstStyle/>
                <a:p>
                  <a:r>
                    <a:rPr lang="fr-FR">
                      <a:noFill/>
                    </a:rPr>
                    <a:t> </a:t>
                  </a:r>
                </a:p>
              </p:txBody>
            </p:sp>
          </mc:Fallback>
        </mc:AlternateContent>
      </p:grpSp>
      <p:cxnSp>
        <p:nvCxnSpPr>
          <p:cNvPr id="441" name="Connecteur droit 440"/>
          <p:cNvCxnSpPr/>
          <p:nvPr/>
        </p:nvCxnSpPr>
        <p:spPr>
          <a:xfrm flipH="1">
            <a:off x="8604503" y="3418352"/>
            <a:ext cx="1226879" cy="196277"/>
          </a:xfrm>
          <a:prstGeom prst="line">
            <a:avLst/>
          </a:prstGeom>
          <a:ln w="28575">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2" name="Rectangle 441"/>
              <p:cNvSpPr/>
              <p:nvPr/>
            </p:nvSpPr>
            <p:spPr>
              <a:xfrm rot="21449553">
                <a:off x="9507853" y="3410923"/>
                <a:ext cx="924548" cy="6799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dirty="0" smtClean="0">
                              <a:solidFill>
                                <a:schemeClr val="tx1"/>
                              </a:solidFill>
                              <a:latin typeface="Cambria Math" panose="02040503050406030204" pitchFamily="18" charset="0"/>
                            </a:rPr>
                          </m:ctrlPr>
                        </m:accPr>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a:rPr>
                                <m:t>𝐹</m:t>
                              </m:r>
                            </m:e>
                            <m:sub>
                              <m:sSup>
                                <m:sSupPr>
                                  <m:ctrlPr>
                                    <a:rPr lang="fr-FR" b="0" i="1" dirty="0" smtClean="0">
                                      <a:solidFill>
                                        <a:schemeClr val="tx1"/>
                                      </a:solidFill>
                                      <a:latin typeface="Cambria Math" panose="02040503050406030204" pitchFamily="18" charset="0"/>
                                    </a:rPr>
                                  </m:ctrlPr>
                                </m:sSupPr>
                                <m:e>
                                  <m:r>
                                    <a:rPr lang="fr-FR" b="0" i="1" dirty="0" smtClean="0">
                                      <a:solidFill>
                                        <a:schemeClr val="tx1"/>
                                      </a:solidFill>
                                      <a:latin typeface="Cambria Math" panose="02040503050406030204" pitchFamily="18" charset="0"/>
                                    </a:rPr>
                                    <m:t>𝑈</m:t>
                                  </m:r>
                                </m:e>
                                <m:sup>
                                  <m:r>
                                    <a:rPr lang="fr-FR" b="0" i="1" dirty="0" smtClean="0">
                                      <a:solidFill>
                                        <a:schemeClr val="tx1"/>
                                      </a:solidFill>
                                      <a:latin typeface="Cambria Math" panose="02040503050406030204" pitchFamily="18" charset="0"/>
                                    </a:rPr>
                                    <m:t>𝑛𝑒𝑤</m:t>
                                  </m:r>
                                </m:sup>
                              </m:sSup>
                            </m:sub>
                          </m:sSub>
                        </m:e>
                      </m:acc>
                    </m:oMath>
                  </m:oMathPara>
                </a14:m>
                <a:endParaRPr lang="fr-FR" b="0" dirty="0" smtClean="0">
                  <a:solidFill>
                    <a:schemeClr val="tx1"/>
                  </a:solidFill>
                </a:endParaRPr>
              </a:p>
              <a:p>
                <a:endParaRPr lang="fr-FR" dirty="0">
                  <a:solidFill>
                    <a:schemeClr val="tx1"/>
                  </a:solidFill>
                </a:endParaRPr>
              </a:p>
            </p:txBody>
          </p:sp>
        </mc:Choice>
        <mc:Fallback xmlns="">
          <p:sp>
            <p:nvSpPr>
              <p:cNvPr id="442" name="Rectangle 441"/>
              <p:cNvSpPr>
                <a:spLocks noRot="1" noChangeAspect="1" noMove="1" noResize="1" noEditPoints="1" noAdjustHandles="1" noChangeArrowheads="1" noChangeShapeType="1" noTextEdit="1"/>
              </p:cNvSpPr>
              <p:nvPr/>
            </p:nvSpPr>
            <p:spPr>
              <a:xfrm rot="21449553">
                <a:off x="9507853" y="3410923"/>
                <a:ext cx="924548" cy="679930"/>
              </a:xfrm>
              <a:prstGeom prst="rect">
                <a:avLst/>
              </a:prstGeom>
              <a:blipFill rotWithShape="0">
                <a:blip r:embed="rId14"/>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2279104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6"/>
                                        </p:tgtEl>
                                        <p:attrNameLst>
                                          <p:attrName>style.visibility</p:attrName>
                                        </p:attrNameLst>
                                      </p:cBhvr>
                                      <p:to>
                                        <p:strVal val="visible"/>
                                      </p:to>
                                    </p:set>
                                    <p:animEffect transition="in" filter="fade">
                                      <p:cBhvr>
                                        <p:cTn id="7" dur="500"/>
                                        <p:tgtEl>
                                          <p:spTgt spid="4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0"/>
                                        </p:tgtEl>
                                        <p:attrNameLst>
                                          <p:attrName>style.visibility</p:attrName>
                                        </p:attrNameLst>
                                      </p:cBhvr>
                                      <p:to>
                                        <p:strVal val="visible"/>
                                      </p:to>
                                    </p:set>
                                    <p:animEffect transition="in" filter="fade">
                                      <p:cBhvr>
                                        <p:cTn id="12" dur="500"/>
                                        <p:tgtEl>
                                          <p:spTgt spid="4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3"/>
                                        </p:tgtEl>
                                        <p:attrNameLst>
                                          <p:attrName>style.visibility</p:attrName>
                                        </p:attrNameLst>
                                      </p:cBhvr>
                                      <p:to>
                                        <p:strVal val="visible"/>
                                      </p:to>
                                    </p:set>
                                    <p:animEffect transition="in" filter="fade">
                                      <p:cBhvr>
                                        <p:cTn id="17" dur="500"/>
                                        <p:tgtEl>
                                          <p:spTgt spid="4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6"/>
                                        </p:tgtEl>
                                        <p:attrNameLst>
                                          <p:attrName>style.visibility</p:attrName>
                                        </p:attrNameLst>
                                      </p:cBhvr>
                                      <p:to>
                                        <p:strVal val="visible"/>
                                      </p:to>
                                    </p:set>
                                    <p:animEffect transition="in" filter="fade">
                                      <p:cBhvr>
                                        <p:cTn id="22" dur="500"/>
                                        <p:tgtEl>
                                          <p:spTgt spid="416"/>
                                        </p:tgtEl>
                                      </p:cBhvr>
                                    </p:animEffect>
                                  </p:childTnLst>
                                  <p:subTnLst>
                                    <p:set>
                                      <p:cBhvr override="childStyle">
                                        <p:cTn dur="1" fill="hold" display="0" masterRel="nextClick" afterEffect="1"/>
                                        <p:tgtEl>
                                          <p:spTgt spid="416"/>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19"/>
                                        </p:tgtEl>
                                        <p:attrNameLst>
                                          <p:attrName>style.visibility</p:attrName>
                                        </p:attrNameLst>
                                      </p:cBhvr>
                                      <p:to>
                                        <p:strVal val="visible"/>
                                      </p:to>
                                    </p:set>
                                    <p:animEffect transition="in" filter="fade">
                                      <p:cBhvr>
                                        <p:cTn id="27" dur="500"/>
                                        <p:tgtEl>
                                          <p:spTgt spid="4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22"/>
                                        </p:tgtEl>
                                        <p:attrNameLst>
                                          <p:attrName>style.visibility</p:attrName>
                                        </p:attrNameLst>
                                      </p:cBhvr>
                                      <p:to>
                                        <p:strVal val="visible"/>
                                      </p:to>
                                    </p:set>
                                    <p:animEffect transition="in" filter="fade">
                                      <p:cBhvr>
                                        <p:cTn id="32" dur="500"/>
                                        <p:tgtEl>
                                          <p:spTgt spid="42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23"/>
                                        </p:tgtEl>
                                        <p:attrNameLst>
                                          <p:attrName>style.visibility</p:attrName>
                                        </p:attrNameLst>
                                      </p:cBhvr>
                                      <p:to>
                                        <p:strVal val="visible"/>
                                      </p:to>
                                    </p:set>
                                    <p:animEffect transition="in" filter="fade">
                                      <p:cBhvr>
                                        <p:cTn id="35" dur="500"/>
                                        <p:tgtEl>
                                          <p:spTgt spid="4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24"/>
                                        </p:tgtEl>
                                        <p:attrNameLst>
                                          <p:attrName>style.visibility</p:attrName>
                                        </p:attrNameLst>
                                      </p:cBhvr>
                                      <p:to>
                                        <p:strVal val="visible"/>
                                      </p:to>
                                    </p:set>
                                    <p:animEffect transition="in" filter="fade">
                                      <p:cBhvr>
                                        <p:cTn id="40" dur="500"/>
                                        <p:tgtEl>
                                          <p:spTgt spid="42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25"/>
                                        </p:tgtEl>
                                        <p:attrNameLst>
                                          <p:attrName>style.visibility</p:attrName>
                                        </p:attrNameLst>
                                      </p:cBhvr>
                                      <p:to>
                                        <p:strVal val="visible"/>
                                      </p:to>
                                    </p:set>
                                    <p:animEffect transition="in" filter="fade">
                                      <p:cBhvr>
                                        <p:cTn id="45" dur="500"/>
                                        <p:tgtEl>
                                          <p:spTgt spid="42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29"/>
                                        </p:tgtEl>
                                        <p:attrNameLst>
                                          <p:attrName>style.visibility</p:attrName>
                                        </p:attrNameLst>
                                      </p:cBhvr>
                                      <p:to>
                                        <p:strVal val="visible"/>
                                      </p:to>
                                    </p:set>
                                    <p:animEffect transition="in" filter="fade">
                                      <p:cBhvr>
                                        <p:cTn id="50" dur="500"/>
                                        <p:tgtEl>
                                          <p:spTgt spid="42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32"/>
                                        </p:tgtEl>
                                        <p:attrNameLst>
                                          <p:attrName>style.visibility</p:attrName>
                                        </p:attrNameLst>
                                      </p:cBhvr>
                                      <p:to>
                                        <p:strVal val="visible"/>
                                      </p:to>
                                    </p:set>
                                    <p:animEffect transition="in" filter="fade">
                                      <p:cBhvr>
                                        <p:cTn id="55" dur="500"/>
                                        <p:tgtEl>
                                          <p:spTgt spid="432"/>
                                        </p:tgtEl>
                                      </p:cBhvr>
                                    </p:animEffect>
                                  </p:childTnLst>
                                </p:cTn>
                              </p:par>
                              <p:par>
                                <p:cTn id="56" presetID="10" presetClass="entr" presetSubtype="0" fill="hold" nodeType="withEffect">
                                  <p:stCondLst>
                                    <p:cond delay="0"/>
                                  </p:stCondLst>
                                  <p:childTnLst>
                                    <p:set>
                                      <p:cBhvr>
                                        <p:cTn id="57" dur="1" fill="hold">
                                          <p:stCondLst>
                                            <p:cond delay="0"/>
                                          </p:stCondLst>
                                        </p:cTn>
                                        <p:tgtEl>
                                          <p:spTgt spid="435"/>
                                        </p:tgtEl>
                                        <p:attrNameLst>
                                          <p:attrName>style.visibility</p:attrName>
                                        </p:attrNameLst>
                                      </p:cBhvr>
                                      <p:to>
                                        <p:strVal val="visible"/>
                                      </p:to>
                                    </p:set>
                                    <p:animEffect transition="in" filter="fade">
                                      <p:cBhvr>
                                        <p:cTn id="58" dur="500"/>
                                        <p:tgtEl>
                                          <p:spTgt spid="43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435"/>
                                        </p:tgtEl>
                                      </p:cBhvr>
                                    </p:animEffect>
                                    <p:set>
                                      <p:cBhvr>
                                        <p:cTn id="63" dur="1" fill="hold">
                                          <p:stCondLst>
                                            <p:cond delay="499"/>
                                          </p:stCondLst>
                                        </p:cTn>
                                        <p:tgtEl>
                                          <p:spTgt spid="435"/>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438"/>
                                        </p:tgtEl>
                                        <p:attrNameLst>
                                          <p:attrName>style.visibility</p:attrName>
                                        </p:attrNameLst>
                                      </p:cBhvr>
                                      <p:to>
                                        <p:strVal val="visible"/>
                                      </p:to>
                                    </p:set>
                                    <p:animEffect transition="in" filter="fade">
                                      <p:cBhvr>
                                        <p:cTn id="68" dur="500"/>
                                        <p:tgtEl>
                                          <p:spTgt spid="43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42"/>
                                        </p:tgtEl>
                                        <p:attrNameLst>
                                          <p:attrName>style.visibility</p:attrName>
                                        </p:attrNameLst>
                                      </p:cBhvr>
                                      <p:to>
                                        <p:strVal val="visible"/>
                                      </p:to>
                                    </p:set>
                                    <p:animEffect transition="in" filter="fade">
                                      <p:cBhvr>
                                        <p:cTn id="71" dur="500"/>
                                        <p:tgtEl>
                                          <p:spTgt spid="442"/>
                                        </p:tgtEl>
                                      </p:cBhvr>
                                    </p:animEffect>
                                  </p:childTnLst>
                                </p:cTn>
                              </p:par>
                              <p:par>
                                <p:cTn id="72" presetID="10" presetClass="entr" presetSubtype="0" fill="hold" nodeType="withEffect">
                                  <p:stCondLst>
                                    <p:cond delay="0"/>
                                  </p:stCondLst>
                                  <p:childTnLst>
                                    <p:set>
                                      <p:cBhvr>
                                        <p:cTn id="73" dur="1" fill="hold">
                                          <p:stCondLst>
                                            <p:cond delay="0"/>
                                          </p:stCondLst>
                                        </p:cTn>
                                        <p:tgtEl>
                                          <p:spTgt spid="441"/>
                                        </p:tgtEl>
                                        <p:attrNameLst>
                                          <p:attrName>style.visibility</p:attrName>
                                        </p:attrNameLst>
                                      </p:cBhvr>
                                      <p:to>
                                        <p:strVal val="visible"/>
                                      </p:to>
                                    </p:set>
                                    <p:animEffect transition="in" filter="fade">
                                      <p:cBhvr>
                                        <p:cTn id="74" dur="500"/>
                                        <p:tgtEl>
                                          <p:spTgt spid="441"/>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
                                        </p:tgtEl>
                                        <p:attrNameLst>
                                          <p:attrName>style.visibility</p:attrName>
                                        </p:attrNameLst>
                                      </p:cBhvr>
                                      <p:to>
                                        <p:strVal val="visible"/>
                                      </p:to>
                                    </p:set>
                                    <p:animEffect transition="in" filter="fade">
                                      <p:cBhvr>
                                        <p:cTn id="7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23" grpId="0"/>
      <p:bldP spid="44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7</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F188EF7C-DD12-4BC3-BB89-8FA87F0922A7}"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00" name="ZoneTexte 99"/>
          <p:cNvSpPr txBox="1"/>
          <p:nvPr/>
        </p:nvSpPr>
        <p:spPr>
          <a:xfrm>
            <a:off x="72913" y="334470"/>
            <a:ext cx="12119087" cy="584775"/>
          </a:xfrm>
          <a:prstGeom prst="rect">
            <a:avLst/>
          </a:prstGeom>
          <a:noFill/>
        </p:spPr>
        <p:txBody>
          <a:bodyPr wrap="none" rtlCol="0">
            <a:spAutoFit/>
          </a:bodyPr>
          <a:lstStyle/>
          <a:p>
            <a:r>
              <a:rPr lang="fr-FR" sz="3200" dirty="0" smtClean="0"/>
              <a:t>L’effet Morton: un phénomène multiphysique et multi-échelle en temps</a:t>
            </a:r>
            <a:endParaRPr lang="fr-FR" sz="3200" dirty="0"/>
          </a:p>
        </p:txBody>
      </p:sp>
      <p:sp>
        <p:nvSpPr>
          <p:cNvPr id="101" name="Rectangle 100"/>
          <p:cNvSpPr/>
          <p:nvPr/>
        </p:nvSpPr>
        <p:spPr>
          <a:xfrm>
            <a:off x="467139" y="1502341"/>
            <a:ext cx="3853070" cy="9674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400" dirty="0" smtClean="0"/>
              <a:t>Dynamique des rotors</a:t>
            </a:r>
          </a:p>
          <a:p>
            <a:pPr algn="ctr"/>
            <a:r>
              <a:rPr lang="fr-FR" sz="2400" dirty="0" smtClean="0">
                <a:cs typeface="Times New Roman" panose="02020603050405020304" pitchFamily="18" charset="0"/>
              </a:rPr>
              <a:t>~ milliseconde</a:t>
            </a:r>
            <a:endParaRPr lang="fr-FR" sz="2400" dirty="0"/>
          </a:p>
        </p:txBody>
      </p:sp>
      <p:sp>
        <p:nvSpPr>
          <p:cNvPr id="102" name="Rectangle 101"/>
          <p:cNvSpPr/>
          <p:nvPr/>
        </p:nvSpPr>
        <p:spPr>
          <a:xfrm>
            <a:off x="3727174" y="2670385"/>
            <a:ext cx="4172226" cy="96741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400" dirty="0" smtClean="0"/>
              <a:t>Lubrification hydrodynamique</a:t>
            </a:r>
          </a:p>
          <a:p>
            <a:pPr algn="ctr"/>
            <a:r>
              <a:rPr lang="fr-FR" sz="2400" dirty="0">
                <a:cs typeface="Times New Roman" panose="02020603050405020304" pitchFamily="18" charset="0"/>
              </a:rPr>
              <a:t>~ </a:t>
            </a:r>
            <a:r>
              <a:rPr lang="fr-FR" sz="2400" dirty="0" smtClean="0">
                <a:cs typeface="Times New Roman" panose="02020603050405020304" pitchFamily="18" charset="0"/>
              </a:rPr>
              <a:t>milliseconde</a:t>
            </a:r>
            <a:endParaRPr lang="fr-FR" sz="2400" dirty="0"/>
          </a:p>
        </p:txBody>
      </p:sp>
      <p:sp>
        <p:nvSpPr>
          <p:cNvPr id="103" name="Rectangle 102"/>
          <p:cNvSpPr/>
          <p:nvPr/>
        </p:nvSpPr>
        <p:spPr>
          <a:xfrm>
            <a:off x="6967331" y="3838428"/>
            <a:ext cx="3853070" cy="96741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400" dirty="0" smtClean="0"/>
              <a:t>Thermomécanique</a:t>
            </a:r>
          </a:p>
          <a:p>
            <a:pPr algn="ctr"/>
            <a:r>
              <a:rPr lang="fr-FR" sz="2400" dirty="0">
                <a:cs typeface="Times New Roman" panose="02020603050405020304" pitchFamily="18" charset="0"/>
              </a:rPr>
              <a:t>~ </a:t>
            </a:r>
            <a:r>
              <a:rPr lang="fr-FR" sz="2400" dirty="0" smtClean="0">
                <a:cs typeface="Times New Roman" panose="02020603050405020304" pitchFamily="18" charset="0"/>
              </a:rPr>
              <a:t>minute voire heure</a:t>
            </a:r>
            <a:endParaRPr lang="fr-FR" sz="2400" dirty="0"/>
          </a:p>
        </p:txBody>
      </p:sp>
      <p:sp>
        <p:nvSpPr>
          <p:cNvPr id="104" name="Rectangle 103"/>
          <p:cNvSpPr/>
          <p:nvPr/>
        </p:nvSpPr>
        <p:spPr>
          <a:xfrm>
            <a:off x="838200" y="5388937"/>
            <a:ext cx="10439400" cy="82633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000" dirty="0" smtClean="0"/>
              <a:t>Les modèles existants sont très simplifiés et manquent de précision</a:t>
            </a:r>
          </a:p>
        </p:txBody>
      </p:sp>
    </p:spTree>
    <p:extLst>
      <p:ext uri="{BB962C8B-B14F-4D97-AF65-F5344CB8AC3E}">
        <p14:creationId xmlns:p14="http://schemas.microsoft.com/office/powerpoint/2010/main" val="7777073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8</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4" name="Espace réservé de la date 3"/>
          <p:cNvSpPr>
            <a:spLocks noGrp="1"/>
          </p:cNvSpPr>
          <p:nvPr>
            <p:ph type="dt" sz="half" idx="10"/>
          </p:nvPr>
        </p:nvSpPr>
        <p:spPr>
          <a:xfrm>
            <a:off x="0" y="6628012"/>
            <a:ext cx="3200400" cy="230400"/>
          </a:xfrm>
          <a:solidFill>
            <a:srgbClr val="1F4E79"/>
          </a:solidFill>
        </p:spPr>
        <p:txBody>
          <a:bodyPr/>
          <a:lstStyle/>
          <a:p>
            <a:pPr algn="ctr"/>
            <a:fld id="{346F573B-CB42-49BD-855C-8EA3A254BD1E}"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5"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33" y="390440"/>
            <a:ext cx="8774895" cy="584775"/>
          </a:xfrm>
          <a:prstGeom prst="rect">
            <a:avLst/>
          </a:prstGeom>
        </p:spPr>
        <p:txBody>
          <a:bodyPr wrap="square">
            <a:spAutoFit/>
          </a:bodyPr>
          <a:lstStyle/>
          <a:p>
            <a:pPr marL="0" lvl="1"/>
            <a:r>
              <a:rPr lang="fr-FR" sz="3200" dirty="0" smtClean="0">
                <a:cs typeface="Arial" panose="020B0604020202020204" pitchFamily="34" charset="0"/>
              </a:rPr>
              <a:t>Objectifs de la thèse</a:t>
            </a:r>
            <a:endParaRPr lang="fr-FR" sz="3200" dirty="0">
              <a:cs typeface="Arial" panose="020B0604020202020204" pitchFamily="34" charset="0"/>
            </a:endParaRPr>
          </a:p>
        </p:txBody>
      </p:sp>
      <p:sp>
        <p:nvSpPr>
          <p:cNvPr id="20" name="Rectangle 19"/>
          <p:cNvSpPr/>
          <p:nvPr/>
        </p:nvSpPr>
        <p:spPr>
          <a:xfrm>
            <a:off x="499731" y="1492878"/>
            <a:ext cx="11006467" cy="2308324"/>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285750" indent="-285750">
              <a:buFont typeface="Wingdings" panose="05000000000000000000" pitchFamily="2" charset="2"/>
              <a:buChar char="q"/>
            </a:pPr>
            <a:r>
              <a:rPr lang="fr-FR" sz="2400" dirty="0" smtClean="0">
                <a:cs typeface="Arial" panose="020B0604020202020204" pitchFamily="34" charset="0"/>
              </a:rPr>
              <a:t>Objectifs pour EDF</a:t>
            </a:r>
          </a:p>
          <a:p>
            <a:pPr marL="627063" lvl="1" indent="-285750">
              <a:buFont typeface="Arial" panose="020B0604020202020204" pitchFamily="34" charset="0"/>
              <a:buChar char="•"/>
            </a:pPr>
            <a:r>
              <a:rPr lang="fr-FR" sz="2400" dirty="0" smtClean="0"/>
              <a:t>Développer un modèle de l’effet Morton fiable</a:t>
            </a:r>
          </a:p>
          <a:p>
            <a:pPr marL="627063" lvl="1" indent="-285750">
              <a:buFont typeface="Arial" panose="020B0604020202020204" pitchFamily="34" charset="0"/>
              <a:buChar char="•"/>
            </a:pPr>
            <a:r>
              <a:rPr lang="fr-FR" sz="2400" dirty="0"/>
              <a:t>Maitriser le risque d’apparition de l’effet Morton instable lors des </a:t>
            </a:r>
            <a:r>
              <a:rPr lang="fr-FR" sz="2400" dirty="0" err="1"/>
              <a:t>rétrofits</a:t>
            </a:r>
            <a:r>
              <a:rPr lang="fr-FR" sz="2400" dirty="0"/>
              <a:t> ou de l’acquisition de nouvelles machines </a:t>
            </a:r>
          </a:p>
          <a:p>
            <a:pPr marL="627063" lvl="1" indent="-285750">
              <a:buFont typeface="Arial" panose="020B0604020202020204" pitchFamily="34" charset="0"/>
              <a:buChar char="•"/>
            </a:pPr>
            <a:r>
              <a:rPr lang="fr-FR" sz="2400" dirty="0" smtClean="0"/>
              <a:t>Maitriser </a:t>
            </a:r>
            <a:r>
              <a:rPr lang="fr-FR" sz="2400" dirty="0"/>
              <a:t>la problématique des l’effet thermique dans les machines tournantes</a:t>
            </a:r>
          </a:p>
          <a:p>
            <a:pPr marL="627063" lvl="1" indent="-285750">
              <a:buFont typeface="Arial" panose="020B0604020202020204" pitchFamily="34" charset="0"/>
              <a:buChar char="•"/>
            </a:pPr>
            <a:r>
              <a:rPr lang="fr-FR" sz="2400" dirty="0" smtClean="0"/>
              <a:t>Utiliser </a:t>
            </a:r>
            <a:r>
              <a:rPr lang="fr-FR" sz="2400" dirty="0"/>
              <a:t>le modèle dans le diagnostic et la proposition de solutions </a:t>
            </a:r>
            <a:r>
              <a:rPr lang="fr-FR" sz="2400" dirty="0" smtClean="0"/>
              <a:t>palliatives</a:t>
            </a:r>
            <a:endParaRPr lang="fr-FR" sz="2400" dirty="0"/>
          </a:p>
        </p:txBody>
      </p:sp>
      <p:sp>
        <p:nvSpPr>
          <p:cNvPr id="26" name="Rectangle 25"/>
          <p:cNvSpPr/>
          <p:nvPr/>
        </p:nvSpPr>
        <p:spPr>
          <a:xfrm>
            <a:off x="499732" y="4555944"/>
            <a:ext cx="11006467" cy="156966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285750" indent="-285750">
              <a:buFont typeface="Wingdings" panose="05000000000000000000" pitchFamily="2" charset="2"/>
              <a:buChar char="q"/>
            </a:pPr>
            <a:r>
              <a:rPr lang="fr-FR" sz="2400" dirty="0" smtClean="0">
                <a:cs typeface="Arial" panose="020B0604020202020204" pitchFamily="34" charset="0"/>
              </a:rPr>
              <a:t>Objectifs scientifiques</a:t>
            </a:r>
          </a:p>
          <a:p>
            <a:pPr marL="627063" lvl="1" indent="-285750">
              <a:buFont typeface="Arial" panose="020B0604020202020204" pitchFamily="34" charset="0"/>
              <a:buChar char="•"/>
            </a:pPr>
            <a:r>
              <a:rPr lang="fr-FR" sz="2400" dirty="0" smtClean="0"/>
              <a:t>Enrichir la connaissance sur l’effet Morton par la simulation et l’expérimentation</a:t>
            </a:r>
          </a:p>
          <a:p>
            <a:pPr marL="627063" lvl="1" indent="-285750">
              <a:buFont typeface="Arial" panose="020B0604020202020204" pitchFamily="34" charset="0"/>
              <a:buChar char="•"/>
            </a:pPr>
            <a:r>
              <a:rPr lang="fr-FR" sz="2400" dirty="0" smtClean="0"/>
              <a:t>Développer des méthodes numériques efficace pour confronter le phénomène multiphysique et multi-échelle</a:t>
            </a:r>
          </a:p>
        </p:txBody>
      </p:sp>
    </p:spTree>
    <p:extLst>
      <p:ext uri="{BB962C8B-B14F-4D97-AF65-F5344CB8AC3E}">
        <p14:creationId xmlns:p14="http://schemas.microsoft.com/office/powerpoint/2010/main" val="177969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p:cNvSpPr/>
          <p:nvPr/>
        </p:nvSpPr>
        <p:spPr>
          <a:xfrm>
            <a:off x="4553194" y="67093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1</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8" name="圆角矩形 8"/>
          <p:cNvSpPr/>
          <p:nvPr/>
        </p:nvSpPr>
        <p:spPr>
          <a:xfrm>
            <a:off x="4556040" y="1552643"/>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2</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0" name="圆角矩形 10"/>
          <p:cNvSpPr/>
          <p:nvPr/>
        </p:nvSpPr>
        <p:spPr>
          <a:xfrm>
            <a:off x="4553194" y="2456145"/>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3</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2" name="圆角矩形 12"/>
          <p:cNvSpPr/>
          <p:nvPr/>
        </p:nvSpPr>
        <p:spPr>
          <a:xfrm>
            <a:off x="4553194" y="3346191"/>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altLang="zh-CN" sz="3200" dirty="0" smtClean="0">
                <a:latin typeface="Times New Roman" panose="02020603050405020304" pitchFamily="18" charset="0"/>
                <a:ea typeface="Arial Unicode MS" panose="020B0604020202020204" pitchFamily="34" charset="-122"/>
                <a:cs typeface="Times New Roman" panose="02020603050405020304" pitchFamily="18" charset="0"/>
              </a:rPr>
              <a:t>4</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4" name="矩形 33"/>
          <p:cNvSpPr/>
          <p:nvPr/>
        </p:nvSpPr>
        <p:spPr>
          <a:xfrm>
            <a:off x="-10048" y="0"/>
            <a:ext cx="32004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15" name="矩形 35"/>
          <p:cNvSpPr/>
          <p:nvPr/>
        </p:nvSpPr>
        <p:spPr>
          <a:xfrm>
            <a:off x="1049439" y="3050820"/>
            <a:ext cx="1977401" cy="584775"/>
          </a:xfrm>
          <a:prstGeom prst="rect">
            <a:avLst/>
          </a:prstGeom>
        </p:spPr>
        <p:txBody>
          <a:bodyPr wrap="none">
            <a:spAutoFit/>
          </a:bodyPr>
          <a:lstStyle/>
          <a:p>
            <a:pPr algn="ctr"/>
            <a:r>
              <a:rPr lang="fr-FR" altLang="zh-CN" sz="3200" b="1" dirty="0" smtClean="0">
                <a:solidFill>
                  <a:schemeClr val="bg1"/>
                </a:solidFill>
                <a:ea typeface="黑体" panose="02010609060101010101" pitchFamily="49" charset="-122"/>
                <a:cs typeface="Times New Roman" panose="02020603050405020304" pitchFamily="18" charset="0"/>
              </a:rPr>
              <a:t>Sommaire</a:t>
            </a:r>
            <a:endParaRPr lang="fr-FR" altLang="zh-CN" sz="3200" b="1" dirty="0">
              <a:solidFill>
                <a:schemeClr val="bg1"/>
              </a:solidFill>
              <a:ea typeface="黑体" panose="02010609060101010101" pitchFamily="49" charset="-122"/>
              <a:cs typeface="Times New Roman" panose="02020603050405020304" pitchFamily="18" charset="0"/>
            </a:endParaRPr>
          </a:p>
        </p:txBody>
      </p:sp>
      <p:sp>
        <p:nvSpPr>
          <p:cNvPr id="156" name="矩形 9"/>
          <p:cNvSpPr/>
          <p:nvPr/>
        </p:nvSpPr>
        <p:spPr>
          <a:xfrm>
            <a:off x="5293028" y="678295"/>
            <a:ext cx="4428072"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Introduction : Contexte industriel</a:t>
            </a:r>
            <a:endParaRPr lang="zh-CN" altLang="zh-CN" sz="2400" kern="100" dirty="0">
              <a:ea typeface="微软雅黑" panose="020B0503020204020204" pitchFamily="34" charset="-122"/>
              <a:cs typeface="Times New Roman" panose="02020603050405020304" pitchFamily="18" charset="0"/>
            </a:endParaRPr>
          </a:p>
        </p:txBody>
      </p:sp>
      <p:sp>
        <p:nvSpPr>
          <p:cNvPr id="171" name="圆角矩形 12"/>
          <p:cNvSpPr/>
          <p:nvPr/>
        </p:nvSpPr>
        <p:spPr>
          <a:xfrm>
            <a:off x="4576398" y="4283509"/>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5</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4" name="Espace réservé du numéro de diapositive 2"/>
          <p:cNvSpPr>
            <a:spLocks noGrp="1"/>
          </p:cNvSpPr>
          <p:nvPr>
            <p:ph type="sldNum" sz="quarter" idx="12"/>
          </p:nvPr>
        </p:nvSpPr>
        <p:spPr>
          <a:xfrm>
            <a:off x="8991600" y="6627600"/>
            <a:ext cx="3200400" cy="230400"/>
          </a:xfrm>
          <a:solidFill>
            <a:srgbClr val="2E75B6"/>
          </a:solidFill>
        </p:spPr>
        <p:txBody>
          <a:bodyPr/>
          <a:lstStyle/>
          <a:p>
            <a:pPr algn="ctr"/>
            <a:fld id="{9100D60C-CC4E-4914-82EA-EE784DA06867}" type="slidenum">
              <a:rPr lang="en-US" sz="1300">
                <a:solidFill>
                  <a:schemeClr val="lt1"/>
                </a:solidFill>
                <a:latin typeface="Times New Roman" panose="02020603050405020304" pitchFamily="18" charset="0"/>
                <a:cs typeface="Times New Roman" panose="02020603050405020304" pitchFamily="18" charset="0"/>
              </a:rPr>
              <a:pPr algn="ctr"/>
              <a:t>9</a:t>
            </a:fld>
            <a:r>
              <a:rPr lang="en-US" sz="1300" dirty="0">
                <a:solidFill>
                  <a:schemeClr val="lt1"/>
                </a:solidFill>
                <a:latin typeface="Times New Roman" panose="02020603050405020304" pitchFamily="18" charset="0"/>
                <a:cs typeface="Times New Roman" panose="02020603050405020304" pitchFamily="18" charset="0"/>
              </a:rPr>
              <a:t>/45</a:t>
            </a:r>
          </a:p>
        </p:txBody>
      </p:sp>
      <p:sp>
        <p:nvSpPr>
          <p:cNvPr id="25" name="Espace réservé de la date 3"/>
          <p:cNvSpPr>
            <a:spLocks noGrp="1"/>
          </p:cNvSpPr>
          <p:nvPr>
            <p:ph type="dt" sz="half" idx="10"/>
          </p:nvPr>
        </p:nvSpPr>
        <p:spPr>
          <a:xfrm>
            <a:off x="0" y="6628012"/>
            <a:ext cx="3200400" cy="230400"/>
          </a:xfrm>
          <a:solidFill>
            <a:srgbClr val="1F4E79"/>
          </a:solidFill>
        </p:spPr>
        <p:txBody>
          <a:bodyPr/>
          <a:lstStyle/>
          <a:p>
            <a:pPr algn="ctr"/>
            <a:fld id="{2C85A415-D0AE-46E5-8336-59D55426364F}" type="datetime1">
              <a:rPr lang="fr-FR" sz="1300" smtClean="0">
                <a:solidFill>
                  <a:schemeClr val="lt1"/>
                </a:solidFill>
                <a:latin typeface="Times New Roman" panose="02020603050405020304" pitchFamily="18" charset="0"/>
                <a:cs typeface="Times New Roman" panose="02020603050405020304" pitchFamily="18" charset="0"/>
              </a:rPr>
              <a:t>18/03/2019</a:t>
            </a:fld>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26" name="Espace réservé du pied de page 4"/>
          <p:cNvSpPr>
            <a:spLocks noGrp="1"/>
          </p:cNvSpPr>
          <p:nvPr>
            <p:ph type="ftr" sz="quarter" idx="11"/>
          </p:nvPr>
        </p:nvSpPr>
        <p:spPr>
          <a:xfrm>
            <a:off x="3207434" y="6627600"/>
            <a:ext cx="5792400" cy="230400"/>
          </a:xfrm>
          <a:solidFill>
            <a:srgbClr val="5B9BD5"/>
          </a:solidFill>
        </p:spPr>
        <p:txBody>
          <a:bodyPr/>
          <a:lstStyle/>
          <a:p>
            <a:r>
              <a:rPr lang="fr-FR" sz="1300" smtClean="0">
                <a:solidFill>
                  <a:schemeClr val="lt1"/>
                </a:solidFill>
                <a:latin typeface="Times New Roman" panose="02020603050405020304" pitchFamily="18" charset="0"/>
                <a:cs typeface="Times New Roman" panose="02020603050405020304" pitchFamily="18" charset="0"/>
              </a:rPr>
              <a:t>Analyse de l’effet Morton</a:t>
            </a:r>
            <a:endParaRPr lang="en-US" sz="1300" dirty="0">
              <a:solidFill>
                <a:schemeClr val="lt1"/>
              </a:solidFill>
              <a:latin typeface="Times New Roman" panose="02020603050405020304" pitchFamily="18" charset="0"/>
              <a:cs typeface="Times New Roman" panose="02020603050405020304" pitchFamily="18" charset="0"/>
            </a:endParaRPr>
          </a:p>
        </p:txBody>
      </p:sp>
      <p:sp>
        <p:nvSpPr>
          <p:cNvPr id="13" name="矩形 9"/>
          <p:cNvSpPr/>
          <p:nvPr/>
        </p:nvSpPr>
        <p:spPr>
          <a:xfrm>
            <a:off x="5402743" y="1574117"/>
            <a:ext cx="327557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Modélisation</a:t>
            </a:r>
            <a:r>
              <a:rPr lang="fr-FR" altLang="zh-CN" sz="2400" b="1" kern="100" dirty="0" smtClean="0">
                <a:ea typeface="微软雅黑" panose="020B0503020204020204" pitchFamily="34" charset="-122"/>
                <a:cs typeface="Times New Roman" panose="02020603050405020304" pitchFamily="18" charset="0"/>
              </a:rPr>
              <a:t> </a:t>
            </a:r>
            <a:r>
              <a:rPr lang="fr-FR" altLang="zh-CN" sz="2400" kern="100" dirty="0" smtClean="0">
                <a:ea typeface="微软雅黑" panose="020B0503020204020204" pitchFamily="34" charset="-122"/>
                <a:cs typeface="Times New Roman" panose="02020603050405020304" pitchFamily="18" charset="0"/>
              </a:rPr>
              <a:t>numérique</a:t>
            </a:r>
            <a:endParaRPr lang="zh-CN" altLang="zh-CN" sz="2400" kern="100" dirty="0">
              <a:ea typeface="微软雅黑" panose="020B0503020204020204" pitchFamily="34" charset="-122"/>
              <a:cs typeface="Times New Roman" panose="02020603050405020304" pitchFamily="18" charset="0"/>
            </a:endParaRPr>
          </a:p>
        </p:txBody>
      </p:sp>
      <p:sp>
        <p:nvSpPr>
          <p:cNvPr id="18" name="矩形 9"/>
          <p:cNvSpPr/>
          <p:nvPr/>
        </p:nvSpPr>
        <p:spPr>
          <a:xfrm>
            <a:off x="5379539" y="4304611"/>
            <a:ext cx="5212261"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Pistes pour éviter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19" name="圆角矩形 12"/>
          <p:cNvSpPr/>
          <p:nvPr/>
        </p:nvSpPr>
        <p:spPr>
          <a:xfrm>
            <a:off x="4576398" y="5236060"/>
            <a:ext cx="506412" cy="504825"/>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Times New Roman" panose="02020603050405020304" pitchFamily="18" charset="0"/>
                <a:ea typeface="Arial Unicode MS" panose="020B0604020202020204" pitchFamily="34" charset="-122"/>
                <a:cs typeface="Times New Roman" panose="02020603050405020304" pitchFamily="18" charset="0"/>
              </a:rPr>
              <a:t>6</a:t>
            </a:r>
            <a:endParaRPr lang="zh-CN" altLang="en-US" sz="3200" dirty="0">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0" name="矩形 13"/>
          <p:cNvSpPr/>
          <p:nvPr/>
        </p:nvSpPr>
        <p:spPr>
          <a:xfrm>
            <a:off x="5402743" y="5250447"/>
            <a:ext cx="3575018" cy="461665"/>
          </a:xfrm>
          <a:prstGeom prst="rect">
            <a:avLst/>
          </a:prstGeom>
        </p:spPr>
        <p:txBody>
          <a:bodyPr wrap="none">
            <a:spAutoFit/>
          </a:bodyPr>
          <a:lstStyle/>
          <a:p>
            <a:pPr algn="ctr">
              <a:spcAft>
                <a:spcPts val="0"/>
              </a:spcAft>
              <a:defRPr/>
            </a:pPr>
            <a:r>
              <a:rPr lang="en-US" altLang="zh-CN" sz="2400" kern="100" dirty="0">
                <a:ea typeface="微软雅黑" panose="020B0503020204020204" pitchFamily="34" charset="-122"/>
                <a:cs typeface="Times New Roman" panose="02020603050405020304" pitchFamily="18" charset="0"/>
              </a:rPr>
              <a:t>Conclusions &amp; Perspectives</a:t>
            </a:r>
            <a:endParaRPr lang="zh-CN" altLang="zh-CN" sz="2400" kern="100" dirty="0">
              <a:ea typeface="微软雅黑" panose="020B0503020204020204" pitchFamily="34" charset="-122"/>
              <a:cs typeface="Times New Roman" panose="02020603050405020304" pitchFamily="18" charset="0"/>
            </a:endParaRPr>
          </a:p>
        </p:txBody>
      </p:sp>
      <p:sp>
        <p:nvSpPr>
          <p:cNvPr id="21" name="Freeform 123">
            <a:extLst>
              <a:ext uri="{FF2B5EF4-FFF2-40B4-BE49-F238E27FC236}">
                <a16:creationId xmlns="" xmlns:a16="http://schemas.microsoft.com/office/drawing/2014/main" id="{402A1139-C7D6-4537-AFBF-9254000B9FA6}"/>
              </a:ext>
            </a:extLst>
          </p:cNvPr>
          <p:cNvSpPr>
            <a:spLocks noEditPoints="1"/>
          </p:cNvSpPr>
          <p:nvPr/>
        </p:nvSpPr>
        <p:spPr bwMode="auto">
          <a:xfrm>
            <a:off x="3545533" y="1576350"/>
            <a:ext cx="731520" cy="457200"/>
          </a:xfrm>
          <a:custGeom>
            <a:avLst/>
            <a:gdLst/>
            <a:ahLst/>
            <a:cxnLst>
              <a:cxn ang="0">
                <a:pos x="1179" y="92"/>
              </a:cxn>
              <a:cxn ang="0">
                <a:pos x="1259" y="275"/>
              </a:cxn>
              <a:cxn ang="0">
                <a:pos x="1607" y="202"/>
              </a:cxn>
              <a:cxn ang="0">
                <a:pos x="1753" y="130"/>
              </a:cxn>
              <a:cxn ang="0">
                <a:pos x="1857" y="304"/>
              </a:cxn>
              <a:cxn ang="0">
                <a:pos x="2021" y="567"/>
              </a:cxn>
              <a:cxn ang="0">
                <a:pos x="1753" y="1262"/>
              </a:cxn>
              <a:cxn ang="0">
                <a:pos x="877" y="1371"/>
              </a:cxn>
              <a:cxn ang="0">
                <a:pos x="11" y="1411"/>
              </a:cxn>
              <a:cxn ang="0">
                <a:pos x="24" y="1101"/>
              </a:cxn>
              <a:cxn ang="0">
                <a:pos x="182" y="802"/>
              </a:cxn>
              <a:cxn ang="0">
                <a:pos x="595" y="409"/>
              </a:cxn>
              <a:cxn ang="0">
                <a:pos x="1073" y="700"/>
              </a:cxn>
              <a:cxn ang="0">
                <a:pos x="1155" y="187"/>
              </a:cxn>
              <a:cxn ang="0">
                <a:pos x="896" y="703"/>
              </a:cxn>
              <a:cxn ang="0">
                <a:pos x="1038" y="796"/>
              </a:cxn>
              <a:cxn ang="0">
                <a:pos x="1167" y="547"/>
              </a:cxn>
              <a:cxn ang="0">
                <a:pos x="1033" y="1090"/>
              </a:cxn>
              <a:cxn ang="0">
                <a:pos x="1684" y="283"/>
              </a:cxn>
              <a:cxn ang="0">
                <a:pos x="1558" y="660"/>
              </a:cxn>
              <a:cxn ang="0">
                <a:pos x="940" y="1250"/>
              </a:cxn>
              <a:cxn ang="0">
                <a:pos x="961" y="1290"/>
              </a:cxn>
              <a:cxn ang="0">
                <a:pos x="1656" y="456"/>
              </a:cxn>
              <a:cxn ang="0">
                <a:pos x="1781" y="577"/>
              </a:cxn>
              <a:cxn ang="0">
                <a:pos x="1813" y="253"/>
              </a:cxn>
              <a:cxn ang="0">
                <a:pos x="1756" y="300"/>
              </a:cxn>
              <a:cxn ang="0">
                <a:pos x="1631" y="706"/>
              </a:cxn>
              <a:cxn ang="0">
                <a:pos x="1722" y="409"/>
              </a:cxn>
              <a:cxn ang="0">
                <a:pos x="1697" y="707"/>
              </a:cxn>
              <a:cxn ang="0">
                <a:pos x="1737" y="743"/>
              </a:cxn>
              <a:cxn ang="0">
                <a:pos x="1221" y="1099"/>
              </a:cxn>
              <a:cxn ang="0">
                <a:pos x="1797" y="683"/>
              </a:cxn>
              <a:cxn ang="0">
                <a:pos x="1788" y="561"/>
              </a:cxn>
              <a:cxn ang="0">
                <a:pos x="342" y="594"/>
              </a:cxn>
              <a:cxn ang="0">
                <a:pos x="403" y="1094"/>
              </a:cxn>
              <a:cxn ang="0">
                <a:pos x="899" y="803"/>
              </a:cxn>
              <a:cxn ang="0">
                <a:pos x="1881" y="451"/>
              </a:cxn>
              <a:cxn ang="0">
                <a:pos x="1776" y="1127"/>
              </a:cxn>
              <a:cxn ang="0">
                <a:pos x="1227" y="1221"/>
              </a:cxn>
              <a:cxn ang="0">
                <a:pos x="1396" y="1251"/>
              </a:cxn>
              <a:cxn ang="0">
                <a:pos x="1799" y="1250"/>
              </a:cxn>
              <a:cxn ang="0">
                <a:pos x="2009" y="560"/>
              </a:cxn>
              <a:cxn ang="0">
                <a:pos x="1736" y="999"/>
              </a:cxn>
              <a:cxn ang="0">
                <a:pos x="991" y="1301"/>
              </a:cxn>
              <a:cxn ang="0">
                <a:pos x="1858" y="766"/>
              </a:cxn>
              <a:cxn ang="0">
                <a:pos x="1458" y="864"/>
              </a:cxn>
              <a:cxn ang="0">
                <a:pos x="1300" y="1031"/>
              </a:cxn>
              <a:cxn ang="0">
                <a:pos x="1489" y="913"/>
              </a:cxn>
              <a:cxn ang="0">
                <a:pos x="1464" y="896"/>
              </a:cxn>
              <a:cxn ang="0">
                <a:pos x="107" y="1088"/>
              </a:cxn>
              <a:cxn ang="0">
                <a:pos x="156" y="1111"/>
              </a:cxn>
              <a:cxn ang="0">
                <a:pos x="710" y="1240"/>
              </a:cxn>
              <a:cxn ang="0">
                <a:pos x="91" y="1159"/>
              </a:cxn>
              <a:cxn ang="0">
                <a:pos x="430" y="1205"/>
              </a:cxn>
              <a:cxn ang="0">
                <a:pos x="399" y="1216"/>
              </a:cxn>
              <a:cxn ang="0">
                <a:pos x="116" y="1207"/>
              </a:cxn>
              <a:cxn ang="0">
                <a:pos x="641" y="1373"/>
              </a:cxn>
              <a:cxn ang="0">
                <a:pos x="368" y="1369"/>
              </a:cxn>
              <a:cxn ang="0">
                <a:pos x="88" y="1337"/>
              </a:cxn>
              <a:cxn ang="0">
                <a:pos x="120" y="1331"/>
              </a:cxn>
              <a:cxn ang="0">
                <a:pos x="686" y="1288"/>
              </a:cxn>
              <a:cxn ang="0">
                <a:pos x="877" y="1358"/>
              </a:cxn>
            </a:cxnLst>
            <a:rect l="0" t="0" r="r" b="b"/>
            <a:pathLst>
              <a:path w="2040" h="1427">
                <a:moveTo>
                  <a:pt x="1079" y="278"/>
                </a:moveTo>
                <a:lnTo>
                  <a:pt x="1079" y="278"/>
                </a:lnTo>
                <a:lnTo>
                  <a:pt x="1079" y="276"/>
                </a:lnTo>
                <a:lnTo>
                  <a:pt x="1077" y="275"/>
                </a:lnTo>
                <a:lnTo>
                  <a:pt x="1077" y="275"/>
                </a:lnTo>
                <a:lnTo>
                  <a:pt x="1077" y="278"/>
                </a:lnTo>
                <a:lnTo>
                  <a:pt x="1076" y="278"/>
                </a:lnTo>
                <a:lnTo>
                  <a:pt x="1076" y="275"/>
                </a:lnTo>
                <a:lnTo>
                  <a:pt x="1076" y="274"/>
                </a:lnTo>
                <a:lnTo>
                  <a:pt x="1077" y="273"/>
                </a:lnTo>
                <a:lnTo>
                  <a:pt x="1077" y="273"/>
                </a:lnTo>
                <a:lnTo>
                  <a:pt x="1078" y="271"/>
                </a:lnTo>
                <a:lnTo>
                  <a:pt x="1080" y="271"/>
                </a:lnTo>
                <a:lnTo>
                  <a:pt x="1081" y="271"/>
                </a:lnTo>
                <a:lnTo>
                  <a:pt x="1082" y="271"/>
                </a:lnTo>
                <a:lnTo>
                  <a:pt x="1082" y="270"/>
                </a:lnTo>
                <a:lnTo>
                  <a:pt x="1082" y="270"/>
                </a:lnTo>
                <a:lnTo>
                  <a:pt x="1081" y="269"/>
                </a:lnTo>
                <a:lnTo>
                  <a:pt x="1081" y="267"/>
                </a:lnTo>
                <a:lnTo>
                  <a:pt x="1084" y="263"/>
                </a:lnTo>
                <a:lnTo>
                  <a:pt x="1088" y="261"/>
                </a:lnTo>
                <a:lnTo>
                  <a:pt x="1091" y="259"/>
                </a:lnTo>
                <a:lnTo>
                  <a:pt x="1091" y="259"/>
                </a:lnTo>
                <a:lnTo>
                  <a:pt x="1093" y="253"/>
                </a:lnTo>
                <a:lnTo>
                  <a:pt x="1096" y="245"/>
                </a:lnTo>
                <a:lnTo>
                  <a:pt x="1105" y="231"/>
                </a:lnTo>
                <a:lnTo>
                  <a:pt x="1115" y="218"/>
                </a:lnTo>
                <a:lnTo>
                  <a:pt x="1125" y="206"/>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79" y="84"/>
                </a:lnTo>
                <a:lnTo>
                  <a:pt x="1181" y="82"/>
                </a:lnTo>
                <a:lnTo>
                  <a:pt x="1184" y="81"/>
                </a:lnTo>
                <a:lnTo>
                  <a:pt x="1186" y="78"/>
                </a:lnTo>
                <a:lnTo>
                  <a:pt x="1188" y="75"/>
                </a:lnTo>
                <a:lnTo>
                  <a:pt x="1190" y="71"/>
                </a:lnTo>
                <a:lnTo>
                  <a:pt x="1190" y="67"/>
                </a:lnTo>
                <a:lnTo>
                  <a:pt x="1190" y="63"/>
                </a:lnTo>
                <a:lnTo>
                  <a:pt x="1187" y="60"/>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14" y="0"/>
                </a:lnTo>
                <a:lnTo>
                  <a:pt x="1221" y="5"/>
                </a:lnTo>
                <a:lnTo>
                  <a:pt x="1225" y="13"/>
                </a:lnTo>
                <a:lnTo>
                  <a:pt x="1228" y="21"/>
                </a:lnTo>
                <a:lnTo>
                  <a:pt x="1231" y="30"/>
                </a:lnTo>
                <a:lnTo>
                  <a:pt x="1235" y="50"/>
                </a:lnTo>
                <a:lnTo>
                  <a:pt x="1238" y="70"/>
                </a:lnTo>
                <a:lnTo>
                  <a:pt x="1238" y="70"/>
                </a:lnTo>
                <a:lnTo>
                  <a:pt x="1240" y="80"/>
                </a:lnTo>
                <a:lnTo>
                  <a:pt x="1244" y="91"/>
                </a:lnTo>
                <a:lnTo>
                  <a:pt x="1247" y="102"/>
                </a:lnTo>
                <a:lnTo>
                  <a:pt x="1250" y="111"/>
                </a:lnTo>
                <a:lnTo>
                  <a:pt x="1250" y="111"/>
                </a:lnTo>
                <a:lnTo>
                  <a:pt x="1252" y="128"/>
                </a:lnTo>
                <a:lnTo>
                  <a:pt x="1253" y="147"/>
                </a:lnTo>
                <a:lnTo>
                  <a:pt x="1254" y="186"/>
                </a:lnTo>
                <a:lnTo>
                  <a:pt x="1254" y="186"/>
                </a:lnTo>
                <a:lnTo>
                  <a:pt x="1255" y="236"/>
                </a:lnTo>
                <a:lnTo>
                  <a:pt x="1256" y="257"/>
                </a:lnTo>
                <a:lnTo>
                  <a:pt x="1259" y="275"/>
                </a:lnTo>
                <a:lnTo>
                  <a:pt x="1259" y="275"/>
                </a:lnTo>
                <a:lnTo>
                  <a:pt x="1252" y="320"/>
                </a:lnTo>
                <a:lnTo>
                  <a:pt x="1244" y="365"/>
                </a:lnTo>
                <a:lnTo>
                  <a:pt x="1233" y="408"/>
                </a:lnTo>
                <a:lnTo>
                  <a:pt x="1228" y="429"/>
                </a:lnTo>
                <a:lnTo>
                  <a:pt x="1222" y="450"/>
                </a:lnTo>
                <a:lnTo>
                  <a:pt x="1222" y="450"/>
                </a:lnTo>
                <a:lnTo>
                  <a:pt x="1250" y="424"/>
                </a:lnTo>
                <a:lnTo>
                  <a:pt x="1278" y="398"/>
                </a:lnTo>
                <a:lnTo>
                  <a:pt x="1308" y="373"/>
                </a:lnTo>
                <a:lnTo>
                  <a:pt x="1338" y="348"/>
                </a:lnTo>
                <a:lnTo>
                  <a:pt x="1338" y="348"/>
                </a:lnTo>
                <a:lnTo>
                  <a:pt x="1356" y="334"/>
                </a:lnTo>
                <a:lnTo>
                  <a:pt x="1364" y="327"/>
                </a:lnTo>
                <a:lnTo>
                  <a:pt x="1373" y="320"/>
                </a:lnTo>
                <a:lnTo>
                  <a:pt x="1373" y="320"/>
                </a:lnTo>
                <a:lnTo>
                  <a:pt x="1382" y="314"/>
                </a:lnTo>
                <a:lnTo>
                  <a:pt x="1393" y="309"/>
                </a:lnTo>
                <a:lnTo>
                  <a:pt x="1397" y="306"/>
                </a:lnTo>
                <a:lnTo>
                  <a:pt x="1403" y="304"/>
                </a:lnTo>
                <a:lnTo>
                  <a:pt x="1407" y="300"/>
                </a:lnTo>
                <a:lnTo>
                  <a:pt x="1410" y="294"/>
                </a:lnTo>
                <a:lnTo>
                  <a:pt x="1410" y="294"/>
                </a:lnTo>
                <a:lnTo>
                  <a:pt x="1411" y="296"/>
                </a:lnTo>
                <a:lnTo>
                  <a:pt x="1413" y="297"/>
                </a:lnTo>
                <a:lnTo>
                  <a:pt x="1415" y="296"/>
                </a:lnTo>
                <a:lnTo>
                  <a:pt x="1417" y="294"/>
                </a:lnTo>
                <a:lnTo>
                  <a:pt x="1417" y="294"/>
                </a:lnTo>
                <a:lnTo>
                  <a:pt x="1428" y="287"/>
                </a:lnTo>
                <a:lnTo>
                  <a:pt x="1439" y="281"/>
                </a:lnTo>
                <a:lnTo>
                  <a:pt x="1462" y="269"/>
                </a:lnTo>
                <a:lnTo>
                  <a:pt x="1484" y="258"/>
                </a:lnTo>
                <a:lnTo>
                  <a:pt x="1495" y="251"/>
                </a:lnTo>
                <a:lnTo>
                  <a:pt x="1505" y="243"/>
                </a:lnTo>
                <a:lnTo>
                  <a:pt x="1505" y="243"/>
                </a:lnTo>
                <a:lnTo>
                  <a:pt x="1519" y="239"/>
                </a:lnTo>
                <a:lnTo>
                  <a:pt x="1532" y="233"/>
                </a:lnTo>
                <a:lnTo>
                  <a:pt x="1557" y="223"/>
                </a:lnTo>
                <a:lnTo>
                  <a:pt x="1581" y="212"/>
                </a:lnTo>
                <a:lnTo>
                  <a:pt x="1593" y="207"/>
                </a:lnTo>
                <a:lnTo>
                  <a:pt x="1607" y="202"/>
                </a:lnTo>
                <a:lnTo>
                  <a:pt x="1607" y="202"/>
                </a:lnTo>
                <a:lnTo>
                  <a:pt x="1610" y="199"/>
                </a:lnTo>
                <a:lnTo>
                  <a:pt x="1615" y="196"/>
                </a:lnTo>
                <a:lnTo>
                  <a:pt x="1623" y="190"/>
                </a:lnTo>
                <a:lnTo>
                  <a:pt x="1623" y="190"/>
                </a:lnTo>
                <a:lnTo>
                  <a:pt x="1626" y="186"/>
                </a:lnTo>
                <a:lnTo>
                  <a:pt x="1630" y="182"/>
                </a:lnTo>
                <a:lnTo>
                  <a:pt x="1633" y="178"/>
                </a:lnTo>
                <a:lnTo>
                  <a:pt x="1636" y="173"/>
                </a:lnTo>
                <a:lnTo>
                  <a:pt x="1636" y="173"/>
                </a:lnTo>
                <a:lnTo>
                  <a:pt x="1639" y="171"/>
                </a:lnTo>
                <a:lnTo>
                  <a:pt x="1644" y="170"/>
                </a:lnTo>
                <a:lnTo>
                  <a:pt x="1647" y="169"/>
                </a:lnTo>
                <a:lnTo>
                  <a:pt x="1650" y="167"/>
                </a:lnTo>
                <a:lnTo>
                  <a:pt x="1650" y="167"/>
                </a:lnTo>
                <a:lnTo>
                  <a:pt x="1656" y="161"/>
                </a:lnTo>
                <a:lnTo>
                  <a:pt x="1662" y="154"/>
                </a:lnTo>
                <a:lnTo>
                  <a:pt x="1666" y="146"/>
                </a:lnTo>
                <a:lnTo>
                  <a:pt x="1670" y="137"/>
                </a:lnTo>
                <a:lnTo>
                  <a:pt x="1680" y="120"/>
                </a:lnTo>
                <a:lnTo>
                  <a:pt x="1688" y="103"/>
                </a:lnTo>
                <a:lnTo>
                  <a:pt x="1688" y="103"/>
                </a:lnTo>
                <a:lnTo>
                  <a:pt x="1688" y="96"/>
                </a:lnTo>
                <a:lnTo>
                  <a:pt x="1687" y="91"/>
                </a:lnTo>
                <a:lnTo>
                  <a:pt x="1687" y="86"/>
                </a:lnTo>
                <a:lnTo>
                  <a:pt x="1688" y="84"/>
                </a:lnTo>
                <a:lnTo>
                  <a:pt x="1691" y="81"/>
                </a:lnTo>
                <a:lnTo>
                  <a:pt x="1691" y="81"/>
                </a:lnTo>
                <a:lnTo>
                  <a:pt x="1696" y="82"/>
                </a:lnTo>
                <a:lnTo>
                  <a:pt x="1698" y="82"/>
                </a:lnTo>
                <a:lnTo>
                  <a:pt x="1701" y="81"/>
                </a:lnTo>
                <a:lnTo>
                  <a:pt x="1701" y="81"/>
                </a:lnTo>
                <a:lnTo>
                  <a:pt x="1705" y="97"/>
                </a:lnTo>
                <a:lnTo>
                  <a:pt x="1710" y="112"/>
                </a:lnTo>
                <a:lnTo>
                  <a:pt x="1714" y="127"/>
                </a:lnTo>
                <a:lnTo>
                  <a:pt x="1715" y="135"/>
                </a:lnTo>
                <a:lnTo>
                  <a:pt x="1715" y="142"/>
                </a:lnTo>
                <a:lnTo>
                  <a:pt x="1715" y="142"/>
                </a:lnTo>
                <a:lnTo>
                  <a:pt x="1730" y="138"/>
                </a:lnTo>
                <a:lnTo>
                  <a:pt x="1742" y="134"/>
                </a:lnTo>
                <a:lnTo>
                  <a:pt x="1753" y="130"/>
                </a:lnTo>
                <a:lnTo>
                  <a:pt x="1766" y="126"/>
                </a:lnTo>
                <a:lnTo>
                  <a:pt x="1766" y="126"/>
                </a:lnTo>
                <a:lnTo>
                  <a:pt x="1781" y="147"/>
                </a:lnTo>
                <a:lnTo>
                  <a:pt x="1787" y="157"/>
                </a:lnTo>
                <a:lnTo>
                  <a:pt x="1793" y="169"/>
                </a:lnTo>
                <a:lnTo>
                  <a:pt x="1793" y="169"/>
                </a:lnTo>
                <a:lnTo>
                  <a:pt x="1797" y="168"/>
                </a:lnTo>
                <a:lnTo>
                  <a:pt x="1800" y="167"/>
                </a:lnTo>
                <a:lnTo>
                  <a:pt x="1804" y="164"/>
                </a:lnTo>
                <a:lnTo>
                  <a:pt x="1809" y="161"/>
                </a:lnTo>
                <a:lnTo>
                  <a:pt x="1812" y="161"/>
                </a:lnTo>
                <a:lnTo>
                  <a:pt x="1814" y="162"/>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1" y="197"/>
                </a:lnTo>
                <a:lnTo>
                  <a:pt x="1839" y="194"/>
                </a:lnTo>
                <a:lnTo>
                  <a:pt x="1847" y="191"/>
                </a:lnTo>
                <a:lnTo>
                  <a:pt x="1856" y="190"/>
                </a:lnTo>
                <a:lnTo>
                  <a:pt x="1860" y="191"/>
                </a:lnTo>
                <a:lnTo>
                  <a:pt x="1863" y="192"/>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2" y="305"/>
                </a:lnTo>
                <a:lnTo>
                  <a:pt x="1857" y="304"/>
                </a:lnTo>
                <a:lnTo>
                  <a:pt x="1862" y="304"/>
                </a:lnTo>
                <a:lnTo>
                  <a:pt x="1873" y="303"/>
                </a:lnTo>
                <a:lnTo>
                  <a:pt x="1884" y="303"/>
                </a:lnTo>
                <a:lnTo>
                  <a:pt x="1895" y="302"/>
                </a:lnTo>
                <a:lnTo>
                  <a:pt x="1895" y="302"/>
                </a:lnTo>
                <a:lnTo>
                  <a:pt x="1902" y="299"/>
                </a:lnTo>
                <a:lnTo>
                  <a:pt x="1908" y="296"/>
                </a:lnTo>
                <a:lnTo>
                  <a:pt x="1914" y="292"/>
                </a:lnTo>
                <a:lnTo>
                  <a:pt x="1917" y="292"/>
                </a:lnTo>
                <a:lnTo>
                  <a:pt x="1920" y="293"/>
                </a:lnTo>
                <a:lnTo>
                  <a:pt x="1920" y="293"/>
                </a:lnTo>
                <a:lnTo>
                  <a:pt x="1922" y="297"/>
                </a:lnTo>
                <a:lnTo>
                  <a:pt x="1922" y="301"/>
                </a:lnTo>
                <a:lnTo>
                  <a:pt x="1922" y="305"/>
                </a:lnTo>
                <a:lnTo>
                  <a:pt x="1921" y="309"/>
                </a:lnTo>
                <a:lnTo>
                  <a:pt x="1914" y="327"/>
                </a:lnTo>
                <a:lnTo>
                  <a:pt x="1914" y="327"/>
                </a:lnTo>
                <a:lnTo>
                  <a:pt x="1908" y="349"/>
                </a:lnTo>
                <a:lnTo>
                  <a:pt x="1902" y="372"/>
                </a:lnTo>
                <a:lnTo>
                  <a:pt x="1890" y="415"/>
                </a:lnTo>
                <a:lnTo>
                  <a:pt x="1890" y="415"/>
                </a:lnTo>
                <a:lnTo>
                  <a:pt x="1923" y="415"/>
                </a:lnTo>
                <a:lnTo>
                  <a:pt x="1954" y="413"/>
                </a:lnTo>
                <a:lnTo>
                  <a:pt x="2016" y="407"/>
                </a:lnTo>
                <a:lnTo>
                  <a:pt x="2016" y="407"/>
                </a:lnTo>
                <a:lnTo>
                  <a:pt x="2023" y="415"/>
                </a:lnTo>
                <a:lnTo>
                  <a:pt x="2029" y="423"/>
                </a:lnTo>
                <a:lnTo>
                  <a:pt x="2033" y="430"/>
                </a:lnTo>
                <a:lnTo>
                  <a:pt x="2036" y="438"/>
                </a:lnTo>
                <a:lnTo>
                  <a:pt x="2039" y="446"/>
                </a:lnTo>
                <a:lnTo>
                  <a:pt x="2040" y="456"/>
                </a:lnTo>
                <a:lnTo>
                  <a:pt x="2039" y="467"/>
                </a:lnTo>
                <a:lnTo>
                  <a:pt x="2038" y="480"/>
                </a:lnTo>
                <a:lnTo>
                  <a:pt x="2038" y="480"/>
                </a:lnTo>
                <a:lnTo>
                  <a:pt x="2034" y="494"/>
                </a:lnTo>
                <a:lnTo>
                  <a:pt x="2030" y="510"/>
                </a:lnTo>
                <a:lnTo>
                  <a:pt x="2027" y="526"/>
                </a:lnTo>
                <a:lnTo>
                  <a:pt x="2024" y="542"/>
                </a:lnTo>
                <a:lnTo>
                  <a:pt x="2024" y="542"/>
                </a:lnTo>
                <a:lnTo>
                  <a:pt x="2021" y="555"/>
                </a:lnTo>
                <a:lnTo>
                  <a:pt x="2021" y="567"/>
                </a:lnTo>
                <a:lnTo>
                  <a:pt x="2020" y="580"/>
                </a:lnTo>
                <a:lnTo>
                  <a:pt x="2019" y="593"/>
                </a:lnTo>
                <a:lnTo>
                  <a:pt x="2019" y="593"/>
                </a:lnTo>
                <a:lnTo>
                  <a:pt x="2017" y="603"/>
                </a:lnTo>
                <a:lnTo>
                  <a:pt x="2014" y="612"/>
                </a:lnTo>
                <a:lnTo>
                  <a:pt x="2011" y="622"/>
                </a:lnTo>
                <a:lnTo>
                  <a:pt x="2009" y="631"/>
                </a:lnTo>
                <a:lnTo>
                  <a:pt x="2009" y="631"/>
                </a:lnTo>
                <a:lnTo>
                  <a:pt x="2005" y="647"/>
                </a:lnTo>
                <a:lnTo>
                  <a:pt x="2002" y="661"/>
                </a:lnTo>
                <a:lnTo>
                  <a:pt x="1993" y="693"/>
                </a:lnTo>
                <a:lnTo>
                  <a:pt x="1993" y="693"/>
                </a:lnTo>
                <a:lnTo>
                  <a:pt x="1974" y="768"/>
                </a:lnTo>
                <a:lnTo>
                  <a:pt x="1956" y="844"/>
                </a:lnTo>
                <a:lnTo>
                  <a:pt x="1937" y="919"/>
                </a:lnTo>
                <a:lnTo>
                  <a:pt x="1919" y="991"/>
                </a:lnTo>
                <a:lnTo>
                  <a:pt x="1919" y="991"/>
                </a:lnTo>
                <a:lnTo>
                  <a:pt x="1911" y="1014"/>
                </a:lnTo>
                <a:lnTo>
                  <a:pt x="1905" y="1036"/>
                </a:lnTo>
                <a:lnTo>
                  <a:pt x="1898" y="1058"/>
                </a:lnTo>
                <a:lnTo>
                  <a:pt x="1895" y="1069"/>
                </a:lnTo>
                <a:lnTo>
                  <a:pt x="1893" y="1079"/>
                </a:lnTo>
                <a:lnTo>
                  <a:pt x="1893" y="1079"/>
                </a:lnTo>
                <a:lnTo>
                  <a:pt x="1886" y="1126"/>
                </a:lnTo>
                <a:lnTo>
                  <a:pt x="1881" y="1149"/>
                </a:lnTo>
                <a:lnTo>
                  <a:pt x="1877" y="1170"/>
                </a:lnTo>
                <a:lnTo>
                  <a:pt x="1872" y="1192"/>
                </a:lnTo>
                <a:lnTo>
                  <a:pt x="1865" y="1212"/>
                </a:lnTo>
                <a:lnTo>
                  <a:pt x="1859" y="1232"/>
                </a:lnTo>
                <a:lnTo>
                  <a:pt x="1850" y="1252"/>
                </a:lnTo>
                <a:lnTo>
                  <a:pt x="1850" y="1252"/>
                </a:lnTo>
                <a:lnTo>
                  <a:pt x="1846" y="1254"/>
                </a:lnTo>
                <a:lnTo>
                  <a:pt x="1841" y="1257"/>
                </a:lnTo>
                <a:lnTo>
                  <a:pt x="1834" y="1259"/>
                </a:lnTo>
                <a:lnTo>
                  <a:pt x="1830" y="1262"/>
                </a:lnTo>
                <a:lnTo>
                  <a:pt x="1830" y="1262"/>
                </a:lnTo>
                <a:lnTo>
                  <a:pt x="1812" y="1265"/>
                </a:lnTo>
                <a:lnTo>
                  <a:pt x="1792" y="1265"/>
                </a:lnTo>
                <a:lnTo>
                  <a:pt x="1773" y="1263"/>
                </a:lnTo>
                <a:lnTo>
                  <a:pt x="1753" y="1262"/>
                </a:lnTo>
                <a:lnTo>
                  <a:pt x="1753" y="1262"/>
                </a:lnTo>
                <a:lnTo>
                  <a:pt x="1733" y="1261"/>
                </a:lnTo>
                <a:lnTo>
                  <a:pt x="1715" y="1262"/>
                </a:lnTo>
                <a:lnTo>
                  <a:pt x="1697" y="1265"/>
                </a:lnTo>
                <a:lnTo>
                  <a:pt x="1679" y="1268"/>
                </a:lnTo>
                <a:lnTo>
                  <a:pt x="1642" y="1274"/>
                </a:lnTo>
                <a:lnTo>
                  <a:pt x="1624" y="1276"/>
                </a:lnTo>
                <a:lnTo>
                  <a:pt x="1607" y="1278"/>
                </a:lnTo>
                <a:lnTo>
                  <a:pt x="1607" y="1278"/>
                </a:lnTo>
                <a:lnTo>
                  <a:pt x="1593" y="1277"/>
                </a:lnTo>
                <a:lnTo>
                  <a:pt x="1579" y="1277"/>
                </a:lnTo>
                <a:lnTo>
                  <a:pt x="1573" y="1277"/>
                </a:lnTo>
                <a:lnTo>
                  <a:pt x="1568" y="1280"/>
                </a:lnTo>
                <a:lnTo>
                  <a:pt x="1561" y="1282"/>
                </a:lnTo>
                <a:lnTo>
                  <a:pt x="1556" y="1285"/>
                </a:lnTo>
                <a:lnTo>
                  <a:pt x="1556" y="1285"/>
                </a:lnTo>
                <a:lnTo>
                  <a:pt x="1428" y="1293"/>
                </a:lnTo>
                <a:lnTo>
                  <a:pt x="1294" y="1301"/>
                </a:lnTo>
                <a:lnTo>
                  <a:pt x="1294" y="1301"/>
                </a:lnTo>
                <a:lnTo>
                  <a:pt x="1224" y="1306"/>
                </a:lnTo>
                <a:lnTo>
                  <a:pt x="1188" y="1311"/>
                </a:lnTo>
                <a:lnTo>
                  <a:pt x="1153" y="1315"/>
                </a:lnTo>
                <a:lnTo>
                  <a:pt x="1118" y="1320"/>
                </a:lnTo>
                <a:lnTo>
                  <a:pt x="1084" y="1328"/>
                </a:lnTo>
                <a:lnTo>
                  <a:pt x="1050" y="1335"/>
                </a:lnTo>
                <a:lnTo>
                  <a:pt x="1018" y="1344"/>
                </a:lnTo>
                <a:lnTo>
                  <a:pt x="1018" y="1344"/>
                </a:lnTo>
                <a:lnTo>
                  <a:pt x="1012" y="1347"/>
                </a:lnTo>
                <a:lnTo>
                  <a:pt x="1012" y="1347"/>
                </a:lnTo>
                <a:lnTo>
                  <a:pt x="999" y="1354"/>
                </a:lnTo>
                <a:lnTo>
                  <a:pt x="987" y="1362"/>
                </a:lnTo>
                <a:lnTo>
                  <a:pt x="975" y="1369"/>
                </a:lnTo>
                <a:lnTo>
                  <a:pt x="969" y="1373"/>
                </a:lnTo>
                <a:lnTo>
                  <a:pt x="961" y="1374"/>
                </a:lnTo>
                <a:lnTo>
                  <a:pt x="961" y="1374"/>
                </a:lnTo>
                <a:lnTo>
                  <a:pt x="947" y="1376"/>
                </a:lnTo>
                <a:lnTo>
                  <a:pt x="929" y="1377"/>
                </a:lnTo>
                <a:lnTo>
                  <a:pt x="912" y="1377"/>
                </a:lnTo>
                <a:lnTo>
                  <a:pt x="896" y="1376"/>
                </a:lnTo>
                <a:lnTo>
                  <a:pt x="896" y="1376"/>
                </a:lnTo>
                <a:lnTo>
                  <a:pt x="887" y="1374"/>
                </a:lnTo>
                <a:lnTo>
                  <a:pt x="877" y="1371"/>
                </a:lnTo>
                <a:lnTo>
                  <a:pt x="867" y="1367"/>
                </a:lnTo>
                <a:lnTo>
                  <a:pt x="861" y="1367"/>
                </a:lnTo>
                <a:lnTo>
                  <a:pt x="861" y="1367"/>
                </a:lnTo>
                <a:lnTo>
                  <a:pt x="839" y="1368"/>
                </a:lnTo>
                <a:lnTo>
                  <a:pt x="817" y="1369"/>
                </a:lnTo>
                <a:lnTo>
                  <a:pt x="772" y="1371"/>
                </a:lnTo>
                <a:lnTo>
                  <a:pt x="772" y="1371"/>
                </a:lnTo>
                <a:lnTo>
                  <a:pt x="741" y="1372"/>
                </a:lnTo>
                <a:lnTo>
                  <a:pt x="712" y="1375"/>
                </a:lnTo>
                <a:lnTo>
                  <a:pt x="649" y="1384"/>
                </a:lnTo>
                <a:lnTo>
                  <a:pt x="649" y="1384"/>
                </a:lnTo>
                <a:lnTo>
                  <a:pt x="614" y="1389"/>
                </a:lnTo>
                <a:lnTo>
                  <a:pt x="578" y="1392"/>
                </a:lnTo>
                <a:lnTo>
                  <a:pt x="542" y="1394"/>
                </a:lnTo>
                <a:lnTo>
                  <a:pt x="506" y="1397"/>
                </a:lnTo>
                <a:lnTo>
                  <a:pt x="506" y="1397"/>
                </a:lnTo>
                <a:lnTo>
                  <a:pt x="448" y="1404"/>
                </a:lnTo>
                <a:lnTo>
                  <a:pt x="388" y="1410"/>
                </a:lnTo>
                <a:lnTo>
                  <a:pt x="328" y="1415"/>
                </a:lnTo>
                <a:lnTo>
                  <a:pt x="298" y="1418"/>
                </a:lnTo>
                <a:lnTo>
                  <a:pt x="267" y="1419"/>
                </a:lnTo>
                <a:lnTo>
                  <a:pt x="267" y="1419"/>
                </a:lnTo>
                <a:lnTo>
                  <a:pt x="252" y="1418"/>
                </a:lnTo>
                <a:lnTo>
                  <a:pt x="244" y="1417"/>
                </a:lnTo>
                <a:lnTo>
                  <a:pt x="237" y="1417"/>
                </a:lnTo>
                <a:lnTo>
                  <a:pt x="237" y="1417"/>
                </a:lnTo>
                <a:lnTo>
                  <a:pt x="216" y="1419"/>
                </a:lnTo>
                <a:lnTo>
                  <a:pt x="196" y="1422"/>
                </a:lnTo>
                <a:lnTo>
                  <a:pt x="177" y="1425"/>
                </a:lnTo>
                <a:lnTo>
                  <a:pt x="156" y="1427"/>
                </a:lnTo>
                <a:lnTo>
                  <a:pt x="156" y="1427"/>
                </a:lnTo>
                <a:lnTo>
                  <a:pt x="134" y="1427"/>
                </a:lnTo>
                <a:lnTo>
                  <a:pt x="110" y="1425"/>
                </a:lnTo>
                <a:lnTo>
                  <a:pt x="87" y="1423"/>
                </a:lnTo>
                <a:lnTo>
                  <a:pt x="64" y="1422"/>
                </a:lnTo>
                <a:lnTo>
                  <a:pt x="64" y="1422"/>
                </a:lnTo>
                <a:lnTo>
                  <a:pt x="50" y="1421"/>
                </a:lnTo>
                <a:lnTo>
                  <a:pt x="36" y="1419"/>
                </a:lnTo>
                <a:lnTo>
                  <a:pt x="24" y="1415"/>
                </a:lnTo>
                <a:lnTo>
                  <a:pt x="11" y="1411"/>
                </a:lnTo>
                <a:lnTo>
                  <a:pt x="11" y="1411"/>
                </a:lnTo>
                <a:lnTo>
                  <a:pt x="9" y="1404"/>
                </a:lnTo>
                <a:lnTo>
                  <a:pt x="6" y="1394"/>
                </a:lnTo>
                <a:lnTo>
                  <a:pt x="4" y="1386"/>
                </a:lnTo>
                <a:lnTo>
                  <a:pt x="2" y="1382"/>
                </a:lnTo>
                <a:lnTo>
                  <a:pt x="0" y="1379"/>
                </a:lnTo>
                <a:lnTo>
                  <a:pt x="0" y="1379"/>
                </a:lnTo>
                <a:lnTo>
                  <a:pt x="21" y="1335"/>
                </a:lnTo>
                <a:lnTo>
                  <a:pt x="43" y="1291"/>
                </a:lnTo>
                <a:lnTo>
                  <a:pt x="66" y="1250"/>
                </a:lnTo>
                <a:lnTo>
                  <a:pt x="89" y="1210"/>
                </a:lnTo>
                <a:lnTo>
                  <a:pt x="89" y="1210"/>
                </a:lnTo>
                <a:lnTo>
                  <a:pt x="71" y="1211"/>
                </a:lnTo>
                <a:lnTo>
                  <a:pt x="52" y="1213"/>
                </a:lnTo>
                <a:lnTo>
                  <a:pt x="35" y="1215"/>
                </a:lnTo>
                <a:lnTo>
                  <a:pt x="18" y="1215"/>
                </a:lnTo>
                <a:lnTo>
                  <a:pt x="18" y="1215"/>
                </a:lnTo>
                <a:lnTo>
                  <a:pt x="16" y="1208"/>
                </a:lnTo>
                <a:lnTo>
                  <a:pt x="17" y="1199"/>
                </a:lnTo>
                <a:lnTo>
                  <a:pt x="19" y="1192"/>
                </a:lnTo>
                <a:lnTo>
                  <a:pt x="22" y="1183"/>
                </a:lnTo>
                <a:lnTo>
                  <a:pt x="30" y="1168"/>
                </a:lnTo>
                <a:lnTo>
                  <a:pt x="37" y="1153"/>
                </a:lnTo>
                <a:lnTo>
                  <a:pt x="37" y="1153"/>
                </a:lnTo>
                <a:lnTo>
                  <a:pt x="32" y="1151"/>
                </a:lnTo>
                <a:lnTo>
                  <a:pt x="27" y="1150"/>
                </a:lnTo>
                <a:lnTo>
                  <a:pt x="21" y="1151"/>
                </a:lnTo>
                <a:lnTo>
                  <a:pt x="16" y="1151"/>
                </a:lnTo>
                <a:lnTo>
                  <a:pt x="12" y="1152"/>
                </a:lnTo>
                <a:lnTo>
                  <a:pt x="7" y="1152"/>
                </a:lnTo>
                <a:lnTo>
                  <a:pt x="4" y="1151"/>
                </a:lnTo>
                <a:lnTo>
                  <a:pt x="0" y="1148"/>
                </a:lnTo>
                <a:lnTo>
                  <a:pt x="0" y="1148"/>
                </a:lnTo>
                <a:lnTo>
                  <a:pt x="0" y="1140"/>
                </a:lnTo>
                <a:lnTo>
                  <a:pt x="2" y="1134"/>
                </a:lnTo>
                <a:lnTo>
                  <a:pt x="5" y="1129"/>
                </a:lnTo>
                <a:lnTo>
                  <a:pt x="10" y="1123"/>
                </a:lnTo>
                <a:lnTo>
                  <a:pt x="19" y="1112"/>
                </a:lnTo>
                <a:lnTo>
                  <a:pt x="24" y="1107"/>
                </a:lnTo>
                <a:lnTo>
                  <a:pt x="27" y="1101"/>
                </a:lnTo>
                <a:lnTo>
                  <a:pt x="27" y="1101"/>
                </a:lnTo>
                <a:lnTo>
                  <a:pt x="24" y="1101"/>
                </a:lnTo>
                <a:lnTo>
                  <a:pt x="19" y="1101"/>
                </a:lnTo>
                <a:lnTo>
                  <a:pt x="14" y="1099"/>
                </a:lnTo>
                <a:lnTo>
                  <a:pt x="12" y="1097"/>
                </a:lnTo>
                <a:lnTo>
                  <a:pt x="11" y="1095"/>
                </a:lnTo>
                <a:lnTo>
                  <a:pt x="11" y="1095"/>
                </a:lnTo>
                <a:lnTo>
                  <a:pt x="14" y="1086"/>
                </a:lnTo>
                <a:lnTo>
                  <a:pt x="17" y="1078"/>
                </a:lnTo>
                <a:lnTo>
                  <a:pt x="27" y="1064"/>
                </a:lnTo>
                <a:lnTo>
                  <a:pt x="36" y="1051"/>
                </a:lnTo>
                <a:lnTo>
                  <a:pt x="41" y="1044"/>
                </a:lnTo>
                <a:lnTo>
                  <a:pt x="45" y="1036"/>
                </a:lnTo>
                <a:lnTo>
                  <a:pt x="45" y="1036"/>
                </a:lnTo>
                <a:lnTo>
                  <a:pt x="36" y="1036"/>
                </a:lnTo>
                <a:lnTo>
                  <a:pt x="29" y="1036"/>
                </a:lnTo>
                <a:lnTo>
                  <a:pt x="25" y="1035"/>
                </a:lnTo>
                <a:lnTo>
                  <a:pt x="21" y="1034"/>
                </a:lnTo>
                <a:lnTo>
                  <a:pt x="18" y="1031"/>
                </a:lnTo>
                <a:lnTo>
                  <a:pt x="16" y="1027"/>
                </a:lnTo>
                <a:lnTo>
                  <a:pt x="16" y="1027"/>
                </a:lnTo>
                <a:lnTo>
                  <a:pt x="19" y="1020"/>
                </a:lnTo>
                <a:lnTo>
                  <a:pt x="22" y="1014"/>
                </a:lnTo>
                <a:lnTo>
                  <a:pt x="33" y="1004"/>
                </a:lnTo>
                <a:lnTo>
                  <a:pt x="37" y="999"/>
                </a:lnTo>
                <a:lnTo>
                  <a:pt x="42" y="994"/>
                </a:lnTo>
                <a:lnTo>
                  <a:pt x="46" y="987"/>
                </a:lnTo>
                <a:lnTo>
                  <a:pt x="48" y="980"/>
                </a:lnTo>
                <a:lnTo>
                  <a:pt x="48" y="980"/>
                </a:lnTo>
                <a:lnTo>
                  <a:pt x="51" y="980"/>
                </a:lnTo>
                <a:lnTo>
                  <a:pt x="54" y="979"/>
                </a:lnTo>
                <a:lnTo>
                  <a:pt x="55" y="976"/>
                </a:lnTo>
                <a:lnTo>
                  <a:pt x="57" y="975"/>
                </a:lnTo>
                <a:lnTo>
                  <a:pt x="57" y="975"/>
                </a:lnTo>
                <a:lnTo>
                  <a:pt x="72" y="953"/>
                </a:lnTo>
                <a:lnTo>
                  <a:pt x="87" y="932"/>
                </a:lnTo>
                <a:lnTo>
                  <a:pt x="119" y="891"/>
                </a:lnTo>
                <a:lnTo>
                  <a:pt x="135" y="869"/>
                </a:lnTo>
                <a:lnTo>
                  <a:pt x="151" y="849"/>
                </a:lnTo>
                <a:lnTo>
                  <a:pt x="166" y="827"/>
                </a:lnTo>
                <a:lnTo>
                  <a:pt x="180" y="803"/>
                </a:lnTo>
                <a:lnTo>
                  <a:pt x="180" y="803"/>
                </a:lnTo>
                <a:lnTo>
                  <a:pt x="182" y="802"/>
                </a:lnTo>
                <a:lnTo>
                  <a:pt x="184" y="800"/>
                </a:lnTo>
                <a:lnTo>
                  <a:pt x="186" y="799"/>
                </a:lnTo>
                <a:lnTo>
                  <a:pt x="191" y="798"/>
                </a:lnTo>
                <a:lnTo>
                  <a:pt x="191" y="798"/>
                </a:lnTo>
                <a:lnTo>
                  <a:pt x="210" y="766"/>
                </a:lnTo>
                <a:lnTo>
                  <a:pt x="215" y="757"/>
                </a:lnTo>
                <a:lnTo>
                  <a:pt x="221" y="751"/>
                </a:lnTo>
                <a:lnTo>
                  <a:pt x="227" y="743"/>
                </a:lnTo>
                <a:lnTo>
                  <a:pt x="234" y="738"/>
                </a:lnTo>
                <a:lnTo>
                  <a:pt x="234" y="738"/>
                </a:lnTo>
                <a:lnTo>
                  <a:pt x="252" y="708"/>
                </a:lnTo>
                <a:lnTo>
                  <a:pt x="269" y="681"/>
                </a:lnTo>
                <a:lnTo>
                  <a:pt x="304" y="630"/>
                </a:lnTo>
                <a:lnTo>
                  <a:pt x="321" y="603"/>
                </a:lnTo>
                <a:lnTo>
                  <a:pt x="337" y="576"/>
                </a:lnTo>
                <a:lnTo>
                  <a:pt x="353" y="546"/>
                </a:lnTo>
                <a:lnTo>
                  <a:pt x="368" y="514"/>
                </a:lnTo>
                <a:lnTo>
                  <a:pt x="368" y="514"/>
                </a:lnTo>
                <a:lnTo>
                  <a:pt x="372" y="512"/>
                </a:lnTo>
                <a:lnTo>
                  <a:pt x="374" y="511"/>
                </a:lnTo>
                <a:lnTo>
                  <a:pt x="380" y="512"/>
                </a:lnTo>
                <a:lnTo>
                  <a:pt x="380" y="512"/>
                </a:lnTo>
                <a:lnTo>
                  <a:pt x="398" y="484"/>
                </a:lnTo>
                <a:lnTo>
                  <a:pt x="417" y="456"/>
                </a:lnTo>
                <a:lnTo>
                  <a:pt x="436" y="429"/>
                </a:lnTo>
                <a:lnTo>
                  <a:pt x="453" y="402"/>
                </a:lnTo>
                <a:lnTo>
                  <a:pt x="453" y="402"/>
                </a:lnTo>
                <a:lnTo>
                  <a:pt x="456" y="402"/>
                </a:lnTo>
                <a:lnTo>
                  <a:pt x="458" y="403"/>
                </a:lnTo>
                <a:lnTo>
                  <a:pt x="460" y="406"/>
                </a:lnTo>
                <a:lnTo>
                  <a:pt x="464" y="409"/>
                </a:lnTo>
                <a:lnTo>
                  <a:pt x="465" y="410"/>
                </a:lnTo>
                <a:lnTo>
                  <a:pt x="468" y="410"/>
                </a:lnTo>
                <a:lnTo>
                  <a:pt x="468" y="410"/>
                </a:lnTo>
                <a:lnTo>
                  <a:pt x="482" y="408"/>
                </a:lnTo>
                <a:lnTo>
                  <a:pt x="497" y="406"/>
                </a:lnTo>
                <a:lnTo>
                  <a:pt x="513" y="405"/>
                </a:lnTo>
                <a:lnTo>
                  <a:pt x="529" y="405"/>
                </a:lnTo>
                <a:lnTo>
                  <a:pt x="562" y="406"/>
                </a:lnTo>
                <a:lnTo>
                  <a:pt x="595" y="409"/>
                </a:lnTo>
                <a:lnTo>
                  <a:pt x="595" y="409"/>
                </a:lnTo>
                <a:lnTo>
                  <a:pt x="647" y="412"/>
                </a:lnTo>
                <a:lnTo>
                  <a:pt x="698" y="413"/>
                </a:lnTo>
                <a:lnTo>
                  <a:pt x="748" y="415"/>
                </a:lnTo>
                <a:lnTo>
                  <a:pt x="797" y="420"/>
                </a:lnTo>
                <a:lnTo>
                  <a:pt x="797" y="420"/>
                </a:lnTo>
                <a:lnTo>
                  <a:pt x="815" y="424"/>
                </a:lnTo>
                <a:lnTo>
                  <a:pt x="834" y="428"/>
                </a:lnTo>
                <a:lnTo>
                  <a:pt x="878" y="436"/>
                </a:lnTo>
                <a:lnTo>
                  <a:pt x="902" y="440"/>
                </a:lnTo>
                <a:lnTo>
                  <a:pt x="924" y="444"/>
                </a:lnTo>
                <a:lnTo>
                  <a:pt x="948" y="450"/>
                </a:lnTo>
                <a:lnTo>
                  <a:pt x="969" y="456"/>
                </a:lnTo>
                <a:lnTo>
                  <a:pt x="969" y="456"/>
                </a:lnTo>
                <a:lnTo>
                  <a:pt x="985" y="429"/>
                </a:lnTo>
                <a:lnTo>
                  <a:pt x="993" y="414"/>
                </a:lnTo>
                <a:lnTo>
                  <a:pt x="999" y="399"/>
                </a:lnTo>
                <a:lnTo>
                  <a:pt x="999" y="399"/>
                </a:lnTo>
                <a:lnTo>
                  <a:pt x="1002" y="399"/>
                </a:lnTo>
                <a:lnTo>
                  <a:pt x="1004" y="399"/>
                </a:lnTo>
                <a:lnTo>
                  <a:pt x="1005" y="399"/>
                </a:lnTo>
                <a:lnTo>
                  <a:pt x="1008" y="398"/>
                </a:lnTo>
                <a:lnTo>
                  <a:pt x="1008" y="398"/>
                </a:lnTo>
                <a:lnTo>
                  <a:pt x="1026" y="368"/>
                </a:lnTo>
                <a:lnTo>
                  <a:pt x="1043" y="338"/>
                </a:lnTo>
                <a:lnTo>
                  <a:pt x="1061" y="308"/>
                </a:lnTo>
                <a:lnTo>
                  <a:pt x="1079" y="278"/>
                </a:lnTo>
                <a:lnTo>
                  <a:pt x="1079" y="278"/>
                </a:lnTo>
                <a:close/>
                <a:moveTo>
                  <a:pt x="1042" y="789"/>
                </a:moveTo>
                <a:lnTo>
                  <a:pt x="1042" y="789"/>
                </a:lnTo>
                <a:lnTo>
                  <a:pt x="1046" y="778"/>
                </a:lnTo>
                <a:lnTo>
                  <a:pt x="1049" y="769"/>
                </a:lnTo>
                <a:lnTo>
                  <a:pt x="1056" y="748"/>
                </a:lnTo>
                <a:lnTo>
                  <a:pt x="1056" y="748"/>
                </a:lnTo>
                <a:lnTo>
                  <a:pt x="1063" y="726"/>
                </a:lnTo>
                <a:lnTo>
                  <a:pt x="1066" y="714"/>
                </a:lnTo>
                <a:lnTo>
                  <a:pt x="1067" y="710"/>
                </a:lnTo>
                <a:lnTo>
                  <a:pt x="1066" y="709"/>
                </a:lnTo>
                <a:lnTo>
                  <a:pt x="1066" y="709"/>
                </a:lnTo>
                <a:lnTo>
                  <a:pt x="1069" y="708"/>
                </a:lnTo>
                <a:lnTo>
                  <a:pt x="1070" y="706"/>
                </a:lnTo>
                <a:lnTo>
                  <a:pt x="1073" y="700"/>
                </a:lnTo>
                <a:lnTo>
                  <a:pt x="1075" y="692"/>
                </a:lnTo>
                <a:lnTo>
                  <a:pt x="1076" y="684"/>
                </a:lnTo>
                <a:lnTo>
                  <a:pt x="1076" y="684"/>
                </a:lnTo>
                <a:lnTo>
                  <a:pt x="1114" y="609"/>
                </a:lnTo>
                <a:lnTo>
                  <a:pt x="1152" y="535"/>
                </a:lnTo>
                <a:lnTo>
                  <a:pt x="1152" y="535"/>
                </a:lnTo>
                <a:lnTo>
                  <a:pt x="1156" y="533"/>
                </a:lnTo>
                <a:lnTo>
                  <a:pt x="1160" y="532"/>
                </a:lnTo>
                <a:lnTo>
                  <a:pt x="1163" y="531"/>
                </a:lnTo>
                <a:lnTo>
                  <a:pt x="1166" y="528"/>
                </a:lnTo>
                <a:lnTo>
                  <a:pt x="1166" y="528"/>
                </a:lnTo>
                <a:lnTo>
                  <a:pt x="1176" y="511"/>
                </a:lnTo>
                <a:lnTo>
                  <a:pt x="1185" y="495"/>
                </a:lnTo>
                <a:lnTo>
                  <a:pt x="1207" y="464"/>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6" y="41"/>
                </a:lnTo>
                <a:lnTo>
                  <a:pt x="1210" y="54"/>
                </a:lnTo>
                <a:lnTo>
                  <a:pt x="1205" y="66"/>
                </a:lnTo>
                <a:lnTo>
                  <a:pt x="1196" y="92"/>
                </a:lnTo>
                <a:lnTo>
                  <a:pt x="1188" y="119"/>
                </a:lnTo>
                <a:lnTo>
                  <a:pt x="1181" y="143"/>
                </a:lnTo>
                <a:lnTo>
                  <a:pt x="1181" y="143"/>
                </a:lnTo>
                <a:lnTo>
                  <a:pt x="1176" y="154"/>
                </a:lnTo>
                <a:lnTo>
                  <a:pt x="1169" y="164"/>
                </a:lnTo>
                <a:lnTo>
                  <a:pt x="1157" y="183"/>
                </a:lnTo>
                <a:lnTo>
                  <a:pt x="1157" y="183"/>
                </a:lnTo>
                <a:lnTo>
                  <a:pt x="1155" y="187"/>
                </a:lnTo>
                <a:lnTo>
                  <a:pt x="1154" y="192"/>
                </a:lnTo>
                <a:lnTo>
                  <a:pt x="1153" y="196"/>
                </a:lnTo>
                <a:lnTo>
                  <a:pt x="1152" y="199"/>
                </a:lnTo>
                <a:lnTo>
                  <a:pt x="1152" y="199"/>
                </a:lnTo>
                <a:lnTo>
                  <a:pt x="1147" y="206"/>
                </a:lnTo>
                <a:lnTo>
                  <a:pt x="1141" y="212"/>
                </a:lnTo>
                <a:lnTo>
                  <a:pt x="1136" y="217"/>
                </a:lnTo>
                <a:lnTo>
                  <a:pt x="1131" y="224"/>
                </a:lnTo>
                <a:lnTo>
                  <a:pt x="1131" y="224"/>
                </a:lnTo>
                <a:lnTo>
                  <a:pt x="1101" y="270"/>
                </a:lnTo>
                <a:lnTo>
                  <a:pt x="1101" y="270"/>
                </a:lnTo>
                <a:lnTo>
                  <a:pt x="1091" y="285"/>
                </a:lnTo>
                <a:lnTo>
                  <a:pt x="1082" y="301"/>
                </a:lnTo>
                <a:lnTo>
                  <a:pt x="1074" y="316"/>
                </a:lnTo>
                <a:lnTo>
                  <a:pt x="1066" y="332"/>
                </a:lnTo>
                <a:lnTo>
                  <a:pt x="1066" y="332"/>
                </a:lnTo>
                <a:lnTo>
                  <a:pt x="1053" y="349"/>
                </a:lnTo>
                <a:lnTo>
                  <a:pt x="1041" y="366"/>
                </a:lnTo>
                <a:lnTo>
                  <a:pt x="1029" y="384"/>
                </a:lnTo>
                <a:lnTo>
                  <a:pt x="1017" y="404"/>
                </a:lnTo>
                <a:lnTo>
                  <a:pt x="996" y="442"/>
                </a:lnTo>
                <a:lnTo>
                  <a:pt x="984" y="461"/>
                </a:lnTo>
                <a:lnTo>
                  <a:pt x="972" y="480"/>
                </a:lnTo>
                <a:lnTo>
                  <a:pt x="972" y="480"/>
                </a:lnTo>
                <a:lnTo>
                  <a:pt x="973" y="482"/>
                </a:lnTo>
                <a:lnTo>
                  <a:pt x="973" y="484"/>
                </a:lnTo>
                <a:lnTo>
                  <a:pt x="972" y="487"/>
                </a:lnTo>
                <a:lnTo>
                  <a:pt x="971" y="490"/>
                </a:lnTo>
                <a:lnTo>
                  <a:pt x="970" y="493"/>
                </a:lnTo>
                <a:lnTo>
                  <a:pt x="971" y="496"/>
                </a:lnTo>
                <a:lnTo>
                  <a:pt x="971" y="496"/>
                </a:lnTo>
                <a:lnTo>
                  <a:pt x="947" y="533"/>
                </a:lnTo>
                <a:lnTo>
                  <a:pt x="922" y="572"/>
                </a:lnTo>
                <a:lnTo>
                  <a:pt x="910" y="591"/>
                </a:lnTo>
                <a:lnTo>
                  <a:pt x="899" y="610"/>
                </a:lnTo>
                <a:lnTo>
                  <a:pt x="889" y="631"/>
                </a:lnTo>
                <a:lnTo>
                  <a:pt x="880" y="650"/>
                </a:lnTo>
                <a:lnTo>
                  <a:pt x="880" y="650"/>
                </a:lnTo>
                <a:lnTo>
                  <a:pt x="884" y="669"/>
                </a:lnTo>
                <a:lnTo>
                  <a:pt x="890" y="686"/>
                </a:lnTo>
                <a:lnTo>
                  <a:pt x="896" y="703"/>
                </a:lnTo>
                <a:lnTo>
                  <a:pt x="902" y="720"/>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13" y="1242"/>
                </a:lnTo>
                <a:lnTo>
                  <a:pt x="936" y="1140"/>
                </a:lnTo>
                <a:lnTo>
                  <a:pt x="947" y="1091"/>
                </a:lnTo>
                <a:lnTo>
                  <a:pt x="958" y="1043"/>
                </a:lnTo>
                <a:lnTo>
                  <a:pt x="971" y="996"/>
                </a:lnTo>
                <a:lnTo>
                  <a:pt x="985" y="950"/>
                </a:lnTo>
                <a:lnTo>
                  <a:pt x="999" y="903"/>
                </a:lnTo>
                <a:lnTo>
                  <a:pt x="1015" y="857"/>
                </a:lnTo>
                <a:lnTo>
                  <a:pt x="1015" y="857"/>
                </a:lnTo>
                <a:lnTo>
                  <a:pt x="1017" y="854"/>
                </a:lnTo>
                <a:lnTo>
                  <a:pt x="1016" y="852"/>
                </a:lnTo>
                <a:lnTo>
                  <a:pt x="1014" y="850"/>
                </a:lnTo>
                <a:lnTo>
                  <a:pt x="1014" y="849"/>
                </a:lnTo>
                <a:lnTo>
                  <a:pt x="1013" y="848"/>
                </a:lnTo>
                <a:lnTo>
                  <a:pt x="1013" y="848"/>
                </a:lnTo>
                <a:lnTo>
                  <a:pt x="1018" y="849"/>
                </a:lnTo>
                <a:lnTo>
                  <a:pt x="1020" y="848"/>
                </a:lnTo>
                <a:lnTo>
                  <a:pt x="1020" y="844"/>
                </a:lnTo>
                <a:lnTo>
                  <a:pt x="1020" y="844"/>
                </a:lnTo>
                <a:lnTo>
                  <a:pt x="1030" y="821"/>
                </a:lnTo>
                <a:lnTo>
                  <a:pt x="1034" y="809"/>
                </a:lnTo>
                <a:lnTo>
                  <a:pt x="1039" y="798"/>
                </a:lnTo>
                <a:lnTo>
                  <a:pt x="1039" y="798"/>
                </a:lnTo>
                <a:lnTo>
                  <a:pt x="1038" y="797"/>
                </a:lnTo>
                <a:lnTo>
                  <a:pt x="1038" y="796"/>
                </a:lnTo>
                <a:lnTo>
                  <a:pt x="1036" y="798"/>
                </a:lnTo>
                <a:lnTo>
                  <a:pt x="1035" y="800"/>
                </a:lnTo>
                <a:lnTo>
                  <a:pt x="1035" y="800"/>
                </a:lnTo>
                <a:lnTo>
                  <a:pt x="1034" y="798"/>
                </a:lnTo>
                <a:lnTo>
                  <a:pt x="1034" y="798"/>
                </a:lnTo>
                <a:lnTo>
                  <a:pt x="1034" y="796"/>
                </a:lnTo>
                <a:lnTo>
                  <a:pt x="1035" y="794"/>
                </a:lnTo>
                <a:lnTo>
                  <a:pt x="1039" y="793"/>
                </a:lnTo>
                <a:lnTo>
                  <a:pt x="1042" y="792"/>
                </a:lnTo>
                <a:lnTo>
                  <a:pt x="1042" y="791"/>
                </a:lnTo>
                <a:lnTo>
                  <a:pt x="1042" y="789"/>
                </a:lnTo>
                <a:lnTo>
                  <a:pt x="1042" y="789"/>
                </a:lnTo>
                <a:close/>
                <a:moveTo>
                  <a:pt x="1666" y="178"/>
                </a:moveTo>
                <a:lnTo>
                  <a:pt x="1666" y="178"/>
                </a:lnTo>
                <a:lnTo>
                  <a:pt x="1650" y="190"/>
                </a:lnTo>
                <a:lnTo>
                  <a:pt x="1634" y="201"/>
                </a:lnTo>
                <a:lnTo>
                  <a:pt x="1617" y="212"/>
                </a:lnTo>
                <a:lnTo>
                  <a:pt x="1599" y="222"/>
                </a:lnTo>
                <a:lnTo>
                  <a:pt x="1599" y="222"/>
                </a:lnTo>
                <a:lnTo>
                  <a:pt x="1572" y="231"/>
                </a:lnTo>
                <a:lnTo>
                  <a:pt x="1545" y="242"/>
                </a:lnTo>
                <a:lnTo>
                  <a:pt x="1520" y="254"/>
                </a:lnTo>
                <a:lnTo>
                  <a:pt x="1496" y="264"/>
                </a:lnTo>
                <a:lnTo>
                  <a:pt x="1471" y="277"/>
                </a:lnTo>
                <a:lnTo>
                  <a:pt x="1449" y="290"/>
                </a:lnTo>
                <a:lnTo>
                  <a:pt x="1426" y="303"/>
                </a:lnTo>
                <a:lnTo>
                  <a:pt x="1405" y="316"/>
                </a:lnTo>
                <a:lnTo>
                  <a:pt x="1405" y="316"/>
                </a:lnTo>
                <a:lnTo>
                  <a:pt x="1374" y="337"/>
                </a:lnTo>
                <a:lnTo>
                  <a:pt x="1344" y="360"/>
                </a:lnTo>
                <a:lnTo>
                  <a:pt x="1287" y="407"/>
                </a:lnTo>
                <a:lnTo>
                  <a:pt x="1287" y="407"/>
                </a:lnTo>
                <a:lnTo>
                  <a:pt x="1259" y="431"/>
                </a:lnTo>
                <a:lnTo>
                  <a:pt x="1245" y="443"/>
                </a:lnTo>
                <a:lnTo>
                  <a:pt x="1232" y="457"/>
                </a:lnTo>
                <a:lnTo>
                  <a:pt x="1221" y="470"/>
                </a:lnTo>
                <a:lnTo>
                  <a:pt x="1209" y="485"/>
                </a:lnTo>
                <a:lnTo>
                  <a:pt x="1198" y="500"/>
                </a:lnTo>
                <a:lnTo>
                  <a:pt x="1187" y="515"/>
                </a:lnTo>
                <a:lnTo>
                  <a:pt x="1187" y="515"/>
                </a:lnTo>
                <a:lnTo>
                  <a:pt x="1167" y="547"/>
                </a:lnTo>
                <a:lnTo>
                  <a:pt x="1147" y="577"/>
                </a:lnTo>
                <a:lnTo>
                  <a:pt x="1147" y="577"/>
                </a:lnTo>
                <a:lnTo>
                  <a:pt x="1139" y="589"/>
                </a:lnTo>
                <a:lnTo>
                  <a:pt x="1133" y="602"/>
                </a:lnTo>
                <a:lnTo>
                  <a:pt x="1120" y="629"/>
                </a:lnTo>
                <a:lnTo>
                  <a:pt x="1099" y="681"/>
                </a:lnTo>
                <a:lnTo>
                  <a:pt x="1099" y="681"/>
                </a:lnTo>
                <a:lnTo>
                  <a:pt x="1087" y="710"/>
                </a:lnTo>
                <a:lnTo>
                  <a:pt x="1075" y="740"/>
                </a:lnTo>
                <a:lnTo>
                  <a:pt x="1055" y="799"/>
                </a:lnTo>
                <a:lnTo>
                  <a:pt x="1033" y="858"/>
                </a:lnTo>
                <a:lnTo>
                  <a:pt x="1012" y="918"/>
                </a:lnTo>
                <a:lnTo>
                  <a:pt x="1012" y="918"/>
                </a:lnTo>
                <a:lnTo>
                  <a:pt x="999" y="952"/>
                </a:lnTo>
                <a:lnTo>
                  <a:pt x="988" y="986"/>
                </a:lnTo>
                <a:lnTo>
                  <a:pt x="978" y="1021"/>
                </a:lnTo>
                <a:lnTo>
                  <a:pt x="968" y="1058"/>
                </a:lnTo>
                <a:lnTo>
                  <a:pt x="950" y="1130"/>
                </a:lnTo>
                <a:lnTo>
                  <a:pt x="932" y="1203"/>
                </a:lnTo>
                <a:lnTo>
                  <a:pt x="932" y="1203"/>
                </a:lnTo>
                <a:lnTo>
                  <a:pt x="933" y="1209"/>
                </a:lnTo>
                <a:lnTo>
                  <a:pt x="933" y="1215"/>
                </a:lnTo>
                <a:lnTo>
                  <a:pt x="930" y="1227"/>
                </a:lnTo>
                <a:lnTo>
                  <a:pt x="929" y="1233"/>
                </a:lnTo>
                <a:lnTo>
                  <a:pt x="928" y="1239"/>
                </a:lnTo>
                <a:lnTo>
                  <a:pt x="928" y="1244"/>
                </a:lnTo>
                <a:lnTo>
                  <a:pt x="929" y="1250"/>
                </a:lnTo>
                <a:lnTo>
                  <a:pt x="929" y="1250"/>
                </a:lnTo>
                <a:lnTo>
                  <a:pt x="935" y="1236"/>
                </a:lnTo>
                <a:lnTo>
                  <a:pt x="939" y="1222"/>
                </a:lnTo>
                <a:lnTo>
                  <a:pt x="942" y="1215"/>
                </a:lnTo>
                <a:lnTo>
                  <a:pt x="947" y="1210"/>
                </a:lnTo>
                <a:lnTo>
                  <a:pt x="951" y="1206"/>
                </a:lnTo>
                <a:lnTo>
                  <a:pt x="956" y="1201"/>
                </a:lnTo>
                <a:lnTo>
                  <a:pt x="956" y="1201"/>
                </a:lnTo>
                <a:lnTo>
                  <a:pt x="974" y="1172"/>
                </a:lnTo>
                <a:lnTo>
                  <a:pt x="993" y="1142"/>
                </a:lnTo>
                <a:lnTo>
                  <a:pt x="1013" y="1115"/>
                </a:lnTo>
                <a:lnTo>
                  <a:pt x="1023" y="1102"/>
                </a:lnTo>
                <a:lnTo>
                  <a:pt x="1033" y="1090"/>
                </a:lnTo>
                <a:lnTo>
                  <a:pt x="1033" y="1090"/>
                </a:lnTo>
                <a:lnTo>
                  <a:pt x="1045" y="1077"/>
                </a:lnTo>
                <a:lnTo>
                  <a:pt x="1057" y="1065"/>
                </a:lnTo>
                <a:lnTo>
                  <a:pt x="1071" y="1053"/>
                </a:lnTo>
                <a:lnTo>
                  <a:pt x="1082" y="1040"/>
                </a:lnTo>
                <a:lnTo>
                  <a:pt x="1082" y="1040"/>
                </a:lnTo>
                <a:lnTo>
                  <a:pt x="1105" y="1013"/>
                </a:lnTo>
                <a:lnTo>
                  <a:pt x="1117" y="1000"/>
                </a:lnTo>
                <a:lnTo>
                  <a:pt x="1129" y="988"/>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5" y="814"/>
                </a:lnTo>
                <a:lnTo>
                  <a:pt x="1518" y="783"/>
                </a:lnTo>
                <a:lnTo>
                  <a:pt x="1524" y="753"/>
                </a:lnTo>
                <a:lnTo>
                  <a:pt x="1529" y="723"/>
                </a:lnTo>
                <a:lnTo>
                  <a:pt x="1535" y="693"/>
                </a:lnTo>
                <a:lnTo>
                  <a:pt x="1542" y="664"/>
                </a:lnTo>
                <a:lnTo>
                  <a:pt x="1550" y="634"/>
                </a:lnTo>
                <a:lnTo>
                  <a:pt x="1568" y="572"/>
                </a:lnTo>
                <a:lnTo>
                  <a:pt x="1568" y="572"/>
                </a:lnTo>
                <a:lnTo>
                  <a:pt x="1579" y="536"/>
                </a:lnTo>
                <a:lnTo>
                  <a:pt x="1592" y="501"/>
                </a:lnTo>
                <a:lnTo>
                  <a:pt x="1618" y="43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6"/>
                </a:lnTo>
                <a:lnTo>
                  <a:pt x="1699" y="124"/>
                </a:lnTo>
                <a:lnTo>
                  <a:pt x="1698" y="124"/>
                </a:lnTo>
                <a:lnTo>
                  <a:pt x="1698" y="124"/>
                </a:lnTo>
                <a:lnTo>
                  <a:pt x="1695" y="132"/>
                </a:lnTo>
                <a:lnTo>
                  <a:pt x="1691" y="139"/>
                </a:lnTo>
                <a:lnTo>
                  <a:pt x="1682" y="151"/>
                </a:lnTo>
                <a:lnTo>
                  <a:pt x="1674" y="164"/>
                </a:lnTo>
                <a:lnTo>
                  <a:pt x="1669" y="170"/>
                </a:lnTo>
                <a:lnTo>
                  <a:pt x="1666" y="178"/>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41" y="407"/>
                </a:lnTo>
                <a:lnTo>
                  <a:pt x="1632" y="430"/>
                </a:lnTo>
                <a:lnTo>
                  <a:pt x="1623" y="454"/>
                </a:lnTo>
                <a:lnTo>
                  <a:pt x="1607" y="503"/>
                </a:lnTo>
                <a:lnTo>
                  <a:pt x="1607" y="503"/>
                </a:lnTo>
                <a:lnTo>
                  <a:pt x="1581" y="580"/>
                </a:lnTo>
                <a:lnTo>
                  <a:pt x="1570" y="620"/>
                </a:lnTo>
                <a:lnTo>
                  <a:pt x="1558" y="660"/>
                </a:lnTo>
                <a:lnTo>
                  <a:pt x="1547" y="700"/>
                </a:lnTo>
                <a:lnTo>
                  <a:pt x="1539" y="742"/>
                </a:lnTo>
                <a:lnTo>
                  <a:pt x="1531" y="785"/>
                </a:lnTo>
                <a:lnTo>
                  <a:pt x="1526" y="829"/>
                </a:lnTo>
                <a:lnTo>
                  <a:pt x="1526" y="829"/>
                </a:lnTo>
                <a:lnTo>
                  <a:pt x="1498" y="830"/>
                </a:lnTo>
                <a:lnTo>
                  <a:pt x="1470" y="831"/>
                </a:lnTo>
                <a:lnTo>
                  <a:pt x="1417" y="833"/>
                </a:lnTo>
                <a:lnTo>
                  <a:pt x="1417" y="833"/>
                </a:lnTo>
                <a:lnTo>
                  <a:pt x="1391" y="842"/>
                </a:lnTo>
                <a:lnTo>
                  <a:pt x="1365" y="851"/>
                </a:lnTo>
                <a:lnTo>
                  <a:pt x="1339" y="862"/>
                </a:lnTo>
                <a:lnTo>
                  <a:pt x="1315" y="874"/>
                </a:lnTo>
                <a:lnTo>
                  <a:pt x="1291" y="887"/>
                </a:lnTo>
                <a:lnTo>
                  <a:pt x="1268" y="899"/>
                </a:lnTo>
                <a:lnTo>
                  <a:pt x="1245" y="913"/>
                </a:lnTo>
                <a:lnTo>
                  <a:pt x="1223" y="927"/>
                </a:lnTo>
                <a:lnTo>
                  <a:pt x="1223" y="927"/>
                </a:lnTo>
                <a:lnTo>
                  <a:pt x="1207" y="940"/>
                </a:lnTo>
                <a:lnTo>
                  <a:pt x="1192" y="954"/>
                </a:lnTo>
                <a:lnTo>
                  <a:pt x="1165" y="980"/>
                </a:lnTo>
                <a:lnTo>
                  <a:pt x="1165" y="980"/>
                </a:lnTo>
                <a:lnTo>
                  <a:pt x="1154" y="987"/>
                </a:lnTo>
                <a:lnTo>
                  <a:pt x="1145" y="995"/>
                </a:lnTo>
                <a:lnTo>
                  <a:pt x="1135" y="1001"/>
                </a:lnTo>
                <a:lnTo>
                  <a:pt x="1125" y="1010"/>
                </a:lnTo>
                <a:lnTo>
                  <a:pt x="1125" y="1010"/>
                </a:lnTo>
                <a:lnTo>
                  <a:pt x="1117" y="1018"/>
                </a:lnTo>
                <a:lnTo>
                  <a:pt x="1108" y="1028"/>
                </a:lnTo>
                <a:lnTo>
                  <a:pt x="1091" y="1047"/>
                </a:lnTo>
                <a:lnTo>
                  <a:pt x="1091" y="1047"/>
                </a:lnTo>
                <a:lnTo>
                  <a:pt x="1056" y="1082"/>
                </a:lnTo>
                <a:lnTo>
                  <a:pt x="1039" y="1101"/>
                </a:lnTo>
                <a:lnTo>
                  <a:pt x="1023" y="1120"/>
                </a:lnTo>
                <a:lnTo>
                  <a:pt x="1023" y="1120"/>
                </a:lnTo>
                <a:lnTo>
                  <a:pt x="1008" y="1140"/>
                </a:lnTo>
                <a:lnTo>
                  <a:pt x="993" y="1161"/>
                </a:lnTo>
                <a:lnTo>
                  <a:pt x="979" y="1182"/>
                </a:lnTo>
                <a:lnTo>
                  <a:pt x="965" y="1205"/>
                </a:lnTo>
                <a:lnTo>
                  <a:pt x="952" y="1226"/>
                </a:lnTo>
                <a:lnTo>
                  <a:pt x="940" y="1250"/>
                </a:lnTo>
                <a:lnTo>
                  <a:pt x="928" y="1272"/>
                </a:lnTo>
                <a:lnTo>
                  <a:pt x="918" y="1296"/>
                </a:lnTo>
                <a:lnTo>
                  <a:pt x="918" y="1296"/>
                </a:lnTo>
                <a:lnTo>
                  <a:pt x="923" y="1290"/>
                </a:lnTo>
                <a:lnTo>
                  <a:pt x="928" y="1284"/>
                </a:lnTo>
                <a:lnTo>
                  <a:pt x="933" y="1275"/>
                </a:lnTo>
                <a:lnTo>
                  <a:pt x="937" y="1268"/>
                </a:lnTo>
                <a:lnTo>
                  <a:pt x="944" y="1251"/>
                </a:lnTo>
                <a:lnTo>
                  <a:pt x="953" y="1233"/>
                </a:lnTo>
                <a:lnTo>
                  <a:pt x="953" y="1233"/>
                </a:lnTo>
                <a:lnTo>
                  <a:pt x="959" y="1225"/>
                </a:lnTo>
                <a:lnTo>
                  <a:pt x="967" y="1216"/>
                </a:lnTo>
                <a:lnTo>
                  <a:pt x="975" y="1208"/>
                </a:lnTo>
                <a:lnTo>
                  <a:pt x="983" y="1200"/>
                </a:lnTo>
                <a:lnTo>
                  <a:pt x="983" y="1200"/>
                </a:lnTo>
                <a:lnTo>
                  <a:pt x="998" y="1179"/>
                </a:lnTo>
                <a:lnTo>
                  <a:pt x="1013" y="1157"/>
                </a:lnTo>
                <a:lnTo>
                  <a:pt x="1013" y="1157"/>
                </a:lnTo>
                <a:lnTo>
                  <a:pt x="1020" y="1147"/>
                </a:lnTo>
                <a:lnTo>
                  <a:pt x="1028" y="1136"/>
                </a:lnTo>
                <a:lnTo>
                  <a:pt x="1032" y="1131"/>
                </a:lnTo>
                <a:lnTo>
                  <a:pt x="1036" y="1126"/>
                </a:lnTo>
                <a:lnTo>
                  <a:pt x="1042" y="1123"/>
                </a:lnTo>
                <a:lnTo>
                  <a:pt x="1047" y="1121"/>
                </a:lnTo>
                <a:lnTo>
                  <a:pt x="1047" y="1121"/>
                </a:lnTo>
                <a:lnTo>
                  <a:pt x="1038" y="1138"/>
                </a:lnTo>
                <a:lnTo>
                  <a:pt x="1027" y="1153"/>
                </a:lnTo>
                <a:lnTo>
                  <a:pt x="1003" y="1184"/>
                </a:lnTo>
                <a:lnTo>
                  <a:pt x="980" y="1214"/>
                </a:lnTo>
                <a:lnTo>
                  <a:pt x="969" y="1230"/>
                </a:lnTo>
                <a:lnTo>
                  <a:pt x="960" y="1246"/>
                </a:lnTo>
                <a:lnTo>
                  <a:pt x="960" y="1246"/>
                </a:lnTo>
                <a:lnTo>
                  <a:pt x="954" y="1257"/>
                </a:lnTo>
                <a:lnTo>
                  <a:pt x="949" y="1270"/>
                </a:lnTo>
                <a:lnTo>
                  <a:pt x="943" y="1282"/>
                </a:lnTo>
                <a:lnTo>
                  <a:pt x="940" y="1294"/>
                </a:lnTo>
                <a:lnTo>
                  <a:pt x="940" y="1294"/>
                </a:lnTo>
                <a:lnTo>
                  <a:pt x="945" y="1293"/>
                </a:lnTo>
                <a:lnTo>
                  <a:pt x="951" y="1292"/>
                </a:lnTo>
                <a:lnTo>
                  <a:pt x="956" y="1291"/>
                </a:lnTo>
                <a:lnTo>
                  <a:pt x="961" y="1290"/>
                </a:lnTo>
                <a:lnTo>
                  <a:pt x="961" y="1290"/>
                </a:lnTo>
                <a:lnTo>
                  <a:pt x="1012" y="1221"/>
                </a:lnTo>
                <a:lnTo>
                  <a:pt x="1038" y="1186"/>
                </a:lnTo>
                <a:lnTo>
                  <a:pt x="1064" y="1152"/>
                </a:lnTo>
                <a:lnTo>
                  <a:pt x="1091" y="1118"/>
                </a:lnTo>
                <a:lnTo>
                  <a:pt x="1119" y="1086"/>
                </a:lnTo>
                <a:lnTo>
                  <a:pt x="1147" y="1055"/>
                </a:lnTo>
                <a:lnTo>
                  <a:pt x="1177" y="1024"/>
                </a:lnTo>
                <a:lnTo>
                  <a:pt x="1177" y="1024"/>
                </a:lnTo>
                <a:lnTo>
                  <a:pt x="1181" y="1024"/>
                </a:lnTo>
                <a:lnTo>
                  <a:pt x="1184" y="1023"/>
                </a:lnTo>
                <a:lnTo>
                  <a:pt x="1190" y="1020"/>
                </a:lnTo>
                <a:lnTo>
                  <a:pt x="1190" y="1020"/>
                </a:lnTo>
                <a:lnTo>
                  <a:pt x="1220" y="995"/>
                </a:lnTo>
                <a:lnTo>
                  <a:pt x="1251" y="969"/>
                </a:lnTo>
                <a:lnTo>
                  <a:pt x="1284" y="943"/>
                </a:lnTo>
                <a:lnTo>
                  <a:pt x="1317" y="919"/>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11" y="848"/>
                </a:lnTo>
                <a:lnTo>
                  <a:pt x="1524" y="848"/>
                </a:lnTo>
                <a:lnTo>
                  <a:pt x="1532" y="849"/>
                </a:lnTo>
                <a:lnTo>
                  <a:pt x="1541" y="849"/>
                </a:lnTo>
                <a:lnTo>
                  <a:pt x="1553" y="848"/>
                </a:lnTo>
                <a:lnTo>
                  <a:pt x="1553" y="848"/>
                </a:lnTo>
                <a:lnTo>
                  <a:pt x="1580" y="752"/>
                </a:lnTo>
                <a:lnTo>
                  <a:pt x="1609" y="656"/>
                </a:lnTo>
                <a:lnTo>
                  <a:pt x="1622" y="607"/>
                </a:lnTo>
                <a:lnTo>
                  <a:pt x="1635" y="559"/>
                </a:lnTo>
                <a:lnTo>
                  <a:pt x="1647" y="509"/>
                </a:lnTo>
                <a:lnTo>
                  <a:pt x="1656" y="456"/>
                </a:lnTo>
                <a:lnTo>
                  <a:pt x="1656" y="456"/>
                </a:lnTo>
                <a:lnTo>
                  <a:pt x="1659" y="453"/>
                </a:lnTo>
                <a:lnTo>
                  <a:pt x="1662" y="450"/>
                </a:lnTo>
                <a:lnTo>
                  <a:pt x="1664" y="446"/>
                </a:lnTo>
                <a:lnTo>
                  <a:pt x="1666" y="442"/>
                </a:lnTo>
                <a:lnTo>
                  <a:pt x="1666" y="442"/>
                </a:lnTo>
                <a:lnTo>
                  <a:pt x="1672" y="424"/>
                </a:lnTo>
                <a:lnTo>
                  <a:pt x="1678" y="406"/>
                </a:lnTo>
                <a:lnTo>
                  <a:pt x="1682" y="387"/>
                </a:lnTo>
                <a:lnTo>
                  <a:pt x="1685" y="368"/>
                </a:lnTo>
                <a:lnTo>
                  <a:pt x="1694" y="330"/>
                </a:lnTo>
                <a:lnTo>
                  <a:pt x="1699" y="313"/>
                </a:lnTo>
                <a:lnTo>
                  <a:pt x="1705" y="294"/>
                </a:lnTo>
                <a:lnTo>
                  <a:pt x="1705" y="294"/>
                </a:lnTo>
                <a:lnTo>
                  <a:pt x="1707" y="291"/>
                </a:lnTo>
                <a:lnTo>
                  <a:pt x="1710" y="289"/>
                </a:lnTo>
                <a:lnTo>
                  <a:pt x="1712" y="286"/>
                </a:lnTo>
                <a:lnTo>
                  <a:pt x="1714" y="283"/>
                </a:lnTo>
                <a:lnTo>
                  <a:pt x="1714" y="283"/>
                </a:lnTo>
                <a:lnTo>
                  <a:pt x="1723" y="256"/>
                </a:lnTo>
                <a:lnTo>
                  <a:pt x="1730" y="229"/>
                </a:lnTo>
                <a:lnTo>
                  <a:pt x="1737" y="202"/>
                </a:lnTo>
                <a:lnTo>
                  <a:pt x="1744" y="178"/>
                </a:lnTo>
                <a:lnTo>
                  <a:pt x="1744" y="178"/>
                </a:lnTo>
                <a:lnTo>
                  <a:pt x="1751" y="162"/>
                </a:lnTo>
                <a:lnTo>
                  <a:pt x="1753" y="154"/>
                </a:lnTo>
                <a:lnTo>
                  <a:pt x="1753" y="150"/>
                </a:lnTo>
                <a:lnTo>
                  <a:pt x="1751" y="146"/>
                </a:lnTo>
                <a:lnTo>
                  <a:pt x="1751" y="146"/>
                </a:lnTo>
                <a:lnTo>
                  <a:pt x="1742" y="148"/>
                </a:lnTo>
                <a:lnTo>
                  <a:pt x="1735" y="150"/>
                </a:lnTo>
                <a:lnTo>
                  <a:pt x="1727" y="152"/>
                </a:lnTo>
                <a:lnTo>
                  <a:pt x="1723" y="152"/>
                </a:lnTo>
                <a:lnTo>
                  <a:pt x="1717" y="151"/>
                </a:lnTo>
                <a:lnTo>
                  <a:pt x="1717" y="151"/>
                </a:lnTo>
                <a:close/>
                <a:moveTo>
                  <a:pt x="1785" y="576"/>
                </a:moveTo>
                <a:lnTo>
                  <a:pt x="1785" y="576"/>
                </a:lnTo>
                <a:lnTo>
                  <a:pt x="1783" y="575"/>
                </a:lnTo>
                <a:lnTo>
                  <a:pt x="1782" y="575"/>
                </a:lnTo>
                <a:lnTo>
                  <a:pt x="1781" y="576"/>
                </a:lnTo>
                <a:lnTo>
                  <a:pt x="1781" y="577"/>
                </a:lnTo>
                <a:lnTo>
                  <a:pt x="1778" y="581"/>
                </a:lnTo>
                <a:lnTo>
                  <a:pt x="1776" y="587"/>
                </a:lnTo>
                <a:lnTo>
                  <a:pt x="1776" y="587"/>
                </a:lnTo>
                <a:lnTo>
                  <a:pt x="1781" y="556"/>
                </a:lnTo>
                <a:lnTo>
                  <a:pt x="1785" y="526"/>
                </a:lnTo>
                <a:lnTo>
                  <a:pt x="1798" y="464"/>
                </a:lnTo>
                <a:lnTo>
                  <a:pt x="1811" y="399"/>
                </a:lnTo>
                <a:lnTo>
                  <a:pt x="1822" y="334"/>
                </a:lnTo>
                <a:lnTo>
                  <a:pt x="1822" y="334"/>
                </a:lnTo>
                <a:lnTo>
                  <a:pt x="1827" y="327"/>
                </a:lnTo>
                <a:lnTo>
                  <a:pt x="1831" y="320"/>
                </a:lnTo>
                <a:lnTo>
                  <a:pt x="1831" y="320"/>
                </a:lnTo>
                <a:lnTo>
                  <a:pt x="1831" y="312"/>
                </a:lnTo>
                <a:lnTo>
                  <a:pt x="1833" y="303"/>
                </a:lnTo>
                <a:lnTo>
                  <a:pt x="1838" y="282"/>
                </a:lnTo>
                <a:lnTo>
                  <a:pt x="1844" y="260"/>
                </a:lnTo>
                <a:lnTo>
                  <a:pt x="1849" y="240"/>
                </a:lnTo>
                <a:lnTo>
                  <a:pt x="1849" y="240"/>
                </a:lnTo>
                <a:lnTo>
                  <a:pt x="1852" y="237"/>
                </a:lnTo>
                <a:lnTo>
                  <a:pt x="1854" y="232"/>
                </a:lnTo>
                <a:lnTo>
                  <a:pt x="1857" y="227"/>
                </a:lnTo>
                <a:lnTo>
                  <a:pt x="1858" y="222"/>
                </a:lnTo>
                <a:lnTo>
                  <a:pt x="1858" y="222"/>
                </a:lnTo>
                <a:lnTo>
                  <a:pt x="1853" y="217"/>
                </a:lnTo>
                <a:lnTo>
                  <a:pt x="1849" y="213"/>
                </a:lnTo>
                <a:lnTo>
                  <a:pt x="1844" y="211"/>
                </a:lnTo>
                <a:lnTo>
                  <a:pt x="1838" y="210"/>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86"/>
                </a:lnTo>
                <a:lnTo>
                  <a:pt x="1809" y="278"/>
                </a:lnTo>
                <a:lnTo>
                  <a:pt x="1809" y="271"/>
                </a:lnTo>
                <a:lnTo>
                  <a:pt x="1813" y="253"/>
                </a:lnTo>
                <a:lnTo>
                  <a:pt x="1817" y="233"/>
                </a:lnTo>
                <a:lnTo>
                  <a:pt x="1820" y="215"/>
                </a:lnTo>
                <a:lnTo>
                  <a:pt x="1820" y="215"/>
                </a:lnTo>
                <a:lnTo>
                  <a:pt x="1818" y="212"/>
                </a:lnTo>
                <a:lnTo>
                  <a:pt x="1816" y="209"/>
                </a:lnTo>
                <a:lnTo>
                  <a:pt x="1814" y="201"/>
                </a:lnTo>
                <a:lnTo>
                  <a:pt x="1813" y="194"/>
                </a:lnTo>
                <a:lnTo>
                  <a:pt x="1809" y="186"/>
                </a:lnTo>
                <a:lnTo>
                  <a:pt x="1809" y="186"/>
                </a:lnTo>
                <a:lnTo>
                  <a:pt x="1804" y="204"/>
                </a:lnTo>
                <a:lnTo>
                  <a:pt x="1800" y="223"/>
                </a:lnTo>
                <a:lnTo>
                  <a:pt x="1794" y="241"/>
                </a:lnTo>
                <a:lnTo>
                  <a:pt x="1791" y="248"/>
                </a:lnTo>
                <a:lnTo>
                  <a:pt x="1787" y="256"/>
                </a:lnTo>
                <a:lnTo>
                  <a:pt x="1787" y="256"/>
                </a:lnTo>
                <a:lnTo>
                  <a:pt x="1787" y="246"/>
                </a:lnTo>
                <a:lnTo>
                  <a:pt x="1788" y="237"/>
                </a:lnTo>
                <a:lnTo>
                  <a:pt x="1792" y="219"/>
                </a:lnTo>
                <a:lnTo>
                  <a:pt x="1796" y="202"/>
                </a:lnTo>
                <a:lnTo>
                  <a:pt x="1797" y="194"/>
                </a:lnTo>
                <a:lnTo>
                  <a:pt x="1798" y="186"/>
                </a:lnTo>
                <a:lnTo>
                  <a:pt x="1798" y="186"/>
                </a:lnTo>
                <a:lnTo>
                  <a:pt x="1794" y="191"/>
                </a:lnTo>
                <a:lnTo>
                  <a:pt x="1791" y="196"/>
                </a:lnTo>
                <a:lnTo>
                  <a:pt x="1789" y="207"/>
                </a:lnTo>
                <a:lnTo>
                  <a:pt x="1787" y="217"/>
                </a:lnTo>
                <a:lnTo>
                  <a:pt x="1785" y="229"/>
                </a:lnTo>
                <a:lnTo>
                  <a:pt x="1785" y="229"/>
                </a:lnTo>
                <a:lnTo>
                  <a:pt x="1771" y="272"/>
                </a:lnTo>
                <a:lnTo>
                  <a:pt x="1765" y="293"/>
                </a:lnTo>
                <a:lnTo>
                  <a:pt x="1760" y="315"/>
                </a:lnTo>
                <a:lnTo>
                  <a:pt x="1760" y="315"/>
                </a:lnTo>
                <a:lnTo>
                  <a:pt x="1758" y="324"/>
                </a:lnTo>
                <a:lnTo>
                  <a:pt x="1757" y="333"/>
                </a:lnTo>
                <a:lnTo>
                  <a:pt x="1756" y="336"/>
                </a:lnTo>
                <a:lnTo>
                  <a:pt x="1754" y="339"/>
                </a:lnTo>
                <a:lnTo>
                  <a:pt x="1752" y="342"/>
                </a:lnTo>
                <a:lnTo>
                  <a:pt x="1750" y="343"/>
                </a:lnTo>
                <a:lnTo>
                  <a:pt x="1750" y="343"/>
                </a:lnTo>
                <a:lnTo>
                  <a:pt x="1752" y="321"/>
                </a:lnTo>
                <a:lnTo>
                  <a:pt x="1756" y="300"/>
                </a:lnTo>
                <a:lnTo>
                  <a:pt x="1765" y="259"/>
                </a:lnTo>
                <a:lnTo>
                  <a:pt x="1775" y="217"/>
                </a:lnTo>
                <a:lnTo>
                  <a:pt x="1780" y="196"/>
                </a:lnTo>
                <a:lnTo>
                  <a:pt x="1783" y="173"/>
                </a:lnTo>
                <a:lnTo>
                  <a:pt x="1783" y="173"/>
                </a:lnTo>
                <a:lnTo>
                  <a:pt x="1776" y="164"/>
                </a:lnTo>
                <a:lnTo>
                  <a:pt x="1772" y="160"/>
                </a:lnTo>
                <a:lnTo>
                  <a:pt x="1767" y="156"/>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4" y="841"/>
                </a:lnTo>
                <a:lnTo>
                  <a:pt x="1569" y="847"/>
                </a:lnTo>
                <a:lnTo>
                  <a:pt x="1574" y="851"/>
                </a:lnTo>
                <a:lnTo>
                  <a:pt x="1577" y="853"/>
                </a:lnTo>
                <a:lnTo>
                  <a:pt x="1581" y="854"/>
                </a:lnTo>
                <a:lnTo>
                  <a:pt x="1586" y="855"/>
                </a:lnTo>
                <a:lnTo>
                  <a:pt x="1591" y="854"/>
                </a:lnTo>
                <a:lnTo>
                  <a:pt x="1591" y="854"/>
                </a:lnTo>
                <a:lnTo>
                  <a:pt x="1592" y="842"/>
                </a:lnTo>
                <a:lnTo>
                  <a:pt x="1595" y="830"/>
                </a:lnTo>
                <a:lnTo>
                  <a:pt x="1599" y="817"/>
                </a:lnTo>
                <a:lnTo>
                  <a:pt x="1602" y="805"/>
                </a:lnTo>
                <a:lnTo>
                  <a:pt x="1610" y="782"/>
                </a:lnTo>
                <a:lnTo>
                  <a:pt x="1615" y="769"/>
                </a:lnTo>
                <a:lnTo>
                  <a:pt x="1618" y="757"/>
                </a:lnTo>
                <a:lnTo>
                  <a:pt x="1618" y="757"/>
                </a:lnTo>
                <a:lnTo>
                  <a:pt x="1620" y="744"/>
                </a:lnTo>
                <a:lnTo>
                  <a:pt x="1621" y="730"/>
                </a:lnTo>
                <a:lnTo>
                  <a:pt x="1622" y="724"/>
                </a:lnTo>
                <a:lnTo>
                  <a:pt x="1624" y="717"/>
                </a:lnTo>
                <a:lnTo>
                  <a:pt x="1626" y="711"/>
                </a:lnTo>
                <a:lnTo>
                  <a:pt x="1631" y="706"/>
                </a:lnTo>
                <a:lnTo>
                  <a:pt x="1631" y="706"/>
                </a:lnTo>
                <a:lnTo>
                  <a:pt x="1629" y="725"/>
                </a:lnTo>
                <a:lnTo>
                  <a:pt x="1625" y="743"/>
                </a:lnTo>
                <a:lnTo>
                  <a:pt x="1618" y="779"/>
                </a:lnTo>
                <a:lnTo>
                  <a:pt x="1609" y="816"/>
                </a:lnTo>
                <a:lnTo>
                  <a:pt x="1605" y="834"/>
                </a:lnTo>
                <a:lnTo>
                  <a:pt x="1602" y="853"/>
                </a:lnTo>
                <a:lnTo>
                  <a:pt x="1602" y="853"/>
                </a:lnTo>
                <a:lnTo>
                  <a:pt x="1605" y="852"/>
                </a:lnTo>
                <a:lnTo>
                  <a:pt x="1607" y="852"/>
                </a:lnTo>
                <a:lnTo>
                  <a:pt x="1611" y="852"/>
                </a:lnTo>
                <a:lnTo>
                  <a:pt x="1616" y="853"/>
                </a:lnTo>
                <a:lnTo>
                  <a:pt x="1618" y="853"/>
                </a:lnTo>
                <a:lnTo>
                  <a:pt x="1620" y="853"/>
                </a:lnTo>
                <a:lnTo>
                  <a:pt x="1620" y="853"/>
                </a:lnTo>
                <a:lnTo>
                  <a:pt x="1626" y="823"/>
                </a:lnTo>
                <a:lnTo>
                  <a:pt x="1634" y="792"/>
                </a:lnTo>
                <a:lnTo>
                  <a:pt x="1650" y="731"/>
                </a:lnTo>
                <a:lnTo>
                  <a:pt x="1665" y="669"/>
                </a:lnTo>
                <a:lnTo>
                  <a:pt x="1672" y="637"/>
                </a:lnTo>
                <a:lnTo>
                  <a:pt x="1678" y="604"/>
                </a:lnTo>
                <a:lnTo>
                  <a:pt x="1678" y="604"/>
                </a:lnTo>
                <a:lnTo>
                  <a:pt x="1681" y="600"/>
                </a:lnTo>
                <a:lnTo>
                  <a:pt x="1684" y="595"/>
                </a:lnTo>
                <a:lnTo>
                  <a:pt x="1685" y="590"/>
                </a:lnTo>
                <a:lnTo>
                  <a:pt x="1686" y="584"/>
                </a:lnTo>
                <a:lnTo>
                  <a:pt x="1687" y="571"/>
                </a:lnTo>
                <a:lnTo>
                  <a:pt x="1688" y="558"/>
                </a:lnTo>
                <a:lnTo>
                  <a:pt x="1688" y="558"/>
                </a:lnTo>
                <a:lnTo>
                  <a:pt x="1693" y="537"/>
                </a:lnTo>
                <a:lnTo>
                  <a:pt x="1698" y="517"/>
                </a:lnTo>
                <a:lnTo>
                  <a:pt x="1702" y="497"/>
                </a:lnTo>
                <a:lnTo>
                  <a:pt x="1707" y="476"/>
                </a:lnTo>
                <a:lnTo>
                  <a:pt x="1707" y="476"/>
                </a:lnTo>
                <a:lnTo>
                  <a:pt x="1709" y="466"/>
                </a:lnTo>
                <a:lnTo>
                  <a:pt x="1712" y="456"/>
                </a:lnTo>
                <a:lnTo>
                  <a:pt x="1717" y="436"/>
                </a:lnTo>
                <a:lnTo>
                  <a:pt x="1717" y="436"/>
                </a:lnTo>
                <a:lnTo>
                  <a:pt x="1720" y="425"/>
                </a:lnTo>
                <a:lnTo>
                  <a:pt x="1721" y="414"/>
                </a:lnTo>
                <a:lnTo>
                  <a:pt x="1722" y="409"/>
                </a:lnTo>
                <a:lnTo>
                  <a:pt x="1724" y="405"/>
                </a:lnTo>
                <a:lnTo>
                  <a:pt x="1727" y="402"/>
                </a:lnTo>
                <a:lnTo>
                  <a:pt x="1731" y="398"/>
                </a:lnTo>
                <a:lnTo>
                  <a:pt x="1731" y="398"/>
                </a:lnTo>
                <a:lnTo>
                  <a:pt x="1726" y="434"/>
                </a:lnTo>
                <a:lnTo>
                  <a:pt x="1720" y="471"/>
                </a:lnTo>
                <a:lnTo>
                  <a:pt x="1712" y="509"/>
                </a:lnTo>
                <a:lnTo>
                  <a:pt x="1705" y="547"/>
                </a:lnTo>
                <a:lnTo>
                  <a:pt x="1686" y="624"/>
                </a:lnTo>
                <a:lnTo>
                  <a:pt x="1667" y="700"/>
                </a:lnTo>
                <a:lnTo>
                  <a:pt x="1667" y="700"/>
                </a:lnTo>
                <a:lnTo>
                  <a:pt x="1664" y="716"/>
                </a:lnTo>
                <a:lnTo>
                  <a:pt x="1662" y="733"/>
                </a:lnTo>
                <a:lnTo>
                  <a:pt x="1659" y="749"/>
                </a:lnTo>
                <a:lnTo>
                  <a:pt x="1655" y="766"/>
                </a:lnTo>
                <a:lnTo>
                  <a:pt x="1655" y="766"/>
                </a:lnTo>
                <a:lnTo>
                  <a:pt x="1651" y="779"/>
                </a:lnTo>
                <a:lnTo>
                  <a:pt x="1646" y="794"/>
                </a:lnTo>
                <a:lnTo>
                  <a:pt x="1635" y="824"/>
                </a:lnTo>
                <a:lnTo>
                  <a:pt x="1630" y="841"/>
                </a:lnTo>
                <a:lnTo>
                  <a:pt x="1626" y="855"/>
                </a:lnTo>
                <a:lnTo>
                  <a:pt x="1623" y="869"/>
                </a:lnTo>
                <a:lnTo>
                  <a:pt x="1623" y="883"/>
                </a:lnTo>
                <a:lnTo>
                  <a:pt x="1623" y="883"/>
                </a:lnTo>
                <a:lnTo>
                  <a:pt x="1630" y="888"/>
                </a:lnTo>
                <a:lnTo>
                  <a:pt x="1635" y="891"/>
                </a:lnTo>
                <a:lnTo>
                  <a:pt x="1650" y="894"/>
                </a:lnTo>
                <a:lnTo>
                  <a:pt x="1650" y="894"/>
                </a:lnTo>
                <a:lnTo>
                  <a:pt x="1651" y="879"/>
                </a:lnTo>
                <a:lnTo>
                  <a:pt x="1654" y="865"/>
                </a:lnTo>
                <a:lnTo>
                  <a:pt x="1657" y="852"/>
                </a:lnTo>
                <a:lnTo>
                  <a:pt x="1662" y="838"/>
                </a:lnTo>
                <a:lnTo>
                  <a:pt x="1671" y="813"/>
                </a:lnTo>
                <a:lnTo>
                  <a:pt x="1680" y="787"/>
                </a:lnTo>
                <a:lnTo>
                  <a:pt x="1680" y="787"/>
                </a:lnTo>
                <a:lnTo>
                  <a:pt x="1683" y="775"/>
                </a:lnTo>
                <a:lnTo>
                  <a:pt x="1685" y="763"/>
                </a:lnTo>
                <a:lnTo>
                  <a:pt x="1688" y="741"/>
                </a:lnTo>
                <a:lnTo>
                  <a:pt x="1691" y="729"/>
                </a:lnTo>
                <a:lnTo>
                  <a:pt x="1693" y="717"/>
                </a:lnTo>
                <a:lnTo>
                  <a:pt x="1697" y="707"/>
                </a:lnTo>
                <a:lnTo>
                  <a:pt x="1703" y="697"/>
                </a:lnTo>
                <a:lnTo>
                  <a:pt x="1703" y="697"/>
                </a:lnTo>
                <a:lnTo>
                  <a:pt x="1699" y="727"/>
                </a:lnTo>
                <a:lnTo>
                  <a:pt x="1694" y="761"/>
                </a:lnTo>
                <a:lnTo>
                  <a:pt x="1691" y="778"/>
                </a:lnTo>
                <a:lnTo>
                  <a:pt x="1686" y="794"/>
                </a:lnTo>
                <a:lnTo>
                  <a:pt x="1680" y="808"/>
                </a:lnTo>
                <a:lnTo>
                  <a:pt x="1677" y="815"/>
                </a:lnTo>
                <a:lnTo>
                  <a:pt x="1672" y="821"/>
                </a:lnTo>
                <a:lnTo>
                  <a:pt x="1672" y="821"/>
                </a:lnTo>
                <a:lnTo>
                  <a:pt x="1665" y="857"/>
                </a:lnTo>
                <a:lnTo>
                  <a:pt x="1656" y="894"/>
                </a:lnTo>
                <a:lnTo>
                  <a:pt x="1656" y="894"/>
                </a:lnTo>
                <a:lnTo>
                  <a:pt x="1660" y="893"/>
                </a:lnTo>
                <a:lnTo>
                  <a:pt x="1663" y="894"/>
                </a:lnTo>
                <a:lnTo>
                  <a:pt x="1665" y="897"/>
                </a:lnTo>
                <a:lnTo>
                  <a:pt x="1666" y="902"/>
                </a:lnTo>
                <a:lnTo>
                  <a:pt x="1670" y="911"/>
                </a:lnTo>
                <a:lnTo>
                  <a:pt x="1672" y="915"/>
                </a:lnTo>
                <a:lnTo>
                  <a:pt x="1675" y="919"/>
                </a:lnTo>
                <a:lnTo>
                  <a:pt x="1675" y="919"/>
                </a:lnTo>
                <a:lnTo>
                  <a:pt x="1681" y="888"/>
                </a:lnTo>
                <a:lnTo>
                  <a:pt x="1688" y="857"/>
                </a:lnTo>
                <a:lnTo>
                  <a:pt x="1697" y="827"/>
                </a:lnTo>
                <a:lnTo>
                  <a:pt x="1707" y="796"/>
                </a:lnTo>
                <a:lnTo>
                  <a:pt x="1726" y="735"/>
                </a:lnTo>
                <a:lnTo>
                  <a:pt x="1736" y="703"/>
                </a:lnTo>
                <a:lnTo>
                  <a:pt x="1742" y="671"/>
                </a:lnTo>
                <a:lnTo>
                  <a:pt x="1742" y="671"/>
                </a:lnTo>
                <a:lnTo>
                  <a:pt x="1742" y="665"/>
                </a:lnTo>
                <a:lnTo>
                  <a:pt x="1742" y="658"/>
                </a:lnTo>
                <a:lnTo>
                  <a:pt x="1743" y="655"/>
                </a:lnTo>
                <a:lnTo>
                  <a:pt x="1744" y="652"/>
                </a:lnTo>
                <a:lnTo>
                  <a:pt x="1746" y="650"/>
                </a:lnTo>
                <a:lnTo>
                  <a:pt x="1750" y="649"/>
                </a:lnTo>
                <a:lnTo>
                  <a:pt x="1750" y="649"/>
                </a:lnTo>
                <a:lnTo>
                  <a:pt x="1750" y="660"/>
                </a:lnTo>
                <a:lnTo>
                  <a:pt x="1750" y="671"/>
                </a:lnTo>
                <a:lnTo>
                  <a:pt x="1747" y="695"/>
                </a:lnTo>
                <a:lnTo>
                  <a:pt x="1743" y="718"/>
                </a:lnTo>
                <a:lnTo>
                  <a:pt x="1737" y="743"/>
                </a:lnTo>
                <a:lnTo>
                  <a:pt x="1737" y="743"/>
                </a:lnTo>
                <a:lnTo>
                  <a:pt x="1730" y="766"/>
                </a:lnTo>
                <a:lnTo>
                  <a:pt x="1724" y="789"/>
                </a:lnTo>
                <a:lnTo>
                  <a:pt x="1708" y="837"/>
                </a:lnTo>
                <a:lnTo>
                  <a:pt x="1693" y="887"/>
                </a:lnTo>
                <a:lnTo>
                  <a:pt x="1686" y="911"/>
                </a:lnTo>
                <a:lnTo>
                  <a:pt x="1682" y="935"/>
                </a:lnTo>
                <a:lnTo>
                  <a:pt x="1682" y="935"/>
                </a:lnTo>
                <a:lnTo>
                  <a:pt x="1678" y="937"/>
                </a:lnTo>
                <a:lnTo>
                  <a:pt x="1675" y="940"/>
                </a:lnTo>
                <a:lnTo>
                  <a:pt x="1667" y="945"/>
                </a:lnTo>
                <a:lnTo>
                  <a:pt x="1667" y="945"/>
                </a:lnTo>
                <a:lnTo>
                  <a:pt x="1660" y="945"/>
                </a:lnTo>
                <a:lnTo>
                  <a:pt x="1651" y="945"/>
                </a:lnTo>
                <a:lnTo>
                  <a:pt x="1634" y="944"/>
                </a:lnTo>
                <a:lnTo>
                  <a:pt x="1616" y="943"/>
                </a:lnTo>
                <a:lnTo>
                  <a:pt x="1606" y="944"/>
                </a:lnTo>
                <a:lnTo>
                  <a:pt x="1596" y="945"/>
                </a:lnTo>
                <a:lnTo>
                  <a:pt x="1596" y="945"/>
                </a:lnTo>
                <a:lnTo>
                  <a:pt x="1562" y="954"/>
                </a:lnTo>
                <a:lnTo>
                  <a:pt x="1527" y="963"/>
                </a:lnTo>
                <a:lnTo>
                  <a:pt x="1490" y="972"/>
                </a:lnTo>
                <a:lnTo>
                  <a:pt x="1456" y="981"/>
                </a:lnTo>
                <a:lnTo>
                  <a:pt x="1456" y="981"/>
                </a:lnTo>
                <a:lnTo>
                  <a:pt x="1438" y="986"/>
                </a:lnTo>
                <a:lnTo>
                  <a:pt x="1420" y="993"/>
                </a:lnTo>
                <a:lnTo>
                  <a:pt x="1403" y="1000"/>
                </a:lnTo>
                <a:lnTo>
                  <a:pt x="1387" y="1008"/>
                </a:lnTo>
                <a:lnTo>
                  <a:pt x="1354" y="1025"/>
                </a:lnTo>
                <a:lnTo>
                  <a:pt x="1322" y="1040"/>
                </a:lnTo>
                <a:lnTo>
                  <a:pt x="1322" y="1040"/>
                </a:lnTo>
                <a:lnTo>
                  <a:pt x="1308" y="1047"/>
                </a:lnTo>
                <a:lnTo>
                  <a:pt x="1296" y="1055"/>
                </a:lnTo>
                <a:lnTo>
                  <a:pt x="1273" y="1069"/>
                </a:lnTo>
                <a:lnTo>
                  <a:pt x="1273" y="1069"/>
                </a:lnTo>
                <a:lnTo>
                  <a:pt x="1267" y="1072"/>
                </a:lnTo>
                <a:lnTo>
                  <a:pt x="1259" y="1074"/>
                </a:lnTo>
                <a:lnTo>
                  <a:pt x="1253" y="1077"/>
                </a:lnTo>
                <a:lnTo>
                  <a:pt x="1246" y="1080"/>
                </a:lnTo>
                <a:lnTo>
                  <a:pt x="1246" y="1080"/>
                </a:lnTo>
                <a:lnTo>
                  <a:pt x="1221" y="1099"/>
                </a:lnTo>
                <a:lnTo>
                  <a:pt x="1195" y="1117"/>
                </a:lnTo>
                <a:lnTo>
                  <a:pt x="1144" y="1154"/>
                </a:lnTo>
                <a:lnTo>
                  <a:pt x="1118" y="1174"/>
                </a:lnTo>
                <a:lnTo>
                  <a:pt x="1093" y="1194"/>
                </a:lnTo>
                <a:lnTo>
                  <a:pt x="1071" y="1215"/>
                </a:lnTo>
                <a:lnTo>
                  <a:pt x="1060" y="1227"/>
                </a:lnTo>
                <a:lnTo>
                  <a:pt x="1049" y="1239"/>
                </a:lnTo>
                <a:lnTo>
                  <a:pt x="1049" y="1239"/>
                </a:lnTo>
                <a:lnTo>
                  <a:pt x="1099" y="1210"/>
                </a:lnTo>
                <a:lnTo>
                  <a:pt x="1149" y="1182"/>
                </a:lnTo>
                <a:lnTo>
                  <a:pt x="1201" y="1155"/>
                </a:lnTo>
                <a:lnTo>
                  <a:pt x="1254" y="1129"/>
                </a:lnTo>
                <a:lnTo>
                  <a:pt x="1254" y="1129"/>
                </a:lnTo>
                <a:lnTo>
                  <a:pt x="1258" y="1125"/>
                </a:lnTo>
                <a:lnTo>
                  <a:pt x="1262" y="1122"/>
                </a:lnTo>
                <a:lnTo>
                  <a:pt x="1267" y="1119"/>
                </a:lnTo>
                <a:lnTo>
                  <a:pt x="1271" y="1116"/>
                </a:lnTo>
                <a:lnTo>
                  <a:pt x="1271" y="1116"/>
                </a:lnTo>
                <a:lnTo>
                  <a:pt x="1304" y="1102"/>
                </a:lnTo>
                <a:lnTo>
                  <a:pt x="1339" y="1090"/>
                </a:lnTo>
                <a:lnTo>
                  <a:pt x="1375" y="1079"/>
                </a:lnTo>
                <a:lnTo>
                  <a:pt x="1411" y="1070"/>
                </a:lnTo>
                <a:lnTo>
                  <a:pt x="1449" y="1061"/>
                </a:lnTo>
                <a:lnTo>
                  <a:pt x="1486" y="1054"/>
                </a:lnTo>
                <a:lnTo>
                  <a:pt x="1562" y="1040"/>
                </a:lnTo>
                <a:lnTo>
                  <a:pt x="1562" y="1040"/>
                </a:lnTo>
                <a:lnTo>
                  <a:pt x="1581" y="1035"/>
                </a:lnTo>
                <a:lnTo>
                  <a:pt x="1599" y="1031"/>
                </a:lnTo>
                <a:lnTo>
                  <a:pt x="1617" y="1029"/>
                </a:lnTo>
                <a:lnTo>
                  <a:pt x="1635" y="1027"/>
                </a:lnTo>
                <a:lnTo>
                  <a:pt x="1671" y="1024"/>
                </a:lnTo>
                <a:lnTo>
                  <a:pt x="1710" y="1020"/>
                </a:lnTo>
                <a:lnTo>
                  <a:pt x="1710" y="1020"/>
                </a:lnTo>
                <a:lnTo>
                  <a:pt x="1722" y="982"/>
                </a:lnTo>
                <a:lnTo>
                  <a:pt x="1733" y="945"/>
                </a:lnTo>
                <a:lnTo>
                  <a:pt x="1743" y="908"/>
                </a:lnTo>
                <a:lnTo>
                  <a:pt x="1752" y="872"/>
                </a:lnTo>
                <a:lnTo>
                  <a:pt x="1769" y="797"/>
                </a:lnTo>
                <a:lnTo>
                  <a:pt x="1787" y="720"/>
                </a:lnTo>
                <a:lnTo>
                  <a:pt x="1787" y="720"/>
                </a:lnTo>
                <a:lnTo>
                  <a:pt x="1797" y="683"/>
                </a:lnTo>
                <a:lnTo>
                  <a:pt x="1808" y="645"/>
                </a:lnTo>
                <a:lnTo>
                  <a:pt x="1819" y="607"/>
                </a:lnTo>
                <a:lnTo>
                  <a:pt x="1830" y="571"/>
                </a:lnTo>
                <a:lnTo>
                  <a:pt x="1830" y="571"/>
                </a:lnTo>
                <a:lnTo>
                  <a:pt x="1838" y="530"/>
                </a:lnTo>
                <a:lnTo>
                  <a:pt x="1847" y="488"/>
                </a:lnTo>
                <a:lnTo>
                  <a:pt x="1847" y="488"/>
                </a:lnTo>
                <a:lnTo>
                  <a:pt x="1850" y="479"/>
                </a:lnTo>
                <a:lnTo>
                  <a:pt x="1853" y="469"/>
                </a:lnTo>
                <a:lnTo>
                  <a:pt x="1860" y="451"/>
                </a:lnTo>
                <a:lnTo>
                  <a:pt x="1866" y="431"/>
                </a:lnTo>
                <a:lnTo>
                  <a:pt x="1868" y="422"/>
                </a:lnTo>
                <a:lnTo>
                  <a:pt x="1871" y="412"/>
                </a:lnTo>
                <a:lnTo>
                  <a:pt x="1871" y="412"/>
                </a:lnTo>
                <a:lnTo>
                  <a:pt x="1876" y="403"/>
                </a:lnTo>
                <a:lnTo>
                  <a:pt x="1880" y="391"/>
                </a:lnTo>
                <a:lnTo>
                  <a:pt x="1883" y="378"/>
                </a:lnTo>
                <a:lnTo>
                  <a:pt x="1887" y="364"/>
                </a:lnTo>
                <a:lnTo>
                  <a:pt x="1893" y="337"/>
                </a:lnTo>
                <a:lnTo>
                  <a:pt x="1898" y="313"/>
                </a:lnTo>
                <a:lnTo>
                  <a:pt x="1898" y="313"/>
                </a:lnTo>
                <a:lnTo>
                  <a:pt x="1886" y="315"/>
                </a:lnTo>
                <a:lnTo>
                  <a:pt x="1873" y="317"/>
                </a:lnTo>
                <a:lnTo>
                  <a:pt x="1850" y="321"/>
                </a:lnTo>
                <a:lnTo>
                  <a:pt x="1850" y="321"/>
                </a:lnTo>
                <a:lnTo>
                  <a:pt x="1845" y="338"/>
                </a:lnTo>
                <a:lnTo>
                  <a:pt x="1839" y="357"/>
                </a:lnTo>
                <a:lnTo>
                  <a:pt x="1831" y="394"/>
                </a:lnTo>
                <a:lnTo>
                  <a:pt x="1822" y="431"/>
                </a:lnTo>
                <a:lnTo>
                  <a:pt x="1817" y="450"/>
                </a:lnTo>
                <a:lnTo>
                  <a:pt x="1812" y="467"/>
                </a:lnTo>
                <a:lnTo>
                  <a:pt x="1812" y="467"/>
                </a:lnTo>
                <a:lnTo>
                  <a:pt x="1811" y="465"/>
                </a:lnTo>
                <a:lnTo>
                  <a:pt x="1811" y="465"/>
                </a:lnTo>
                <a:lnTo>
                  <a:pt x="1809" y="466"/>
                </a:lnTo>
                <a:lnTo>
                  <a:pt x="1809" y="466"/>
                </a:lnTo>
                <a:lnTo>
                  <a:pt x="1808" y="480"/>
                </a:lnTo>
                <a:lnTo>
                  <a:pt x="1806" y="494"/>
                </a:lnTo>
                <a:lnTo>
                  <a:pt x="1799" y="520"/>
                </a:lnTo>
                <a:lnTo>
                  <a:pt x="1791" y="547"/>
                </a:lnTo>
                <a:lnTo>
                  <a:pt x="1788" y="561"/>
                </a:lnTo>
                <a:lnTo>
                  <a:pt x="1785" y="576"/>
                </a:lnTo>
                <a:lnTo>
                  <a:pt x="1785" y="576"/>
                </a:lnTo>
                <a:close/>
                <a:moveTo>
                  <a:pt x="794" y="441"/>
                </a:moveTo>
                <a:lnTo>
                  <a:pt x="794" y="441"/>
                </a:lnTo>
                <a:lnTo>
                  <a:pt x="787" y="437"/>
                </a:lnTo>
                <a:lnTo>
                  <a:pt x="779" y="435"/>
                </a:lnTo>
                <a:lnTo>
                  <a:pt x="771" y="434"/>
                </a:lnTo>
                <a:lnTo>
                  <a:pt x="763" y="434"/>
                </a:lnTo>
                <a:lnTo>
                  <a:pt x="746" y="434"/>
                </a:lnTo>
                <a:lnTo>
                  <a:pt x="729" y="434"/>
                </a:lnTo>
                <a:lnTo>
                  <a:pt x="729" y="434"/>
                </a:lnTo>
                <a:lnTo>
                  <a:pt x="717" y="433"/>
                </a:lnTo>
                <a:lnTo>
                  <a:pt x="706" y="430"/>
                </a:lnTo>
                <a:lnTo>
                  <a:pt x="683" y="426"/>
                </a:lnTo>
                <a:lnTo>
                  <a:pt x="673" y="424"/>
                </a:lnTo>
                <a:lnTo>
                  <a:pt x="664" y="423"/>
                </a:lnTo>
                <a:lnTo>
                  <a:pt x="654" y="423"/>
                </a:lnTo>
                <a:lnTo>
                  <a:pt x="646" y="425"/>
                </a:lnTo>
                <a:lnTo>
                  <a:pt x="646" y="425"/>
                </a:lnTo>
                <a:lnTo>
                  <a:pt x="647" y="425"/>
                </a:lnTo>
                <a:lnTo>
                  <a:pt x="647" y="426"/>
                </a:lnTo>
                <a:lnTo>
                  <a:pt x="646" y="426"/>
                </a:lnTo>
                <a:lnTo>
                  <a:pt x="646" y="426"/>
                </a:lnTo>
                <a:lnTo>
                  <a:pt x="624" y="424"/>
                </a:lnTo>
                <a:lnTo>
                  <a:pt x="603" y="422"/>
                </a:lnTo>
                <a:lnTo>
                  <a:pt x="581" y="419"/>
                </a:lnTo>
                <a:lnTo>
                  <a:pt x="560" y="418"/>
                </a:lnTo>
                <a:lnTo>
                  <a:pt x="560" y="418"/>
                </a:lnTo>
                <a:lnTo>
                  <a:pt x="471" y="418"/>
                </a:lnTo>
                <a:lnTo>
                  <a:pt x="471" y="418"/>
                </a:lnTo>
                <a:lnTo>
                  <a:pt x="464" y="423"/>
                </a:lnTo>
                <a:lnTo>
                  <a:pt x="457" y="429"/>
                </a:lnTo>
                <a:lnTo>
                  <a:pt x="445" y="444"/>
                </a:lnTo>
                <a:lnTo>
                  <a:pt x="435" y="459"/>
                </a:lnTo>
                <a:lnTo>
                  <a:pt x="425" y="476"/>
                </a:lnTo>
                <a:lnTo>
                  <a:pt x="425" y="476"/>
                </a:lnTo>
                <a:lnTo>
                  <a:pt x="411" y="497"/>
                </a:lnTo>
                <a:lnTo>
                  <a:pt x="398" y="516"/>
                </a:lnTo>
                <a:lnTo>
                  <a:pt x="369" y="556"/>
                </a:lnTo>
                <a:lnTo>
                  <a:pt x="355" y="575"/>
                </a:lnTo>
                <a:lnTo>
                  <a:pt x="342" y="594"/>
                </a:lnTo>
                <a:lnTo>
                  <a:pt x="330" y="615"/>
                </a:lnTo>
                <a:lnTo>
                  <a:pt x="318" y="635"/>
                </a:lnTo>
                <a:lnTo>
                  <a:pt x="318" y="635"/>
                </a:lnTo>
                <a:lnTo>
                  <a:pt x="317" y="636"/>
                </a:lnTo>
                <a:lnTo>
                  <a:pt x="316" y="636"/>
                </a:lnTo>
                <a:lnTo>
                  <a:pt x="315" y="635"/>
                </a:lnTo>
                <a:lnTo>
                  <a:pt x="314" y="633"/>
                </a:lnTo>
                <a:lnTo>
                  <a:pt x="313" y="633"/>
                </a:lnTo>
                <a:lnTo>
                  <a:pt x="312" y="635"/>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201" y="813"/>
                </a:lnTo>
                <a:lnTo>
                  <a:pt x="163" y="861"/>
                </a:lnTo>
                <a:lnTo>
                  <a:pt x="124" y="911"/>
                </a:lnTo>
                <a:lnTo>
                  <a:pt x="87" y="961"/>
                </a:lnTo>
                <a:lnTo>
                  <a:pt x="70" y="987"/>
                </a:lnTo>
                <a:lnTo>
                  <a:pt x="51" y="1013"/>
                </a:lnTo>
                <a:lnTo>
                  <a:pt x="51" y="1013"/>
                </a:lnTo>
                <a:lnTo>
                  <a:pt x="78" y="1015"/>
                </a:lnTo>
                <a:lnTo>
                  <a:pt x="105" y="1018"/>
                </a:lnTo>
                <a:lnTo>
                  <a:pt x="132" y="1024"/>
                </a:lnTo>
                <a:lnTo>
                  <a:pt x="157" y="1028"/>
                </a:lnTo>
                <a:lnTo>
                  <a:pt x="210" y="1041"/>
                </a:lnTo>
                <a:lnTo>
                  <a:pt x="263" y="1054"/>
                </a:lnTo>
                <a:lnTo>
                  <a:pt x="263" y="1054"/>
                </a:lnTo>
                <a:lnTo>
                  <a:pt x="285" y="1060"/>
                </a:lnTo>
                <a:lnTo>
                  <a:pt x="306" y="1067"/>
                </a:lnTo>
                <a:lnTo>
                  <a:pt x="328" y="1074"/>
                </a:lnTo>
                <a:lnTo>
                  <a:pt x="348" y="1080"/>
                </a:lnTo>
                <a:lnTo>
                  <a:pt x="348" y="1080"/>
                </a:lnTo>
                <a:lnTo>
                  <a:pt x="376" y="1088"/>
                </a:lnTo>
                <a:lnTo>
                  <a:pt x="403" y="1094"/>
                </a:lnTo>
                <a:lnTo>
                  <a:pt x="427" y="1100"/>
                </a:lnTo>
                <a:lnTo>
                  <a:pt x="450" y="1102"/>
                </a:lnTo>
                <a:lnTo>
                  <a:pt x="450" y="1102"/>
                </a:lnTo>
                <a:lnTo>
                  <a:pt x="501" y="1118"/>
                </a:lnTo>
                <a:lnTo>
                  <a:pt x="557" y="1135"/>
                </a:lnTo>
                <a:lnTo>
                  <a:pt x="615" y="1155"/>
                </a:lnTo>
                <a:lnTo>
                  <a:pt x="670" y="1175"/>
                </a:lnTo>
                <a:lnTo>
                  <a:pt x="670" y="1175"/>
                </a:lnTo>
                <a:lnTo>
                  <a:pt x="678" y="1179"/>
                </a:lnTo>
                <a:lnTo>
                  <a:pt x="684" y="1183"/>
                </a:lnTo>
                <a:lnTo>
                  <a:pt x="692" y="1187"/>
                </a:lnTo>
                <a:lnTo>
                  <a:pt x="699" y="1191"/>
                </a:lnTo>
                <a:lnTo>
                  <a:pt x="699" y="1191"/>
                </a:lnTo>
                <a:lnTo>
                  <a:pt x="713" y="1196"/>
                </a:lnTo>
                <a:lnTo>
                  <a:pt x="727" y="1200"/>
                </a:lnTo>
                <a:lnTo>
                  <a:pt x="755" y="1208"/>
                </a:lnTo>
                <a:lnTo>
                  <a:pt x="769" y="1211"/>
                </a:lnTo>
                <a:lnTo>
                  <a:pt x="782" y="1216"/>
                </a:lnTo>
                <a:lnTo>
                  <a:pt x="793" y="1223"/>
                </a:lnTo>
                <a:lnTo>
                  <a:pt x="799" y="1227"/>
                </a:lnTo>
                <a:lnTo>
                  <a:pt x="804" y="1231"/>
                </a:lnTo>
                <a:lnTo>
                  <a:pt x="804" y="1231"/>
                </a:lnTo>
                <a:lnTo>
                  <a:pt x="819" y="1236"/>
                </a:lnTo>
                <a:lnTo>
                  <a:pt x="833" y="1241"/>
                </a:lnTo>
                <a:lnTo>
                  <a:pt x="846" y="1247"/>
                </a:lnTo>
                <a:lnTo>
                  <a:pt x="858" y="1254"/>
                </a:lnTo>
                <a:lnTo>
                  <a:pt x="881" y="1269"/>
                </a:lnTo>
                <a:lnTo>
                  <a:pt x="893" y="1276"/>
                </a:lnTo>
                <a:lnTo>
                  <a:pt x="905" y="1284"/>
                </a:lnTo>
                <a:lnTo>
                  <a:pt x="905" y="1284"/>
                </a:lnTo>
                <a:lnTo>
                  <a:pt x="900" y="1261"/>
                </a:lnTo>
                <a:lnTo>
                  <a:pt x="897" y="1239"/>
                </a:lnTo>
                <a:lnTo>
                  <a:pt x="895" y="1217"/>
                </a:lnTo>
                <a:lnTo>
                  <a:pt x="893" y="1196"/>
                </a:lnTo>
                <a:lnTo>
                  <a:pt x="889" y="1115"/>
                </a:lnTo>
                <a:lnTo>
                  <a:pt x="889" y="1115"/>
                </a:lnTo>
                <a:lnTo>
                  <a:pt x="895" y="1033"/>
                </a:lnTo>
                <a:lnTo>
                  <a:pt x="899" y="955"/>
                </a:lnTo>
                <a:lnTo>
                  <a:pt x="900" y="879"/>
                </a:lnTo>
                <a:lnTo>
                  <a:pt x="899" y="803"/>
                </a:lnTo>
                <a:lnTo>
                  <a:pt x="899" y="803"/>
                </a:lnTo>
                <a:lnTo>
                  <a:pt x="898" y="785"/>
                </a:lnTo>
                <a:lnTo>
                  <a:pt x="895" y="768"/>
                </a:lnTo>
                <a:lnTo>
                  <a:pt x="891" y="751"/>
                </a:lnTo>
                <a:lnTo>
                  <a:pt x="885" y="735"/>
                </a:lnTo>
                <a:lnTo>
                  <a:pt x="880" y="717"/>
                </a:lnTo>
                <a:lnTo>
                  <a:pt x="876" y="701"/>
                </a:lnTo>
                <a:lnTo>
                  <a:pt x="873" y="684"/>
                </a:lnTo>
                <a:lnTo>
                  <a:pt x="872" y="666"/>
                </a:lnTo>
                <a:lnTo>
                  <a:pt x="872" y="666"/>
                </a:lnTo>
                <a:lnTo>
                  <a:pt x="867" y="660"/>
                </a:lnTo>
                <a:lnTo>
                  <a:pt x="864" y="653"/>
                </a:lnTo>
                <a:lnTo>
                  <a:pt x="862" y="647"/>
                </a:lnTo>
                <a:lnTo>
                  <a:pt x="861" y="640"/>
                </a:lnTo>
                <a:lnTo>
                  <a:pt x="861" y="640"/>
                </a:lnTo>
                <a:lnTo>
                  <a:pt x="875" y="622"/>
                </a:lnTo>
                <a:lnTo>
                  <a:pt x="889" y="602"/>
                </a:lnTo>
                <a:lnTo>
                  <a:pt x="902" y="580"/>
                </a:lnTo>
                <a:lnTo>
                  <a:pt x="914" y="559"/>
                </a:lnTo>
                <a:lnTo>
                  <a:pt x="939" y="514"/>
                </a:lnTo>
                <a:lnTo>
                  <a:pt x="964" y="469"/>
                </a:lnTo>
                <a:lnTo>
                  <a:pt x="964" y="469"/>
                </a:lnTo>
                <a:lnTo>
                  <a:pt x="920" y="459"/>
                </a:lnTo>
                <a:lnTo>
                  <a:pt x="876" y="449"/>
                </a:lnTo>
                <a:lnTo>
                  <a:pt x="854" y="444"/>
                </a:lnTo>
                <a:lnTo>
                  <a:pt x="833" y="441"/>
                </a:lnTo>
                <a:lnTo>
                  <a:pt x="814" y="440"/>
                </a:lnTo>
                <a:lnTo>
                  <a:pt x="794" y="441"/>
                </a:lnTo>
                <a:lnTo>
                  <a:pt x="794" y="441"/>
                </a:lnTo>
                <a:close/>
                <a:moveTo>
                  <a:pt x="1957" y="430"/>
                </a:moveTo>
                <a:lnTo>
                  <a:pt x="1957" y="430"/>
                </a:lnTo>
                <a:lnTo>
                  <a:pt x="1927" y="430"/>
                </a:lnTo>
                <a:lnTo>
                  <a:pt x="1913" y="433"/>
                </a:lnTo>
                <a:lnTo>
                  <a:pt x="1898" y="436"/>
                </a:lnTo>
                <a:lnTo>
                  <a:pt x="1898" y="436"/>
                </a:lnTo>
                <a:lnTo>
                  <a:pt x="1892" y="437"/>
                </a:lnTo>
                <a:lnTo>
                  <a:pt x="1886" y="439"/>
                </a:lnTo>
                <a:lnTo>
                  <a:pt x="1882" y="441"/>
                </a:lnTo>
                <a:lnTo>
                  <a:pt x="1881" y="443"/>
                </a:lnTo>
                <a:lnTo>
                  <a:pt x="1880" y="446"/>
                </a:lnTo>
                <a:lnTo>
                  <a:pt x="1881" y="451"/>
                </a:lnTo>
                <a:lnTo>
                  <a:pt x="1881" y="451"/>
                </a:lnTo>
                <a:lnTo>
                  <a:pt x="1895" y="454"/>
                </a:lnTo>
                <a:lnTo>
                  <a:pt x="1911" y="455"/>
                </a:lnTo>
                <a:lnTo>
                  <a:pt x="1928" y="455"/>
                </a:lnTo>
                <a:lnTo>
                  <a:pt x="1938" y="453"/>
                </a:lnTo>
                <a:lnTo>
                  <a:pt x="1947" y="451"/>
                </a:lnTo>
                <a:lnTo>
                  <a:pt x="1947" y="451"/>
                </a:lnTo>
                <a:lnTo>
                  <a:pt x="1947" y="454"/>
                </a:lnTo>
                <a:lnTo>
                  <a:pt x="1948" y="455"/>
                </a:lnTo>
                <a:lnTo>
                  <a:pt x="1950" y="456"/>
                </a:lnTo>
                <a:lnTo>
                  <a:pt x="1952"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92" y="682"/>
                </a:lnTo>
                <a:lnTo>
                  <a:pt x="1879" y="736"/>
                </a:lnTo>
                <a:lnTo>
                  <a:pt x="1874" y="762"/>
                </a:lnTo>
                <a:lnTo>
                  <a:pt x="1866" y="789"/>
                </a:lnTo>
                <a:lnTo>
                  <a:pt x="1866" y="789"/>
                </a:lnTo>
                <a:lnTo>
                  <a:pt x="1859" y="818"/>
                </a:lnTo>
                <a:lnTo>
                  <a:pt x="1850" y="847"/>
                </a:lnTo>
                <a:lnTo>
                  <a:pt x="1842" y="876"/>
                </a:lnTo>
                <a:lnTo>
                  <a:pt x="1833" y="905"/>
                </a:lnTo>
                <a:lnTo>
                  <a:pt x="1833" y="905"/>
                </a:lnTo>
                <a:lnTo>
                  <a:pt x="1824" y="933"/>
                </a:lnTo>
                <a:lnTo>
                  <a:pt x="1815" y="960"/>
                </a:lnTo>
                <a:lnTo>
                  <a:pt x="1806" y="987"/>
                </a:lnTo>
                <a:lnTo>
                  <a:pt x="1802" y="1001"/>
                </a:lnTo>
                <a:lnTo>
                  <a:pt x="1799" y="1015"/>
                </a:lnTo>
                <a:lnTo>
                  <a:pt x="1799" y="1015"/>
                </a:lnTo>
                <a:lnTo>
                  <a:pt x="1790" y="1061"/>
                </a:lnTo>
                <a:lnTo>
                  <a:pt x="1786" y="1085"/>
                </a:lnTo>
                <a:lnTo>
                  <a:pt x="1782" y="1107"/>
                </a:lnTo>
                <a:lnTo>
                  <a:pt x="1782" y="1107"/>
                </a:lnTo>
                <a:lnTo>
                  <a:pt x="1776" y="1127"/>
                </a:lnTo>
                <a:lnTo>
                  <a:pt x="1770" y="1149"/>
                </a:lnTo>
                <a:lnTo>
                  <a:pt x="1767" y="1159"/>
                </a:lnTo>
                <a:lnTo>
                  <a:pt x="1761" y="1168"/>
                </a:lnTo>
                <a:lnTo>
                  <a:pt x="1756" y="1177"/>
                </a:lnTo>
                <a:lnTo>
                  <a:pt x="1750" y="1185"/>
                </a:lnTo>
                <a:lnTo>
                  <a:pt x="1750" y="1185"/>
                </a:lnTo>
                <a:lnTo>
                  <a:pt x="1739" y="1181"/>
                </a:lnTo>
                <a:lnTo>
                  <a:pt x="1735" y="1179"/>
                </a:lnTo>
                <a:lnTo>
                  <a:pt x="1730" y="1177"/>
                </a:lnTo>
                <a:lnTo>
                  <a:pt x="1730" y="1177"/>
                </a:lnTo>
                <a:lnTo>
                  <a:pt x="1710" y="1177"/>
                </a:lnTo>
                <a:lnTo>
                  <a:pt x="1690" y="1177"/>
                </a:lnTo>
                <a:lnTo>
                  <a:pt x="1647" y="1175"/>
                </a:lnTo>
                <a:lnTo>
                  <a:pt x="1626" y="1174"/>
                </a:lnTo>
                <a:lnTo>
                  <a:pt x="1606" y="1175"/>
                </a:lnTo>
                <a:lnTo>
                  <a:pt x="1586" y="1176"/>
                </a:lnTo>
                <a:lnTo>
                  <a:pt x="1568" y="1179"/>
                </a:lnTo>
                <a:lnTo>
                  <a:pt x="1568" y="1179"/>
                </a:lnTo>
                <a:lnTo>
                  <a:pt x="1562" y="1175"/>
                </a:lnTo>
                <a:lnTo>
                  <a:pt x="1558" y="1174"/>
                </a:lnTo>
                <a:lnTo>
                  <a:pt x="1553" y="1174"/>
                </a:lnTo>
                <a:lnTo>
                  <a:pt x="1549" y="1175"/>
                </a:lnTo>
                <a:lnTo>
                  <a:pt x="1541" y="1179"/>
                </a:lnTo>
                <a:lnTo>
                  <a:pt x="1536" y="1181"/>
                </a:lnTo>
                <a:lnTo>
                  <a:pt x="1532" y="1182"/>
                </a:lnTo>
                <a:lnTo>
                  <a:pt x="1532" y="1182"/>
                </a:lnTo>
                <a:lnTo>
                  <a:pt x="1515" y="1184"/>
                </a:lnTo>
                <a:lnTo>
                  <a:pt x="1497" y="1185"/>
                </a:lnTo>
                <a:lnTo>
                  <a:pt x="1478" y="1186"/>
                </a:lnTo>
                <a:lnTo>
                  <a:pt x="1459" y="1187"/>
                </a:lnTo>
                <a:lnTo>
                  <a:pt x="1459" y="1187"/>
                </a:lnTo>
                <a:lnTo>
                  <a:pt x="1399" y="1195"/>
                </a:lnTo>
                <a:lnTo>
                  <a:pt x="1399" y="1195"/>
                </a:lnTo>
                <a:lnTo>
                  <a:pt x="1326" y="1202"/>
                </a:lnTo>
                <a:lnTo>
                  <a:pt x="1288" y="1207"/>
                </a:lnTo>
                <a:lnTo>
                  <a:pt x="1252" y="1212"/>
                </a:lnTo>
                <a:lnTo>
                  <a:pt x="1252" y="1212"/>
                </a:lnTo>
                <a:lnTo>
                  <a:pt x="1245" y="1214"/>
                </a:lnTo>
                <a:lnTo>
                  <a:pt x="1239" y="1216"/>
                </a:lnTo>
                <a:lnTo>
                  <a:pt x="1233" y="1220"/>
                </a:lnTo>
                <a:lnTo>
                  <a:pt x="1227" y="1221"/>
                </a:lnTo>
                <a:lnTo>
                  <a:pt x="1227" y="1221"/>
                </a:lnTo>
                <a:lnTo>
                  <a:pt x="1184" y="1231"/>
                </a:lnTo>
                <a:lnTo>
                  <a:pt x="1164" y="1237"/>
                </a:lnTo>
                <a:lnTo>
                  <a:pt x="1144" y="1243"/>
                </a:lnTo>
                <a:lnTo>
                  <a:pt x="1123" y="1250"/>
                </a:lnTo>
                <a:lnTo>
                  <a:pt x="1105" y="1258"/>
                </a:lnTo>
                <a:lnTo>
                  <a:pt x="1086" y="1267"/>
                </a:lnTo>
                <a:lnTo>
                  <a:pt x="1069" y="1278"/>
                </a:lnTo>
                <a:lnTo>
                  <a:pt x="1069" y="1278"/>
                </a:lnTo>
                <a:lnTo>
                  <a:pt x="1141" y="1268"/>
                </a:lnTo>
                <a:lnTo>
                  <a:pt x="1214" y="1259"/>
                </a:lnTo>
                <a:lnTo>
                  <a:pt x="1362" y="1241"/>
                </a:lnTo>
                <a:lnTo>
                  <a:pt x="1362" y="1241"/>
                </a:lnTo>
                <a:lnTo>
                  <a:pt x="1394" y="1236"/>
                </a:lnTo>
                <a:lnTo>
                  <a:pt x="1426" y="1230"/>
                </a:lnTo>
                <a:lnTo>
                  <a:pt x="1458" y="1226"/>
                </a:lnTo>
                <a:lnTo>
                  <a:pt x="1475" y="1225"/>
                </a:lnTo>
                <a:lnTo>
                  <a:pt x="1491" y="1225"/>
                </a:lnTo>
                <a:lnTo>
                  <a:pt x="1491" y="1225"/>
                </a:lnTo>
                <a:lnTo>
                  <a:pt x="1531" y="1226"/>
                </a:lnTo>
                <a:lnTo>
                  <a:pt x="1550" y="1226"/>
                </a:lnTo>
                <a:lnTo>
                  <a:pt x="1568" y="1226"/>
                </a:lnTo>
                <a:lnTo>
                  <a:pt x="1568" y="1226"/>
                </a:lnTo>
                <a:lnTo>
                  <a:pt x="1578" y="1225"/>
                </a:lnTo>
                <a:lnTo>
                  <a:pt x="1589" y="1224"/>
                </a:lnTo>
                <a:lnTo>
                  <a:pt x="1593" y="1224"/>
                </a:lnTo>
                <a:lnTo>
                  <a:pt x="1597" y="1226"/>
                </a:lnTo>
                <a:lnTo>
                  <a:pt x="1601" y="1229"/>
                </a:lnTo>
                <a:lnTo>
                  <a:pt x="1602" y="1236"/>
                </a:lnTo>
                <a:lnTo>
                  <a:pt x="1602" y="1236"/>
                </a:lnTo>
                <a:lnTo>
                  <a:pt x="1594" y="1239"/>
                </a:lnTo>
                <a:lnTo>
                  <a:pt x="1586" y="1241"/>
                </a:lnTo>
                <a:lnTo>
                  <a:pt x="1577" y="1241"/>
                </a:lnTo>
                <a:lnTo>
                  <a:pt x="1569" y="1241"/>
                </a:lnTo>
                <a:lnTo>
                  <a:pt x="1551" y="1239"/>
                </a:lnTo>
                <a:lnTo>
                  <a:pt x="1534" y="1237"/>
                </a:lnTo>
                <a:lnTo>
                  <a:pt x="1534" y="1237"/>
                </a:lnTo>
                <a:lnTo>
                  <a:pt x="1511" y="1238"/>
                </a:lnTo>
                <a:lnTo>
                  <a:pt x="1487" y="1239"/>
                </a:lnTo>
                <a:lnTo>
                  <a:pt x="1440" y="1244"/>
                </a:lnTo>
                <a:lnTo>
                  <a:pt x="1396" y="1251"/>
                </a:lnTo>
                <a:lnTo>
                  <a:pt x="1357" y="1255"/>
                </a:lnTo>
                <a:lnTo>
                  <a:pt x="1357" y="1255"/>
                </a:lnTo>
                <a:lnTo>
                  <a:pt x="1290" y="1261"/>
                </a:lnTo>
                <a:lnTo>
                  <a:pt x="1232" y="1268"/>
                </a:lnTo>
                <a:lnTo>
                  <a:pt x="1232" y="1268"/>
                </a:lnTo>
                <a:lnTo>
                  <a:pt x="1211" y="1271"/>
                </a:lnTo>
                <a:lnTo>
                  <a:pt x="1190" y="1275"/>
                </a:lnTo>
                <a:lnTo>
                  <a:pt x="1169" y="1281"/>
                </a:lnTo>
                <a:lnTo>
                  <a:pt x="1149" y="1284"/>
                </a:lnTo>
                <a:lnTo>
                  <a:pt x="1149" y="1284"/>
                </a:lnTo>
                <a:lnTo>
                  <a:pt x="1106" y="1288"/>
                </a:lnTo>
                <a:lnTo>
                  <a:pt x="1087" y="1290"/>
                </a:lnTo>
                <a:lnTo>
                  <a:pt x="1067" y="1293"/>
                </a:lnTo>
                <a:lnTo>
                  <a:pt x="1049" y="1298"/>
                </a:lnTo>
                <a:lnTo>
                  <a:pt x="1032" y="1303"/>
                </a:lnTo>
                <a:lnTo>
                  <a:pt x="1015" y="1311"/>
                </a:lnTo>
                <a:lnTo>
                  <a:pt x="999" y="1320"/>
                </a:lnTo>
                <a:lnTo>
                  <a:pt x="999" y="1320"/>
                </a:lnTo>
                <a:lnTo>
                  <a:pt x="1002" y="1322"/>
                </a:lnTo>
                <a:lnTo>
                  <a:pt x="1003" y="1326"/>
                </a:lnTo>
                <a:lnTo>
                  <a:pt x="1004" y="1330"/>
                </a:lnTo>
                <a:lnTo>
                  <a:pt x="1004" y="1335"/>
                </a:lnTo>
                <a:lnTo>
                  <a:pt x="1004" y="1335"/>
                </a:lnTo>
                <a:lnTo>
                  <a:pt x="1026" y="1326"/>
                </a:lnTo>
                <a:lnTo>
                  <a:pt x="1047" y="1317"/>
                </a:lnTo>
                <a:lnTo>
                  <a:pt x="1071" y="1311"/>
                </a:lnTo>
                <a:lnTo>
                  <a:pt x="1095" y="1306"/>
                </a:lnTo>
                <a:lnTo>
                  <a:pt x="1095" y="1306"/>
                </a:lnTo>
                <a:lnTo>
                  <a:pt x="1167" y="1298"/>
                </a:lnTo>
                <a:lnTo>
                  <a:pt x="1242" y="1290"/>
                </a:lnTo>
                <a:lnTo>
                  <a:pt x="1318" y="1285"/>
                </a:lnTo>
                <a:lnTo>
                  <a:pt x="1396" y="1278"/>
                </a:lnTo>
                <a:lnTo>
                  <a:pt x="1474" y="1272"/>
                </a:lnTo>
                <a:lnTo>
                  <a:pt x="1554" y="1266"/>
                </a:lnTo>
                <a:lnTo>
                  <a:pt x="1631" y="1258"/>
                </a:lnTo>
                <a:lnTo>
                  <a:pt x="1707" y="1250"/>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44" y="1231"/>
                </a:lnTo>
                <a:lnTo>
                  <a:pt x="1853" y="1203"/>
                </a:lnTo>
                <a:lnTo>
                  <a:pt x="1861" y="1176"/>
                </a:lnTo>
                <a:lnTo>
                  <a:pt x="1867" y="1147"/>
                </a:lnTo>
                <a:lnTo>
                  <a:pt x="1873" y="1118"/>
                </a:lnTo>
                <a:lnTo>
                  <a:pt x="1884" y="1059"/>
                </a:lnTo>
                <a:lnTo>
                  <a:pt x="1890" y="1030"/>
                </a:lnTo>
                <a:lnTo>
                  <a:pt x="1897" y="1001"/>
                </a:lnTo>
                <a:lnTo>
                  <a:pt x="1897" y="1001"/>
                </a:lnTo>
                <a:lnTo>
                  <a:pt x="1903" y="982"/>
                </a:lnTo>
                <a:lnTo>
                  <a:pt x="1909" y="964"/>
                </a:lnTo>
                <a:lnTo>
                  <a:pt x="1915" y="944"/>
                </a:lnTo>
                <a:lnTo>
                  <a:pt x="1922" y="926"/>
                </a:lnTo>
                <a:lnTo>
                  <a:pt x="1922" y="926"/>
                </a:lnTo>
                <a:lnTo>
                  <a:pt x="1933" y="884"/>
                </a:lnTo>
                <a:lnTo>
                  <a:pt x="1938" y="863"/>
                </a:lnTo>
                <a:lnTo>
                  <a:pt x="1943" y="843"/>
                </a:lnTo>
                <a:lnTo>
                  <a:pt x="1943" y="843"/>
                </a:lnTo>
                <a:lnTo>
                  <a:pt x="1948" y="822"/>
                </a:lnTo>
                <a:lnTo>
                  <a:pt x="1953" y="802"/>
                </a:lnTo>
                <a:lnTo>
                  <a:pt x="1958" y="782"/>
                </a:lnTo>
                <a:lnTo>
                  <a:pt x="1963" y="760"/>
                </a:lnTo>
                <a:lnTo>
                  <a:pt x="1963" y="760"/>
                </a:lnTo>
                <a:lnTo>
                  <a:pt x="1972" y="717"/>
                </a:lnTo>
                <a:lnTo>
                  <a:pt x="1977" y="696"/>
                </a:lnTo>
                <a:lnTo>
                  <a:pt x="1982" y="676"/>
                </a:lnTo>
                <a:lnTo>
                  <a:pt x="1982" y="676"/>
                </a:lnTo>
                <a:lnTo>
                  <a:pt x="1985" y="667"/>
                </a:lnTo>
                <a:lnTo>
                  <a:pt x="1988" y="661"/>
                </a:lnTo>
                <a:lnTo>
                  <a:pt x="1993" y="653"/>
                </a:lnTo>
                <a:lnTo>
                  <a:pt x="1995" y="645"/>
                </a:lnTo>
                <a:lnTo>
                  <a:pt x="1995" y="645"/>
                </a:lnTo>
                <a:lnTo>
                  <a:pt x="2000" y="617"/>
                </a:lnTo>
                <a:lnTo>
                  <a:pt x="2004" y="588"/>
                </a:lnTo>
                <a:lnTo>
                  <a:pt x="2009" y="560"/>
                </a:lnTo>
                <a:lnTo>
                  <a:pt x="2011" y="546"/>
                </a:lnTo>
                <a:lnTo>
                  <a:pt x="2014" y="533"/>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6" y="431"/>
                </a:lnTo>
                <a:lnTo>
                  <a:pt x="2010" y="429"/>
                </a:lnTo>
                <a:lnTo>
                  <a:pt x="2002" y="428"/>
                </a:lnTo>
                <a:lnTo>
                  <a:pt x="1995" y="427"/>
                </a:lnTo>
                <a:lnTo>
                  <a:pt x="1987" y="427"/>
                </a:lnTo>
                <a:lnTo>
                  <a:pt x="1972" y="429"/>
                </a:lnTo>
                <a:lnTo>
                  <a:pt x="1957" y="430"/>
                </a:lnTo>
                <a:lnTo>
                  <a:pt x="1957" y="430"/>
                </a:lnTo>
                <a:close/>
                <a:moveTo>
                  <a:pt x="1876" y="466"/>
                </a:moveTo>
                <a:lnTo>
                  <a:pt x="1876" y="466"/>
                </a:lnTo>
                <a:lnTo>
                  <a:pt x="1867" y="496"/>
                </a:lnTo>
                <a:lnTo>
                  <a:pt x="1859" y="525"/>
                </a:lnTo>
                <a:lnTo>
                  <a:pt x="1845" y="585"/>
                </a:lnTo>
                <a:lnTo>
                  <a:pt x="1831" y="645"/>
                </a:lnTo>
                <a:lnTo>
                  <a:pt x="1823" y="673"/>
                </a:lnTo>
                <a:lnTo>
                  <a:pt x="1815" y="703"/>
                </a:lnTo>
                <a:lnTo>
                  <a:pt x="1815" y="703"/>
                </a:lnTo>
                <a:lnTo>
                  <a:pt x="1796" y="771"/>
                </a:lnTo>
                <a:lnTo>
                  <a:pt x="1796" y="771"/>
                </a:lnTo>
                <a:lnTo>
                  <a:pt x="1791" y="789"/>
                </a:lnTo>
                <a:lnTo>
                  <a:pt x="1787" y="807"/>
                </a:lnTo>
                <a:lnTo>
                  <a:pt x="1780" y="844"/>
                </a:lnTo>
                <a:lnTo>
                  <a:pt x="1780" y="844"/>
                </a:lnTo>
                <a:lnTo>
                  <a:pt x="1770" y="881"/>
                </a:lnTo>
                <a:lnTo>
                  <a:pt x="1759" y="919"/>
                </a:lnTo>
                <a:lnTo>
                  <a:pt x="1747" y="955"/>
                </a:lnTo>
                <a:lnTo>
                  <a:pt x="1737" y="991"/>
                </a:lnTo>
                <a:lnTo>
                  <a:pt x="1737" y="991"/>
                </a:lnTo>
                <a:lnTo>
                  <a:pt x="1736" y="999"/>
                </a:lnTo>
                <a:lnTo>
                  <a:pt x="1736" y="1008"/>
                </a:lnTo>
                <a:lnTo>
                  <a:pt x="1735" y="1011"/>
                </a:lnTo>
                <a:lnTo>
                  <a:pt x="1733" y="1015"/>
                </a:lnTo>
                <a:lnTo>
                  <a:pt x="1730" y="1017"/>
                </a:lnTo>
                <a:lnTo>
                  <a:pt x="1726" y="1020"/>
                </a:lnTo>
                <a:lnTo>
                  <a:pt x="1726" y="1020"/>
                </a:lnTo>
                <a:lnTo>
                  <a:pt x="1728" y="1025"/>
                </a:lnTo>
                <a:lnTo>
                  <a:pt x="1729" y="1029"/>
                </a:lnTo>
                <a:lnTo>
                  <a:pt x="1729" y="1032"/>
                </a:lnTo>
                <a:lnTo>
                  <a:pt x="1726" y="1036"/>
                </a:lnTo>
                <a:lnTo>
                  <a:pt x="1726" y="1036"/>
                </a:lnTo>
                <a:lnTo>
                  <a:pt x="1683" y="1038"/>
                </a:lnTo>
                <a:lnTo>
                  <a:pt x="1639" y="1042"/>
                </a:lnTo>
                <a:lnTo>
                  <a:pt x="1593" y="1046"/>
                </a:lnTo>
                <a:lnTo>
                  <a:pt x="1547" y="1054"/>
                </a:lnTo>
                <a:lnTo>
                  <a:pt x="1547" y="1054"/>
                </a:lnTo>
                <a:lnTo>
                  <a:pt x="1512" y="1061"/>
                </a:lnTo>
                <a:lnTo>
                  <a:pt x="1478" y="1069"/>
                </a:lnTo>
                <a:lnTo>
                  <a:pt x="1442" y="1076"/>
                </a:lnTo>
                <a:lnTo>
                  <a:pt x="1409" y="1085"/>
                </a:lnTo>
                <a:lnTo>
                  <a:pt x="1376" y="1095"/>
                </a:lnTo>
                <a:lnTo>
                  <a:pt x="1343" y="1106"/>
                </a:lnTo>
                <a:lnTo>
                  <a:pt x="1311" y="1118"/>
                </a:lnTo>
                <a:lnTo>
                  <a:pt x="1279" y="1131"/>
                </a:lnTo>
                <a:lnTo>
                  <a:pt x="1279" y="1131"/>
                </a:lnTo>
                <a:lnTo>
                  <a:pt x="1260" y="1139"/>
                </a:lnTo>
                <a:lnTo>
                  <a:pt x="1241" y="1149"/>
                </a:lnTo>
                <a:lnTo>
                  <a:pt x="1203" y="1170"/>
                </a:lnTo>
                <a:lnTo>
                  <a:pt x="1129" y="1212"/>
                </a:lnTo>
                <a:lnTo>
                  <a:pt x="1129" y="1212"/>
                </a:lnTo>
                <a:lnTo>
                  <a:pt x="1091" y="1233"/>
                </a:lnTo>
                <a:lnTo>
                  <a:pt x="1073" y="1244"/>
                </a:lnTo>
                <a:lnTo>
                  <a:pt x="1055" y="1255"/>
                </a:lnTo>
                <a:lnTo>
                  <a:pt x="1055" y="1255"/>
                </a:lnTo>
                <a:lnTo>
                  <a:pt x="1027" y="1271"/>
                </a:lnTo>
                <a:lnTo>
                  <a:pt x="1013" y="1280"/>
                </a:lnTo>
                <a:lnTo>
                  <a:pt x="1001" y="1289"/>
                </a:lnTo>
                <a:lnTo>
                  <a:pt x="1001" y="1289"/>
                </a:lnTo>
                <a:lnTo>
                  <a:pt x="995" y="1294"/>
                </a:lnTo>
                <a:lnTo>
                  <a:pt x="993" y="1299"/>
                </a:lnTo>
                <a:lnTo>
                  <a:pt x="991" y="1301"/>
                </a:lnTo>
                <a:lnTo>
                  <a:pt x="993" y="1303"/>
                </a:lnTo>
                <a:lnTo>
                  <a:pt x="993" y="1303"/>
                </a:lnTo>
                <a:lnTo>
                  <a:pt x="995" y="1303"/>
                </a:lnTo>
                <a:lnTo>
                  <a:pt x="998" y="1302"/>
                </a:lnTo>
                <a:lnTo>
                  <a:pt x="1003" y="1299"/>
                </a:lnTo>
                <a:lnTo>
                  <a:pt x="1009" y="1293"/>
                </a:lnTo>
                <a:lnTo>
                  <a:pt x="1013" y="1289"/>
                </a:lnTo>
                <a:lnTo>
                  <a:pt x="1013" y="1289"/>
                </a:lnTo>
                <a:lnTo>
                  <a:pt x="1025" y="1283"/>
                </a:lnTo>
                <a:lnTo>
                  <a:pt x="1036" y="1276"/>
                </a:lnTo>
                <a:lnTo>
                  <a:pt x="1061" y="1263"/>
                </a:lnTo>
                <a:lnTo>
                  <a:pt x="1061" y="1263"/>
                </a:lnTo>
                <a:lnTo>
                  <a:pt x="1087" y="1252"/>
                </a:lnTo>
                <a:lnTo>
                  <a:pt x="1111" y="1241"/>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456" y="1174"/>
                </a:lnTo>
                <a:lnTo>
                  <a:pt x="1529" y="1166"/>
                </a:lnTo>
                <a:lnTo>
                  <a:pt x="1565" y="1162"/>
                </a:lnTo>
                <a:lnTo>
                  <a:pt x="1603" y="1160"/>
                </a:lnTo>
                <a:lnTo>
                  <a:pt x="1639" y="1157"/>
                </a:lnTo>
                <a:lnTo>
                  <a:pt x="1677" y="1159"/>
                </a:lnTo>
                <a:lnTo>
                  <a:pt x="1714" y="1161"/>
                </a:lnTo>
                <a:lnTo>
                  <a:pt x="1732" y="1163"/>
                </a:lnTo>
                <a:lnTo>
                  <a:pt x="1751" y="1166"/>
                </a:lnTo>
                <a:lnTo>
                  <a:pt x="1751" y="1166"/>
                </a:lnTo>
                <a:lnTo>
                  <a:pt x="1775" y="1067"/>
                </a:lnTo>
                <a:lnTo>
                  <a:pt x="1801" y="967"/>
                </a:lnTo>
                <a:lnTo>
                  <a:pt x="1829" y="867"/>
                </a:lnTo>
                <a:lnTo>
                  <a:pt x="1856" y="773"/>
                </a:lnTo>
                <a:lnTo>
                  <a:pt x="1856" y="773"/>
                </a:lnTo>
                <a:lnTo>
                  <a:pt x="1858" y="766"/>
                </a:lnTo>
                <a:lnTo>
                  <a:pt x="1859" y="758"/>
                </a:lnTo>
                <a:lnTo>
                  <a:pt x="1861" y="743"/>
                </a:lnTo>
                <a:lnTo>
                  <a:pt x="1861" y="743"/>
                </a:lnTo>
                <a:lnTo>
                  <a:pt x="1865" y="733"/>
                </a:lnTo>
                <a:lnTo>
                  <a:pt x="1869" y="723"/>
                </a:lnTo>
                <a:lnTo>
                  <a:pt x="1874" y="713"/>
                </a:lnTo>
                <a:lnTo>
                  <a:pt x="1877" y="703"/>
                </a:lnTo>
                <a:lnTo>
                  <a:pt x="1877" y="703"/>
                </a:lnTo>
                <a:lnTo>
                  <a:pt x="1880" y="692"/>
                </a:lnTo>
                <a:lnTo>
                  <a:pt x="1882" y="680"/>
                </a:lnTo>
                <a:lnTo>
                  <a:pt x="1884" y="668"/>
                </a:lnTo>
                <a:lnTo>
                  <a:pt x="1888" y="655"/>
                </a:lnTo>
                <a:lnTo>
                  <a:pt x="1888" y="655"/>
                </a:lnTo>
                <a:lnTo>
                  <a:pt x="1903" y="609"/>
                </a:lnTo>
                <a:lnTo>
                  <a:pt x="1917" y="563"/>
                </a:lnTo>
                <a:lnTo>
                  <a:pt x="1923" y="541"/>
                </a:lnTo>
                <a:lnTo>
                  <a:pt x="1928" y="518"/>
                </a:lnTo>
                <a:lnTo>
                  <a:pt x="1933" y="497"/>
                </a:lnTo>
                <a:lnTo>
                  <a:pt x="1936" y="476"/>
                </a:lnTo>
                <a:lnTo>
                  <a:pt x="1936" y="476"/>
                </a:lnTo>
                <a:lnTo>
                  <a:pt x="1922" y="473"/>
                </a:lnTo>
                <a:lnTo>
                  <a:pt x="1906" y="470"/>
                </a:lnTo>
                <a:lnTo>
                  <a:pt x="1891" y="468"/>
                </a:lnTo>
                <a:lnTo>
                  <a:pt x="1876" y="466"/>
                </a:lnTo>
                <a:lnTo>
                  <a:pt x="1876" y="466"/>
                </a:lnTo>
                <a:close/>
                <a:moveTo>
                  <a:pt x="1783" y="572"/>
                </a:moveTo>
                <a:lnTo>
                  <a:pt x="1783" y="572"/>
                </a:lnTo>
                <a:lnTo>
                  <a:pt x="1785" y="566"/>
                </a:lnTo>
                <a:lnTo>
                  <a:pt x="1786" y="560"/>
                </a:lnTo>
                <a:lnTo>
                  <a:pt x="1788" y="554"/>
                </a:lnTo>
                <a:lnTo>
                  <a:pt x="1788" y="551"/>
                </a:lnTo>
                <a:lnTo>
                  <a:pt x="1787" y="549"/>
                </a:lnTo>
                <a:lnTo>
                  <a:pt x="1787" y="549"/>
                </a:lnTo>
                <a:lnTo>
                  <a:pt x="1783" y="561"/>
                </a:lnTo>
                <a:lnTo>
                  <a:pt x="1782" y="567"/>
                </a:lnTo>
                <a:lnTo>
                  <a:pt x="1782" y="570"/>
                </a:lnTo>
                <a:lnTo>
                  <a:pt x="1783" y="572"/>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311" y="937"/>
                </a:lnTo>
                <a:lnTo>
                  <a:pt x="1282" y="960"/>
                </a:lnTo>
                <a:lnTo>
                  <a:pt x="1252" y="983"/>
                </a:lnTo>
                <a:lnTo>
                  <a:pt x="1222" y="1005"/>
                </a:lnTo>
                <a:lnTo>
                  <a:pt x="1193" y="1029"/>
                </a:lnTo>
                <a:lnTo>
                  <a:pt x="1193" y="1029"/>
                </a:lnTo>
                <a:lnTo>
                  <a:pt x="1164" y="1059"/>
                </a:lnTo>
                <a:lnTo>
                  <a:pt x="1136" y="1089"/>
                </a:lnTo>
                <a:lnTo>
                  <a:pt x="1108" y="1121"/>
                </a:lnTo>
                <a:lnTo>
                  <a:pt x="1080" y="1152"/>
                </a:lnTo>
                <a:lnTo>
                  <a:pt x="1054" y="1185"/>
                </a:lnTo>
                <a:lnTo>
                  <a:pt x="1028" y="1218"/>
                </a:lnTo>
                <a:lnTo>
                  <a:pt x="1004" y="1252"/>
                </a:lnTo>
                <a:lnTo>
                  <a:pt x="982" y="1285"/>
                </a:lnTo>
                <a:lnTo>
                  <a:pt x="982" y="1285"/>
                </a:lnTo>
                <a:lnTo>
                  <a:pt x="1017" y="1246"/>
                </a:lnTo>
                <a:lnTo>
                  <a:pt x="1055" y="1209"/>
                </a:lnTo>
                <a:lnTo>
                  <a:pt x="1075" y="1191"/>
                </a:lnTo>
                <a:lnTo>
                  <a:pt x="1094" y="1174"/>
                </a:lnTo>
                <a:lnTo>
                  <a:pt x="1115" y="1156"/>
                </a:lnTo>
                <a:lnTo>
                  <a:pt x="1136" y="1139"/>
                </a:lnTo>
                <a:lnTo>
                  <a:pt x="1136" y="1139"/>
                </a:lnTo>
                <a:lnTo>
                  <a:pt x="1142" y="1137"/>
                </a:lnTo>
                <a:lnTo>
                  <a:pt x="1149" y="1134"/>
                </a:lnTo>
                <a:lnTo>
                  <a:pt x="1162" y="1124"/>
                </a:lnTo>
                <a:lnTo>
                  <a:pt x="1185" y="1104"/>
                </a:lnTo>
                <a:lnTo>
                  <a:pt x="1185" y="1104"/>
                </a:lnTo>
                <a:lnTo>
                  <a:pt x="1200" y="1096"/>
                </a:lnTo>
                <a:lnTo>
                  <a:pt x="1215" y="1087"/>
                </a:lnTo>
                <a:lnTo>
                  <a:pt x="1243" y="1069"/>
                </a:lnTo>
                <a:lnTo>
                  <a:pt x="1271" y="1048"/>
                </a:lnTo>
                <a:lnTo>
                  <a:pt x="1285" y="1040"/>
                </a:lnTo>
                <a:lnTo>
                  <a:pt x="1300" y="1031"/>
                </a:lnTo>
                <a:lnTo>
                  <a:pt x="1300" y="1031"/>
                </a:lnTo>
                <a:lnTo>
                  <a:pt x="1329" y="1015"/>
                </a:lnTo>
                <a:lnTo>
                  <a:pt x="1359" y="999"/>
                </a:lnTo>
                <a:lnTo>
                  <a:pt x="1375" y="991"/>
                </a:lnTo>
                <a:lnTo>
                  <a:pt x="1391" y="984"/>
                </a:lnTo>
                <a:lnTo>
                  <a:pt x="1407" y="978"/>
                </a:lnTo>
                <a:lnTo>
                  <a:pt x="1424" y="972"/>
                </a:lnTo>
                <a:lnTo>
                  <a:pt x="1424" y="972"/>
                </a:lnTo>
                <a:lnTo>
                  <a:pt x="1426" y="969"/>
                </a:lnTo>
                <a:lnTo>
                  <a:pt x="1429" y="968"/>
                </a:lnTo>
                <a:lnTo>
                  <a:pt x="1433" y="966"/>
                </a:lnTo>
                <a:lnTo>
                  <a:pt x="1435" y="964"/>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9"/>
                </a:lnTo>
                <a:lnTo>
                  <a:pt x="1661" y="926"/>
                </a:lnTo>
                <a:lnTo>
                  <a:pt x="1661" y="923"/>
                </a:lnTo>
                <a:lnTo>
                  <a:pt x="1659" y="919"/>
                </a:lnTo>
                <a:lnTo>
                  <a:pt x="1656" y="914"/>
                </a:lnTo>
                <a:lnTo>
                  <a:pt x="1655" y="910"/>
                </a:lnTo>
                <a:lnTo>
                  <a:pt x="1655" y="910"/>
                </a:lnTo>
                <a:lnTo>
                  <a:pt x="1626" y="908"/>
                </a:lnTo>
                <a:lnTo>
                  <a:pt x="1626" y="908"/>
                </a:lnTo>
                <a:lnTo>
                  <a:pt x="1617" y="904"/>
                </a:lnTo>
                <a:lnTo>
                  <a:pt x="1607" y="900"/>
                </a:lnTo>
                <a:lnTo>
                  <a:pt x="1596" y="899"/>
                </a:lnTo>
                <a:lnTo>
                  <a:pt x="1585" y="898"/>
                </a:lnTo>
                <a:lnTo>
                  <a:pt x="1573" y="899"/>
                </a:lnTo>
                <a:lnTo>
                  <a:pt x="1561" y="899"/>
                </a:lnTo>
                <a:lnTo>
                  <a:pt x="1538" y="903"/>
                </a:lnTo>
                <a:lnTo>
                  <a:pt x="1538" y="903"/>
                </a:lnTo>
                <a:lnTo>
                  <a:pt x="1505" y="909"/>
                </a:lnTo>
                <a:lnTo>
                  <a:pt x="1489" y="913"/>
                </a:lnTo>
                <a:lnTo>
                  <a:pt x="1473" y="918"/>
                </a:lnTo>
                <a:lnTo>
                  <a:pt x="1458" y="923"/>
                </a:lnTo>
                <a:lnTo>
                  <a:pt x="1443" y="928"/>
                </a:lnTo>
                <a:lnTo>
                  <a:pt x="1429" y="935"/>
                </a:lnTo>
                <a:lnTo>
                  <a:pt x="1417" y="942"/>
                </a:lnTo>
                <a:lnTo>
                  <a:pt x="1417" y="942"/>
                </a:lnTo>
                <a:lnTo>
                  <a:pt x="1407" y="950"/>
                </a:lnTo>
                <a:lnTo>
                  <a:pt x="1397" y="957"/>
                </a:lnTo>
                <a:lnTo>
                  <a:pt x="1392" y="960"/>
                </a:lnTo>
                <a:lnTo>
                  <a:pt x="1388" y="963"/>
                </a:lnTo>
                <a:lnTo>
                  <a:pt x="1382" y="965"/>
                </a:lnTo>
                <a:lnTo>
                  <a:pt x="1376" y="965"/>
                </a:lnTo>
                <a:lnTo>
                  <a:pt x="1376" y="965"/>
                </a:lnTo>
                <a:lnTo>
                  <a:pt x="1380" y="960"/>
                </a:lnTo>
                <a:lnTo>
                  <a:pt x="1387" y="957"/>
                </a:lnTo>
                <a:lnTo>
                  <a:pt x="1399" y="951"/>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5"/>
                </a:lnTo>
                <a:lnTo>
                  <a:pt x="1612" y="880"/>
                </a:lnTo>
                <a:lnTo>
                  <a:pt x="1612" y="876"/>
                </a:lnTo>
                <a:lnTo>
                  <a:pt x="1611" y="872"/>
                </a:lnTo>
                <a:lnTo>
                  <a:pt x="1609" y="869"/>
                </a:lnTo>
                <a:lnTo>
                  <a:pt x="1609" y="869"/>
                </a:lnTo>
                <a:lnTo>
                  <a:pt x="1585" y="869"/>
                </a:lnTo>
                <a:lnTo>
                  <a:pt x="1560" y="873"/>
                </a:lnTo>
                <a:lnTo>
                  <a:pt x="1535" y="877"/>
                </a:lnTo>
                <a:lnTo>
                  <a:pt x="1511" y="882"/>
                </a:lnTo>
                <a:lnTo>
                  <a:pt x="1486" y="889"/>
                </a:lnTo>
                <a:lnTo>
                  <a:pt x="1464" y="896"/>
                </a:lnTo>
                <a:lnTo>
                  <a:pt x="1422" y="910"/>
                </a:lnTo>
                <a:lnTo>
                  <a:pt x="1422" y="910"/>
                </a:lnTo>
                <a:lnTo>
                  <a:pt x="1436" y="900"/>
                </a:lnTo>
                <a:lnTo>
                  <a:pt x="1451" y="892"/>
                </a:lnTo>
                <a:lnTo>
                  <a:pt x="1467" y="885"/>
                </a:lnTo>
                <a:lnTo>
                  <a:pt x="1484" y="879"/>
                </a:lnTo>
                <a:lnTo>
                  <a:pt x="1502" y="874"/>
                </a:lnTo>
                <a:lnTo>
                  <a:pt x="1519" y="868"/>
                </a:lnTo>
                <a:lnTo>
                  <a:pt x="1554" y="860"/>
                </a:lnTo>
                <a:lnTo>
                  <a:pt x="1554" y="860"/>
                </a:lnTo>
                <a:lnTo>
                  <a:pt x="1511" y="860"/>
                </a:lnTo>
                <a:lnTo>
                  <a:pt x="1490" y="860"/>
                </a:lnTo>
                <a:lnTo>
                  <a:pt x="1470" y="862"/>
                </a:lnTo>
                <a:lnTo>
                  <a:pt x="1470" y="862"/>
                </a:lnTo>
                <a:close/>
                <a:moveTo>
                  <a:pt x="437" y="1121"/>
                </a:moveTo>
                <a:lnTo>
                  <a:pt x="437" y="1121"/>
                </a:lnTo>
                <a:lnTo>
                  <a:pt x="430" y="1120"/>
                </a:lnTo>
                <a:lnTo>
                  <a:pt x="423" y="1118"/>
                </a:lnTo>
                <a:lnTo>
                  <a:pt x="423" y="1118"/>
                </a:lnTo>
                <a:lnTo>
                  <a:pt x="336" y="1093"/>
                </a:lnTo>
                <a:lnTo>
                  <a:pt x="294" y="1081"/>
                </a:lnTo>
                <a:lnTo>
                  <a:pt x="254" y="1072"/>
                </a:lnTo>
                <a:lnTo>
                  <a:pt x="254" y="1072"/>
                </a:lnTo>
                <a:lnTo>
                  <a:pt x="209" y="1062"/>
                </a:lnTo>
                <a:lnTo>
                  <a:pt x="163" y="1054"/>
                </a:lnTo>
                <a:lnTo>
                  <a:pt x="76" y="1038"/>
                </a:lnTo>
                <a:lnTo>
                  <a:pt x="76" y="1038"/>
                </a:lnTo>
                <a:lnTo>
                  <a:pt x="71" y="1041"/>
                </a:lnTo>
                <a:lnTo>
                  <a:pt x="65" y="1041"/>
                </a:lnTo>
                <a:lnTo>
                  <a:pt x="61" y="1041"/>
                </a:lnTo>
                <a:lnTo>
                  <a:pt x="55" y="1042"/>
                </a:lnTo>
                <a:lnTo>
                  <a:pt x="55" y="1042"/>
                </a:lnTo>
                <a:lnTo>
                  <a:pt x="49" y="1051"/>
                </a:lnTo>
                <a:lnTo>
                  <a:pt x="42" y="1061"/>
                </a:lnTo>
                <a:lnTo>
                  <a:pt x="35" y="1070"/>
                </a:lnTo>
                <a:lnTo>
                  <a:pt x="30" y="1080"/>
                </a:lnTo>
                <a:lnTo>
                  <a:pt x="30" y="1080"/>
                </a:lnTo>
                <a:lnTo>
                  <a:pt x="51" y="1081"/>
                </a:lnTo>
                <a:lnTo>
                  <a:pt x="70" y="1084"/>
                </a:lnTo>
                <a:lnTo>
                  <a:pt x="107" y="1088"/>
                </a:lnTo>
                <a:lnTo>
                  <a:pt x="107" y="1088"/>
                </a:lnTo>
                <a:lnTo>
                  <a:pt x="179" y="1099"/>
                </a:lnTo>
                <a:lnTo>
                  <a:pt x="251" y="1110"/>
                </a:lnTo>
                <a:lnTo>
                  <a:pt x="321" y="1122"/>
                </a:lnTo>
                <a:lnTo>
                  <a:pt x="391" y="1132"/>
                </a:lnTo>
                <a:lnTo>
                  <a:pt x="391" y="1132"/>
                </a:lnTo>
                <a:lnTo>
                  <a:pt x="454" y="1139"/>
                </a:lnTo>
                <a:lnTo>
                  <a:pt x="487" y="1144"/>
                </a:lnTo>
                <a:lnTo>
                  <a:pt x="523" y="1148"/>
                </a:lnTo>
                <a:lnTo>
                  <a:pt x="523" y="1148"/>
                </a:lnTo>
                <a:lnTo>
                  <a:pt x="530" y="1151"/>
                </a:lnTo>
                <a:lnTo>
                  <a:pt x="534" y="1151"/>
                </a:lnTo>
                <a:lnTo>
                  <a:pt x="535" y="1150"/>
                </a:lnTo>
                <a:lnTo>
                  <a:pt x="536" y="1148"/>
                </a:lnTo>
                <a:lnTo>
                  <a:pt x="536" y="1148"/>
                </a:lnTo>
                <a:lnTo>
                  <a:pt x="487" y="1136"/>
                </a:lnTo>
                <a:lnTo>
                  <a:pt x="461" y="1130"/>
                </a:lnTo>
                <a:lnTo>
                  <a:pt x="437" y="1121"/>
                </a:lnTo>
                <a:lnTo>
                  <a:pt x="437" y="1121"/>
                </a:lnTo>
                <a:close/>
                <a:moveTo>
                  <a:pt x="657" y="1209"/>
                </a:moveTo>
                <a:lnTo>
                  <a:pt x="657" y="1209"/>
                </a:lnTo>
                <a:lnTo>
                  <a:pt x="624" y="1195"/>
                </a:lnTo>
                <a:lnTo>
                  <a:pt x="607" y="1188"/>
                </a:lnTo>
                <a:lnTo>
                  <a:pt x="589" y="1182"/>
                </a:lnTo>
                <a:lnTo>
                  <a:pt x="589" y="1182"/>
                </a:lnTo>
                <a:lnTo>
                  <a:pt x="572" y="1176"/>
                </a:lnTo>
                <a:lnTo>
                  <a:pt x="555" y="1169"/>
                </a:lnTo>
                <a:lnTo>
                  <a:pt x="555" y="1169"/>
                </a:lnTo>
                <a:lnTo>
                  <a:pt x="546" y="1167"/>
                </a:lnTo>
                <a:lnTo>
                  <a:pt x="536" y="1166"/>
                </a:lnTo>
                <a:lnTo>
                  <a:pt x="515" y="1164"/>
                </a:lnTo>
                <a:lnTo>
                  <a:pt x="494" y="1162"/>
                </a:lnTo>
                <a:lnTo>
                  <a:pt x="473" y="1159"/>
                </a:lnTo>
                <a:lnTo>
                  <a:pt x="473" y="1159"/>
                </a:lnTo>
                <a:lnTo>
                  <a:pt x="442" y="1154"/>
                </a:lnTo>
                <a:lnTo>
                  <a:pt x="411" y="1150"/>
                </a:lnTo>
                <a:lnTo>
                  <a:pt x="347" y="1142"/>
                </a:lnTo>
                <a:lnTo>
                  <a:pt x="347" y="1142"/>
                </a:lnTo>
                <a:lnTo>
                  <a:pt x="307" y="1138"/>
                </a:lnTo>
                <a:lnTo>
                  <a:pt x="269" y="1132"/>
                </a:lnTo>
                <a:lnTo>
                  <a:pt x="194" y="1118"/>
                </a:lnTo>
                <a:lnTo>
                  <a:pt x="156" y="1111"/>
                </a:lnTo>
                <a:lnTo>
                  <a:pt x="119" y="1105"/>
                </a:lnTo>
                <a:lnTo>
                  <a:pt x="82" y="1100"/>
                </a:lnTo>
                <a:lnTo>
                  <a:pt x="46" y="1096"/>
                </a:lnTo>
                <a:lnTo>
                  <a:pt x="46" y="1096"/>
                </a:lnTo>
                <a:lnTo>
                  <a:pt x="42" y="1101"/>
                </a:lnTo>
                <a:lnTo>
                  <a:pt x="37" y="1105"/>
                </a:lnTo>
                <a:lnTo>
                  <a:pt x="30" y="1115"/>
                </a:lnTo>
                <a:lnTo>
                  <a:pt x="25" y="1126"/>
                </a:lnTo>
                <a:lnTo>
                  <a:pt x="21" y="1136"/>
                </a:lnTo>
                <a:lnTo>
                  <a:pt x="21" y="1136"/>
                </a:lnTo>
                <a:lnTo>
                  <a:pt x="57" y="1138"/>
                </a:lnTo>
                <a:lnTo>
                  <a:pt x="93" y="1142"/>
                </a:lnTo>
                <a:lnTo>
                  <a:pt x="131" y="1147"/>
                </a:lnTo>
                <a:lnTo>
                  <a:pt x="169" y="1152"/>
                </a:lnTo>
                <a:lnTo>
                  <a:pt x="169" y="1152"/>
                </a:lnTo>
                <a:lnTo>
                  <a:pt x="215" y="1155"/>
                </a:lnTo>
                <a:lnTo>
                  <a:pt x="264" y="1157"/>
                </a:lnTo>
                <a:lnTo>
                  <a:pt x="313" y="1160"/>
                </a:lnTo>
                <a:lnTo>
                  <a:pt x="335" y="1162"/>
                </a:lnTo>
                <a:lnTo>
                  <a:pt x="355" y="1164"/>
                </a:lnTo>
                <a:lnTo>
                  <a:pt x="355" y="1164"/>
                </a:lnTo>
                <a:lnTo>
                  <a:pt x="393" y="1168"/>
                </a:lnTo>
                <a:lnTo>
                  <a:pt x="410" y="1170"/>
                </a:lnTo>
                <a:lnTo>
                  <a:pt x="427" y="1174"/>
                </a:lnTo>
                <a:lnTo>
                  <a:pt x="427" y="1174"/>
                </a:lnTo>
                <a:lnTo>
                  <a:pt x="430" y="1175"/>
                </a:lnTo>
                <a:lnTo>
                  <a:pt x="435" y="1177"/>
                </a:lnTo>
                <a:lnTo>
                  <a:pt x="439" y="1179"/>
                </a:lnTo>
                <a:lnTo>
                  <a:pt x="442" y="1180"/>
                </a:lnTo>
                <a:lnTo>
                  <a:pt x="442" y="1180"/>
                </a:lnTo>
                <a:lnTo>
                  <a:pt x="455" y="1183"/>
                </a:lnTo>
                <a:lnTo>
                  <a:pt x="467" y="1184"/>
                </a:lnTo>
                <a:lnTo>
                  <a:pt x="491" y="1186"/>
                </a:lnTo>
                <a:lnTo>
                  <a:pt x="516" y="1188"/>
                </a:lnTo>
                <a:lnTo>
                  <a:pt x="529" y="1191"/>
                </a:lnTo>
                <a:lnTo>
                  <a:pt x="541" y="1193"/>
                </a:lnTo>
                <a:lnTo>
                  <a:pt x="541" y="1193"/>
                </a:lnTo>
                <a:lnTo>
                  <a:pt x="616" y="1212"/>
                </a:lnTo>
                <a:lnTo>
                  <a:pt x="684" y="1231"/>
                </a:lnTo>
                <a:lnTo>
                  <a:pt x="684" y="1231"/>
                </a:lnTo>
                <a:lnTo>
                  <a:pt x="710" y="1240"/>
                </a:lnTo>
                <a:lnTo>
                  <a:pt x="723" y="1243"/>
                </a:lnTo>
                <a:lnTo>
                  <a:pt x="729" y="1243"/>
                </a:lnTo>
                <a:lnTo>
                  <a:pt x="736" y="1242"/>
                </a:lnTo>
                <a:lnTo>
                  <a:pt x="736" y="1242"/>
                </a:lnTo>
                <a:lnTo>
                  <a:pt x="725" y="1240"/>
                </a:lnTo>
                <a:lnTo>
                  <a:pt x="714" y="1236"/>
                </a:lnTo>
                <a:lnTo>
                  <a:pt x="695" y="1226"/>
                </a:lnTo>
                <a:lnTo>
                  <a:pt x="676" y="1216"/>
                </a:lnTo>
                <a:lnTo>
                  <a:pt x="667" y="1212"/>
                </a:lnTo>
                <a:lnTo>
                  <a:pt x="657" y="1209"/>
                </a:lnTo>
                <a:lnTo>
                  <a:pt x="657" y="1209"/>
                </a:lnTo>
                <a:close/>
                <a:moveTo>
                  <a:pt x="587" y="1164"/>
                </a:moveTo>
                <a:lnTo>
                  <a:pt x="587" y="1164"/>
                </a:lnTo>
                <a:lnTo>
                  <a:pt x="564" y="1155"/>
                </a:lnTo>
                <a:lnTo>
                  <a:pt x="541" y="1148"/>
                </a:lnTo>
                <a:lnTo>
                  <a:pt x="541" y="1148"/>
                </a:lnTo>
                <a:lnTo>
                  <a:pt x="545" y="1151"/>
                </a:lnTo>
                <a:lnTo>
                  <a:pt x="550" y="1154"/>
                </a:lnTo>
                <a:lnTo>
                  <a:pt x="563" y="1159"/>
                </a:lnTo>
                <a:lnTo>
                  <a:pt x="576" y="1162"/>
                </a:lnTo>
                <a:lnTo>
                  <a:pt x="587" y="1164"/>
                </a:lnTo>
                <a:lnTo>
                  <a:pt x="587" y="1164"/>
                </a:lnTo>
                <a:close/>
                <a:moveTo>
                  <a:pt x="474" y="1198"/>
                </a:moveTo>
                <a:lnTo>
                  <a:pt x="474" y="1198"/>
                </a:lnTo>
                <a:lnTo>
                  <a:pt x="439" y="1193"/>
                </a:lnTo>
                <a:lnTo>
                  <a:pt x="421" y="1190"/>
                </a:lnTo>
                <a:lnTo>
                  <a:pt x="402" y="1187"/>
                </a:lnTo>
                <a:lnTo>
                  <a:pt x="402" y="1187"/>
                </a:lnTo>
                <a:lnTo>
                  <a:pt x="370" y="1183"/>
                </a:lnTo>
                <a:lnTo>
                  <a:pt x="340" y="1178"/>
                </a:lnTo>
                <a:lnTo>
                  <a:pt x="309" y="1172"/>
                </a:lnTo>
                <a:lnTo>
                  <a:pt x="296" y="1170"/>
                </a:lnTo>
                <a:lnTo>
                  <a:pt x="281" y="1169"/>
                </a:lnTo>
                <a:lnTo>
                  <a:pt x="281" y="1169"/>
                </a:lnTo>
                <a:lnTo>
                  <a:pt x="199" y="1167"/>
                </a:lnTo>
                <a:lnTo>
                  <a:pt x="161" y="1166"/>
                </a:lnTo>
                <a:lnTo>
                  <a:pt x="142" y="1165"/>
                </a:lnTo>
                <a:lnTo>
                  <a:pt x="124" y="1163"/>
                </a:lnTo>
                <a:lnTo>
                  <a:pt x="124" y="1163"/>
                </a:lnTo>
                <a:lnTo>
                  <a:pt x="91" y="1159"/>
                </a:lnTo>
                <a:lnTo>
                  <a:pt x="91" y="1159"/>
                </a:lnTo>
                <a:lnTo>
                  <a:pt x="81" y="1157"/>
                </a:lnTo>
                <a:lnTo>
                  <a:pt x="71" y="1155"/>
                </a:lnTo>
                <a:lnTo>
                  <a:pt x="61" y="1153"/>
                </a:lnTo>
                <a:lnTo>
                  <a:pt x="57" y="1153"/>
                </a:lnTo>
                <a:lnTo>
                  <a:pt x="54" y="1153"/>
                </a:lnTo>
                <a:lnTo>
                  <a:pt x="54" y="1153"/>
                </a:lnTo>
                <a:lnTo>
                  <a:pt x="48" y="1156"/>
                </a:lnTo>
                <a:lnTo>
                  <a:pt x="43" y="1161"/>
                </a:lnTo>
                <a:lnTo>
                  <a:pt x="40" y="1167"/>
                </a:lnTo>
                <a:lnTo>
                  <a:pt x="36" y="1174"/>
                </a:lnTo>
                <a:lnTo>
                  <a:pt x="31" y="1188"/>
                </a:lnTo>
                <a:lnTo>
                  <a:pt x="29" y="1201"/>
                </a:lnTo>
                <a:lnTo>
                  <a:pt x="29" y="1201"/>
                </a:lnTo>
                <a:lnTo>
                  <a:pt x="39" y="1199"/>
                </a:lnTo>
                <a:lnTo>
                  <a:pt x="50" y="1198"/>
                </a:lnTo>
                <a:lnTo>
                  <a:pt x="73" y="1197"/>
                </a:lnTo>
                <a:lnTo>
                  <a:pt x="82" y="1196"/>
                </a:lnTo>
                <a:lnTo>
                  <a:pt x="92" y="1195"/>
                </a:lnTo>
                <a:lnTo>
                  <a:pt x="100" y="1192"/>
                </a:lnTo>
                <a:lnTo>
                  <a:pt x="103" y="1190"/>
                </a:lnTo>
                <a:lnTo>
                  <a:pt x="105" y="1187"/>
                </a:lnTo>
                <a:lnTo>
                  <a:pt x="105" y="1187"/>
                </a:lnTo>
                <a:lnTo>
                  <a:pt x="110" y="1192"/>
                </a:lnTo>
                <a:lnTo>
                  <a:pt x="118" y="1194"/>
                </a:lnTo>
                <a:lnTo>
                  <a:pt x="126" y="1195"/>
                </a:lnTo>
                <a:lnTo>
                  <a:pt x="135" y="1194"/>
                </a:lnTo>
                <a:lnTo>
                  <a:pt x="153" y="1192"/>
                </a:lnTo>
                <a:lnTo>
                  <a:pt x="162" y="1192"/>
                </a:lnTo>
                <a:lnTo>
                  <a:pt x="170" y="1191"/>
                </a:lnTo>
                <a:lnTo>
                  <a:pt x="170" y="1191"/>
                </a:lnTo>
                <a:lnTo>
                  <a:pt x="178" y="1192"/>
                </a:lnTo>
                <a:lnTo>
                  <a:pt x="185" y="1194"/>
                </a:lnTo>
                <a:lnTo>
                  <a:pt x="193" y="1195"/>
                </a:lnTo>
                <a:lnTo>
                  <a:pt x="201" y="1196"/>
                </a:lnTo>
                <a:lnTo>
                  <a:pt x="201" y="1196"/>
                </a:lnTo>
                <a:lnTo>
                  <a:pt x="275" y="1199"/>
                </a:lnTo>
                <a:lnTo>
                  <a:pt x="352" y="1200"/>
                </a:lnTo>
                <a:lnTo>
                  <a:pt x="352" y="1200"/>
                </a:lnTo>
                <a:lnTo>
                  <a:pt x="372" y="1200"/>
                </a:lnTo>
                <a:lnTo>
                  <a:pt x="392" y="1201"/>
                </a:lnTo>
                <a:lnTo>
                  <a:pt x="430" y="1205"/>
                </a:lnTo>
                <a:lnTo>
                  <a:pt x="469" y="1211"/>
                </a:lnTo>
                <a:lnTo>
                  <a:pt x="506" y="1217"/>
                </a:lnTo>
                <a:lnTo>
                  <a:pt x="580" y="1230"/>
                </a:lnTo>
                <a:lnTo>
                  <a:pt x="616" y="1236"/>
                </a:lnTo>
                <a:lnTo>
                  <a:pt x="651" y="1239"/>
                </a:lnTo>
                <a:lnTo>
                  <a:pt x="651" y="1239"/>
                </a:lnTo>
                <a:lnTo>
                  <a:pt x="610" y="1226"/>
                </a:lnTo>
                <a:lnTo>
                  <a:pt x="567" y="1214"/>
                </a:lnTo>
                <a:lnTo>
                  <a:pt x="521" y="1205"/>
                </a:lnTo>
                <a:lnTo>
                  <a:pt x="498" y="1201"/>
                </a:lnTo>
                <a:lnTo>
                  <a:pt x="474" y="1198"/>
                </a:lnTo>
                <a:lnTo>
                  <a:pt x="474" y="1198"/>
                </a:lnTo>
                <a:close/>
                <a:moveTo>
                  <a:pt x="770" y="1237"/>
                </a:moveTo>
                <a:lnTo>
                  <a:pt x="770" y="1237"/>
                </a:lnTo>
                <a:lnTo>
                  <a:pt x="798" y="1250"/>
                </a:lnTo>
                <a:lnTo>
                  <a:pt x="827" y="1262"/>
                </a:lnTo>
                <a:lnTo>
                  <a:pt x="854" y="1275"/>
                </a:lnTo>
                <a:lnTo>
                  <a:pt x="882" y="1285"/>
                </a:lnTo>
                <a:lnTo>
                  <a:pt x="882" y="1285"/>
                </a:lnTo>
                <a:lnTo>
                  <a:pt x="853" y="1269"/>
                </a:lnTo>
                <a:lnTo>
                  <a:pt x="824" y="1255"/>
                </a:lnTo>
                <a:lnTo>
                  <a:pt x="794" y="1241"/>
                </a:lnTo>
                <a:lnTo>
                  <a:pt x="764" y="1228"/>
                </a:lnTo>
                <a:lnTo>
                  <a:pt x="733" y="1216"/>
                </a:lnTo>
                <a:lnTo>
                  <a:pt x="702" y="1205"/>
                </a:lnTo>
                <a:lnTo>
                  <a:pt x="636" y="1182"/>
                </a:lnTo>
                <a:lnTo>
                  <a:pt x="636" y="1182"/>
                </a:lnTo>
                <a:lnTo>
                  <a:pt x="669" y="1197"/>
                </a:lnTo>
                <a:lnTo>
                  <a:pt x="702" y="1212"/>
                </a:lnTo>
                <a:lnTo>
                  <a:pt x="720" y="1220"/>
                </a:lnTo>
                <a:lnTo>
                  <a:pt x="736" y="1227"/>
                </a:lnTo>
                <a:lnTo>
                  <a:pt x="753" y="1232"/>
                </a:lnTo>
                <a:lnTo>
                  <a:pt x="770" y="1237"/>
                </a:lnTo>
                <a:lnTo>
                  <a:pt x="770" y="1237"/>
                </a:lnTo>
                <a:close/>
                <a:moveTo>
                  <a:pt x="552" y="1239"/>
                </a:moveTo>
                <a:lnTo>
                  <a:pt x="552" y="1239"/>
                </a:lnTo>
                <a:lnTo>
                  <a:pt x="516" y="1233"/>
                </a:lnTo>
                <a:lnTo>
                  <a:pt x="480" y="1226"/>
                </a:lnTo>
                <a:lnTo>
                  <a:pt x="480" y="1226"/>
                </a:lnTo>
                <a:lnTo>
                  <a:pt x="441" y="1221"/>
                </a:lnTo>
                <a:lnTo>
                  <a:pt x="399" y="1216"/>
                </a:lnTo>
                <a:lnTo>
                  <a:pt x="358" y="1213"/>
                </a:lnTo>
                <a:lnTo>
                  <a:pt x="314" y="1211"/>
                </a:lnTo>
                <a:lnTo>
                  <a:pt x="230" y="1209"/>
                </a:lnTo>
                <a:lnTo>
                  <a:pt x="156" y="1207"/>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05" y="1314"/>
                </a:lnTo>
                <a:lnTo>
                  <a:pt x="132" y="1305"/>
                </a:lnTo>
                <a:lnTo>
                  <a:pt x="160" y="1296"/>
                </a:lnTo>
                <a:lnTo>
                  <a:pt x="190" y="1288"/>
                </a:lnTo>
                <a:lnTo>
                  <a:pt x="219" y="1281"/>
                </a:lnTo>
                <a:lnTo>
                  <a:pt x="252" y="1274"/>
                </a:lnTo>
                <a:lnTo>
                  <a:pt x="284" y="1268"/>
                </a:lnTo>
                <a:lnTo>
                  <a:pt x="317" y="1263"/>
                </a:lnTo>
                <a:lnTo>
                  <a:pt x="350" y="1260"/>
                </a:lnTo>
                <a:lnTo>
                  <a:pt x="350" y="1260"/>
                </a:lnTo>
                <a:lnTo>
                  <a:pt x="379" y="1258"/>
                </a:lnTo>
                <a:lnTo>
                  <a:pt x="407" y="1257"/>
                </a:lnTo>
                <a:lnTo>
                  <a:pt x="464" y="1257"/>
                </a:lnTo>
                <a:lnTo>
                  <a:pt x="520" y="1258"/>
                </a:lnTo>
                <a:lnTo>
                  <a:pt x="575" y="1261"/>
                </a:lnTo>
                <a:lnTo>
                  <a:pt x="630" y="1267"/>
                </a:lnTo>
                <a:lnTo>
                  <a:pt x="682" y="1272"/>
                </a:lnTo>
                <a:lnTo>
                  <a:pt x="781" y="1284"/>
                </a:lnTo>
                <a:lnTo>
                  <a:pt x="781" y="1284"/>
                </a:lnTo>
                <a:lnTo>
                  <a:pt x="752" y="1275"/>
                </a:lnTo>
                <a:lnTo>
                  <a:pt x="723" y="1269"/>
                </a:lnTo>
                <a:lnTo>
                  <a:pt x="666" y="1257"/>
                </a:lnTo>
                <a:lnTo>
                  <a:pt x="609" y="1247"/>
                </a:lnTo>
                <a:lnTo>
                  <a:pt x="552" y="1239"/>
                </a:lnTo>
                <a:lnTo>
                  <a:pt x="552" y="1239"/>
                </a:lnTo>
                <a:close/>
                <a:moveTo>
                  <a:pt x="116" y="1207"/>
                </a:moveTo>
                <a:lnTo>
                  <a:pt x="116" y="1207"/>
                </a:lnTo>
                <a:lnTo>
                  <a:pt x="110" y="1211"/>
                </a:lnTo>
                <a:lnTo>
                  <a:pt x="105" y="1216"/>
                </a:lnTo>
                <a:lnTo>
                  <a:pt x="96" y="1227"/>
                </a:lnTo>
                <a:lnTo>
                  <a:pt x="89" y="1239"/>
                </a:lnTo>
                <a:lnTo>
                  <a:pt x="80" y="1253"/>
                </a:lnTo>
                <a:lnTo>
                  <a:pt x="80" y="1253"/>
                </a:lnTo>
                <a:lnTo>
                  <a:pt x="70" y="1271"/>
                </a:lnTo>
                <a:lnTo>
                  <a:pt x="59" y="1289"/>
                </a:lnTo>
                <a:lnTo>
                  <a:pt x="59" y="1289"/>
                </a:lnTo>
                <a:lnTo>
                  <a:pt x="44" y="1316"/>
                </a:lnTo>
                <a:lnTo>
                  <a:pt x="37" y="1329"/>
                </a:lnTo>
                <a:lnTo>
                  <a:pt x="32" y="1342"/>
                </a:lnTo>
                <a:lnTo>
                  <a:pt x="27" y="1354"/>
                </a:lnTo>
                <a:lnTo>
                  <a:pt x="24" y="1368"/>
                </a:lnTo>
                <a:lnTo>
                  <a:pt x="21" y="1382"/>
                </a:lnTo>
                <a:lnTo>
                  <a:pt x="21" y="1397"/>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58" y="1404"/>
                </a:lnTo>
                <a:lnTo>
                  <a:pt x="289" y="1404"/>
                </a:lnTo>
                <a:lnTo>
                  <a:pt x="321" y="1402"/>
                </a:lnTo>
                <a:lnTo>
                  <a:pt x="352" y="1399"/>
                </a:lnTo>
                <a:lnTo>
                  <a:pt x="384" y="1396"/>
                </a:lnTo>
                <a:lnTo>
                  <a:pt x="448" y="1389"/>
                </a:lnTo>
                <a:lnTo>
                  <a:pt x="511" y="1383"/>
                </a:lnTo>
                <a:lnTo>
                  <a:pt x="511" y="1383"/>
                </a:lnTo>
                <a:lnTo>
                  <a:pt x="577" y="1377"/>
                </a:lnTo>
                <a:lnTo>
                  <a:pt x="610" y="1374"/>
                </a:lnTo>
                <a:lnTo>
                  <a:pt x="641" y="1373"/>
                </a:lnTo>
                <a:lnTo>
                  <a:pt x="641" y="1373"/>
                </a:lnTo>
                <a:lnTo>
                  <a:pt x="667" y="1366"/>
                </a:lnTo>
                <a:lnTo>
                  <a:pt x="693" y="1362"/>
                </a:lnTo>
                <a:lnTo>
                  <a:pt x="720" y="1359"/>
                </a:lnTo>
                <a:lnTo>
                  <a:pt x="746" y="1357"/>
                </a:lnTo>
                <a:lnTo>
                  <a:pt x="801" y="1354"/>
                </a:lnTo>
                <a:lnTo>
                  <a:pt x="853" y="1352"/>
                </a:lnTo>
                <a:lnTo>
                  <a:pt x="853" y="1352"/>
                </a:lnTo>
                <a:lnTo>
                  <a:pt x="850" y="1341"/>
                </a:lnTo>
                <a:lnTo>
                  <a:pt x="846" y="1330"/>
                </a:lnTo>
                <a:lnTo>
                  <a:pt x="846" y="1330"/>
                </a:lnTo>
                <a:lnTo>
                  <a:pt x="773" y="1334"/>
                </a:lnTo>
                <a:lnTo>
                  <a:pt x="701" y="1338"/>
                </a:lnTo>
                <a:lnTo>
                  <a:pt x="666" y="1341"/>
                </a:lnTo>
                <a:lnTo>
                  <a:pt x="632" y="1344"/>
                </a:lnTo>
                <a:lnTo>
                  <a:pt x="597" y="1348"/>
                </a:lnTo>
                <a:lnTo>
                  <a:pt x="563" y="1352"/>
                </a:lnTo>
                <a:lnTo>
                  <a:pt x="563" y="1352"/>
                </a:lnTo>
                <a:lnTo>
                  <a:pt x="551" y="1356"/>
                </a:lnTo>
                <a:lnTo>
                  <a:pt x="541" y="1358"/>
                </a:lnTo>
                <a:lnTo>
                  <a:pt x="529" y="1360"/>
                </a:lnTo>
                <a:lnTo>
                  <a:pt x="517" y="1362"/>
                </a:lnTo>
                <a:lnTo>
                  <a:pt x="517" y="1362"/>
                </a:lnTo>
                <a:lnTo>
                  <a:pt x="513" y="1361"/>
                </a:lnTo>
                <a:lnTo>
                  <a:pt x="508" y="1361"/>
                </a:lnTo>
                <a:lnTo>
                  <a:pt x="502" y="1360"/>
                </a:lnTo>
                <a:lnTo>
                  <a:pt x="498" y="1360"/>
                </a:lnTo>
                <a:lnTo>
                  <a:pt x="498" y="1360"/>
                </a:lnTo>
                <a:lnTo>
                  <a:pt x="469" y="1363"/>
                </a:lnTo>
                <a:lnTo>
                  <a:pt x="439" y="1368"/>
                </a:lnTo>
                <a:lnTo>
                  <a:pt x="379" y="1378"/>
                </a:lnTo>
                <a:lnTo>
                  <a:pt x="348" y="1382"/>
                </a:lnTo>
                <a:lnTo>
                  <a:pt x="317" y="1386"/>
                </a:lnTo>
                <a:lnTo>
                  <a:pt x="287" y="1388"/>
                </a:lnTo>
                <a:lnTo>
                  <a:pt x="256" y="1389"/>
                </a:lnTo>
                <a:lnTo>
                  <a:pt x="256" y="1389"/>
                </a:lnTo>
                <a:lnTo>
                  <a:pt x="272" y="1383"/>
                </a:lnTo>
                <a:lnTo>
                  <a:pt x="287" y="1379"/>
                </a:lnTo>
                <a:lnTo>
                  <a:pt x="303" y="1377"/>
                </a:lnTo>
                <a:lnTo>
                  <a:pt x="319" y="1375"/>
                </a:lnTo>
                <a:lnTo>
                  <a:pt x="352" y="1372"/>
                </a:lnTo>
                <a:lnTo>
                  <a:pt x="368" y="1369"/>
                </a:lnTo>
                <a:lnTo>
                  <a:pt x="384" y="1367"/>
                </a:lnTo>
                <a:lnTo>
                  <a:pt x="384" y="1367"/>
                </a:lnTo>
                <a:lnTo>
                  <a:pt x="422" y="1359"/>
                </a:lnTo>
                <a:lnTo>
                  <a:pt x="459" y="1351"/>
                </a:lnTo>
                <a:lnTo>
                  <a:pt x="498" y="1345"/>
                </a:lnTo>
                <a:lnTo>
                  <a:pt x="516" y="1343"/>
                </a:lnTo>
                <a:lnTo>
                  <a:pt x="535" y="1342"/>
                </a:lnTo>
                <a:lnTo>
                  <a:pt x="535" y="1342"/>
                </a:lnTo>
                <a:lnTo>
                  <a:pt x="489" y="1342"/>
                </a:lnTo>
                <a:lnTo>
                  <a:pt x="440" y="1342"/>
                </a:lnTo>
                <a:lnTo>
                  <a:pt x="389" y="1344"/>
                </a:lnTo>
                <a:lnTo>
                  <a:pt x="362" y="1346"/>
                </a:lnTo>
                <a:lnTo>
                  <a:pt x="334" y="1349"/>
                </a:lnTo>
                <a:lnTo>
                  <a:pt x="334" y="1349"/>
                </a:lnTo>
                <a:lnTo>
                  <a:pt x="309" y="1351"/>
                </a:lnTo>
                <a:lnTo>
                  <a:pt x="285" y="1352"/>
                </a:lnTo>
                <a:lnTo>
                  <a:pt x="285" y="1352"/>
                </a:lnTo>
                <a:lnTo>
                  <a:pt x="258" y="1357"/>
                </a:lnTo>
                <a:lnTo>
                  <a:pt x="232" y="1361"/>
                </a:lnTo>
                <a:lnTo>
                  <a:pt x="208" y="1364"/>
                </a:lnTo>
                <a:lnTo>
                  <a:pt x="195" y="1365"/>
                </a:lnTo>
                <a:lnTo>
                  <a:pt x="183" y="1365"/>
                </a:lnTo>
                <a:lnTo>
                  <a:pt x="183" y="1365"/>
                </a:lnTo>
                <a:lnTo>
                  <a:pt x="165" y="1364"/>
                </a:lnTo>
                <a:lnTo>
                  <a:pt x="147" y="1363"/>
                </a:lnTo>
                <a:lnTo>
                  <a:pt x="130" y="1362"/>
                </a:lnTo>
                <a:lnTo>
                  <a:pt x="112" y="1363"/>
                </a:lnTo>
                <a:lnTo>
                  <a:pt x="112" y="1363"/>
                </a:lnTo>
                <a:lnTo>
                  <a:pt x="105" y="1365"/>
                </a:lnTo>
                <a:lnTo>
                  <a:pt x="97" y="1367"/>
                </a:lnTo>
                <a:lnTo>
                  <a:pt x="91" y="1369"/>
                </a:lnTo>
                <a:lnTo>
                  <a:pt x="87" y="1369"/>
                </a:lnTo>
                <a:lnTo>
                  <a:pt x="84" y="1368"/>
                </a:lnTo>
                <a:lnTo>
                  <a:pt x="84" y="1368"/>
                </a:lnTo>
                <a:lnTo>
                  <a:pt x="82" y="1365"/>
                </a:lnTo>
                <a:lnTo>
                  <a:pt x="82" y="1362"/>
                </a:lnTo>
                <a:lnTo>
                  <a:pt x="82" y="1356"/>
                </a:lnTo>
                <a:lnTo>
                  <a:pt x="86" y="1350"/>
                </a:lnTo>
                <a:lnTo>
                  <a:pt x="89" y="1346"/>
                </a:lnTo>
                <a:lnTo>
                  <a:pt x="89" y="1346"/>
                </a:lnTo>
                <a:lnTo>
                  <a:pt x="88" y="1337"/>
                </a:lnTo>
                <a:lnTo>
                  <a:pt x="87" y="1328"/>
                </a:lnTo>
                <a:lnTo>
                  <a:pt x="88" y="1320"/>
                </a:lnTo>
                <a:lnTo>
                  <a:pt x="89" y="1315"/>
                </a:lnTo>
                <a:lnTo>
                  <a:pt x="89" y="1315"/>
                </a:lnTo>
                <a:lnTo>
                  <a:pt x="99" y="1293"/>
                </a:lnTo>
                <a:lnTo>
                  <a:pt x="110" y="1269"/>
                </a:lnTo>
                <a:lnTo>
                  <a:pt x="121" y="1243"/>
                </a:lnTo>
                <a:lnTo>
                  <a:pt x="125" y="1230"/>
                </a:lnTo>
                <a:lnTo>
                  <a:pt x="128" y="1217"/>
                </a:lnTo>
                <a:lnTo>
                  <a:pt x="128" y="1217"/>
                </a:lnTo>
                <a:lnTo>
                  <a:pt x="132" y="1215"/>
                </a:lnTo>
                <a:lnTo>
                  <a:pt x="137" y="1212"/>
                </a:lnTo>
                <a:lnTo>
                  <a:pt x="138" y="1210"/>
                </a:lnTo>
                <a:lnTo>
                  <a:pt x="139" y="1209"/>
                </a:lnTo>
                <a:lnTo>
                  <a:pt x="139" y="1208"/>
                </a:lnTo>
                <a:lnTo>
                  <a:pt x="137" y="1207"/>
                </a:lnTo>
                <a:lnTo>
                  <a:pt x="137" y="1207"/>
                </a:lnTo>
                <a:lnTo>
                  <a:pt x="126" y="1208"/>
                </a:lnTo>
                <a:lnTo>
                  <a:pt x="116" y="1207"/>
                </a:lnTo>
                <a:lnTo>
                  <a:pt x="116" y="1207"/>
                </a:lnTo>
                <a:close/>
                <a:moveTo>
                  <a:pt x="380" y="1271"/>
                </a:moveTo>
                <a:lnTo>
                  <a:pt x="380" y="1271"/>
                </a:lnTo>
                <a:lnTo>
                  <a:pt x="379" y="1271"/>
                </a:lnTo>
                <a:lnTo>
                  <a:pt x="379" y="1273"/>
                </a:lnTo>
                <a:lnTo>
                  <a:pt x="378" y="1274"/>
                </a:lnTo>
                <a:lnTo>
                  <a:pt x="377" y="1274"/>
                </a:lnTo>
                <a:lnTo>
                  <a:pt x="377" y="1274"/>
                </a:lnTo>
                <a:lnTo>
                  <a:pt x="361" y="1275"/>
                </a:lnTo>
                <a:lnTo>
                  <a:pt x="345" y="1276"/>
                </a:lnTo>
                <a:lnTo>
                  <a:pt x="311" y="1280"/>
                </a:lnTo>
                <a:lnTo>
                  <a:pt x="275" y="1285"/>
                </a:lnTo>
                <a:lnTo>
                  <a:pt x="240" y="1290"/>
                </a:lnTo>
                <a:lnTo>
                  <a:pt x="240" y="1290"/>
                </a:lnTo>
                <a:lnTo>
                  <a:pt x="206" y="1297"/>
                </a:lnTo>
                <a:lnTo>
                  <a:pt x="171" y="1306"/>
                </a:lnTo>
                <a:lnTo>
                  <a:pt x="155" y="1312"/>
                </a:lnTo>
                <a:lnTo>
                  <a:pt x="139" y="1317"/>
                </a:lnTo>
                <a:lnTo>
                  <a:pt x="123" y="1324"/>
                </a:lnTo>
                <a:lnTo>
                  <a:pt x="108" y="1331"/>
                </a:lnTo>
                <a:lnTo>
                  <a:pt x="108" y="1331"/>
                </a:lnTo>
                <a:lnTo>
                  <a:pt x="120" y="1331"/>
                </a:lnTo>
                <a:lnTo>
                  <a:pt x="132" y="1330"/>
                </a:lnTo>
                <a:lnTo>
                  <a:pt x="142" y="1329"/>
                </a:lnTo>
                <a:lnTo>
                  <a:pt x="148" y="1330"/>
                </a:lnTo>
                <a:lnTo>
                  <a:pt x="153" y="1331"/>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02" y="1351"/>
                </a:lnTo>
                <a:lnTo>
                  <a:pt x="155" y="1349"/>
                </a:lnTo>
                <a:lnTo>
                  <a:pt x="211" y="1346"/>
                </a:lnTo>
                <a:lnTo>
                  <a:pt x="322" y="1336"/>
                </a:lnTo>
                <a:lnTo>
                  <a:pt x="377" y="1332"/>
                </a:lnTo>
                <a:lnTo>
                  <a:pt x="431" y="1329"/>
                </a:lnTo>
                <a:lnTo>
                  <a:pt x="485" y="1327"/>
                </a:lnTo>
                <a:lnTo>
                  <a:pt x="536" y="1326"/>
                </a:lnTo>
                <a:lnTo>
                  <a:pt x="536" y="1326"/>
                </a:lnTo>
                <a:lnTo>
                  <a:pt x="616" y="1327"/>
                </a:lnTo>
                <a:lnTo>
                  <a:pt x="685" y="1324"/>
                </a:lnTo>
                <a:lnTo>
                  <a:pt x="754" y="1320"/>
                </a:lnTo>
                <a:lnTo>
                  <a:pt x="827" y="1314"/>
                </a:lnTo>
                <a:lnTo>
                  <a:pt x="827" y="1314"/>
                </a:lnTo>
                <a:lnTo>
                  <a:pt x="791" y="1311"/>
                </a:lnTo>
                <a:lnTo>
                  <a:pt x="754" y="1307"/>
                </a:lnTo>
                <a:lnTo>
                  <a:pt x="713" y="1303"/>
                </a:lnTo>
                <a:lnTo>
                  <a:pt x="692" y="1302"/>
                </a:lnTo>
                <a:lnTo>
                  <a:pt x="668" y="1301"/>
                </a:lnTo>
                <a:lnTo>
                  <a:pt x="668" y="1301"/>
                </a:lnTo>
                <a:lnTo>
                  <a:pt x="677" y="1298"/>
                </a:lnTo>
                <a:lnTo>
                  <a:pt x="687" y="1294"/>
                </a:lnTo>
                <a:lnTo>
                  <a:pt x="698" y="1293"/>
                </a:lnTo>
                <a:lnTo>
                  <a:pt x="702" y="1293"/>
                </a:lnTo>
                <a:lnTo>
                  <a:pt x="708" y="1294"/>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lnTo>
                  <a:pt x="380" y="1271"/>
                </a:lnTo>
                <a:close/>
                <a:moveTo>
                  <a:pt x="789" y="1299"/>
                </a:moveTo>
                <a:lnTo>
                  <a:pt x="789" y="1299"/>
                </a:lnTo>
                <a:lnTo>
                  <a:pt x="766" y="1296"/>
                </a:lnTo>
                <a:lnTo>
                  <a:pt x="754" y="1294"/>
                </a:lnTo>
                <a:lnTo>
                  <a:pt x="748" y="1294"/>
                </a:lnTo>
                <a:lnTo>
                  <a:pt x="743" y="1296"/>
                </a:lnTo>
                <a:lnTo>
                  <a:pt x="743" y="1296"/>
                </a:lnTo>
                <a:lnTo>
                  <a:pt x="769" y="1299"/>
                </a:lnTo>
                <a:lnTo>
                  <a:pt x="781" y="1300"/>
                </a:lnTo>
                <a:lnTo>
                  <a:pt x="786" y="1300"/>
                </a:lnTo>
                <a:lnTo>
                  <a:pt x="789" y="1299"/>
                </a:lnTo>
                <a:lnTo>
                  <a:pt x="789" y="1299"/>
                </a:lnTo>
                <a:close/>
                <a:moveTo>
                  <a:pt x="926" y="1341"/>
                </a:moveTo>
                <a:lnTo>
                  <a:pt x="926" y="1341"/>
                </a:lnTo>
                <a:lnTo>
                  <a:pt x="922" y="1341"/>
                </a:lnTo>
                <a:lnTo>
                  <a:pt x="917" y="1341"/>
                </a:lnTo>
                <a:lnTo>
                  <a:pt x="914" y="1341"/>
                </a:lnTo>
                <a:lnTo>
                  <a:pt x="914" y="1342"/>
                </a:lnTo>
                <a:lnTo>
                  <a:pt x="915" y="1344"/>
                </a:lnTo>
                <a:lnTo>
                  <a:pt x="915" y="1344"/>
                </a:lnTo>
                <a:lnTo>
                  <a:pt x="890" y="1337"/>
                </a:lnTo>
                <a:lnTo>
                  <a:pt x="862" y="1330"/>
                </a:lnTo>
                <a:lnTo>
                  <a:pt x="862" y="1330"/>
                </a:lnTo>
                <a:lnTo>
                  <a:pt x="862" y="1335"/>
                </a:lnTo>
                <a:lnTo>
                  <a:pt x="863" y="1339"/>
                </a:lnTo>
                <a:lnTo>
                  <a:pt x="864" y="1343"/>
                </a:lnTo>
                <a:lnTo>
                  <a:pt x="867" y="1346"/>
                </a:lnTo>
                <a:lnTo>
                  <a:pt x="873" y="1351"/>
                </a:lnTo>
                <a:lnTo>
                  <a:pt x="875" y="1354"/>
                </a:lnTo>
                <a:lnTo>
                  <a:pt x="877" y="1358"/>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90" y="1338"/>
                </a:lnTo>
                <a:lnTo>
                  <a:pt x="989" y="1333"/>
                </a:lnTo>
                <a:lnTo>
                  <a:pt x="986" y="1329"/>
                </a:lnTo>
                <a:lnTo>
                  <a:pt x="978" y="1317"/>
                </a:lnTo>
                <a:lnTo>
                  <a:pt x="978" y="1317"/>
                </a:lnTo>
                <a:lnTo>
                  <a:pt x="971" y="1319"/>
                </a:lnTo>
                <a:lnTo>
                  <a:pt x="966" y="1322"/>
                </a:lnTo>
                <a:lnTo>
                  <a:pt x="960" y="1326"/>
                </a:lnTo>
                <a:lnTo>
                  <a:pt x="956" y="1330"/>
                </a:lnTo>
                <a:lnTo>
                  <a:pt x="956" y="1330"/>
                </a:lnTo>
                <a:lnTo>
                  <a:pt x="954" y="1328"/>
                </a:lnTo>
                <a:lnTo>
                  <a:pt x="952" y="1328"/>
                </a:lnTo>
                <a:lnTo>
                  <a:pt x="948" y="1329"/>
                </a:lnTo>
                <a:lnTo>
                  <a:pt x="944" y="1331"/>
                </a:lnTo>
                <a:lnTo>
                  <a:pt x="936" y="1336"/>
                </a:lnTo>
                <a:lnTo>
                  <a:pt x="930" y="1338"/>
                </a:lnTo>
                <a:lnTo>
                  <a:pt x="926" y="1341"/>
                </a:lnTo>
                <a:lnTo>
                  <a:pt x="926" y="1341"/>
                </a:lnTo>
                <a:close/>
              </a:path>
            </a:pathLst>
          </a:custGeom>
          <a:solidFill>
            <a:srgbClr val="FFFFFF"/>
          </a:solidFill>
          <a:ln w="9525">
            <a:solidFill>
              <a:schemeClr val="accent1">
                <a:lumMod val="50000"/>
              </a:schemeClr>
            </a:solidFill>
            <a:round/>
          </a:ln>
        </p:spPr>
        <p:txBody>
          <a:bodyPr vert="horz" wrap="square" lIns="91440" tIns="45720" rIns="91440" bIns="45720" numCol="1" anchor="t" anchorCtr="0" compatLnSpc="1"/>
          <a:lstStyle/>
          <a:p>
            <a:endParaRPr lang="zh-CN" altLang="en-US"/>
          </a:p>
        </p:txBody>
      </p:sp>
      <p:sp>
        <p:nvSpPr>
          <p:cNvPr id="22" name="矩形 9"/>
          <p:cNvSpPr/>
          <p:nvPr/>
        </p:nvSpPr>
        <p:spPr>
          <a:xfrm>
            <a:off x="5379539" y="3381595"/>
            <a:ext cx="5454827"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Mis en évidence de l’effet Morton instable</a:t>
            </a:r>
            <a:endParaRPr lang="zh-CN" altLang="zh-CN" sz="2400" kern="100" dirty="0">
              <a:ea typeface="微软雅黑" panose="020B0503020204020204" pitchFamily="34" charset="-122"/>
              <a:cs typeface="Times New Roman" panose="02020603050405020304" pitchFamily="18" charset="0"/>
            </a:endParaRPr>
          </a:p>
        </p:txBody>
      </p:sp>
      <p:sp>
        <p:nvSpPr>
          <p:cNvPr id="23" name="矩形 9"/>
          <p:cNvSpPr/>
          <p:nvPr/>
        </p:nvSpPr>
        <p:spPr>
          <a:xfrm>
            <a:off x="5402743" y="2500883"/>
            <a:ext cx="2843278" cy="461665"/>
          </a:xfrm>
          <a:prstGeom prst="rect">
            <a:avLst/>
          </a:prstGeom>
        </p:spPr>
        <p:txBody>
          <a:bodyPr wrap="none">
            <a:spAutoFit/>
          </a:bodyPr>
          <a:lstStyle/>
          <a:p>
            <a:pPr algn="ctr">
              <a:spcAft>
                <a:spcPts val="0"/>
              </a:spcAft>
              <a:defRPr/>
            </a:pPr>
            <a:r>
              <a:rPr lang="fr-FR" altLang="zh-CN" sz="2400" kern="100" dirty="0" smtClean="0">
                <a:ea typeface="微软雅黑" panose="020B0503020204020204" pitchFamily="34" charset="-122"/>
                <a:cs typeface="Times New Roman" panose="02020603050405020304" pitchFamily="18" charset="0"/>
              </a:rPr>
              <a:t>Validation du modèle</a:t>
            </a:r>
            <a:endParaRPr lang="zh-CN" altLang="zh-CN" sz="2400" kern="100" dirty="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133115372"/>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17524</TotalTime>
  <Words>5007</Words>
  <Application>Microsoft Office PowerPoint</Application>
  <PresentationFormat>Grand écran</PresentationFormat>
  <Paragraphs>1124</Paragraphs>
  <Slides>58</Slides>
  <Notes>48</Notes>
  <HiddenSlides>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58</vt:i4>
      </vt:variant>
    </vt:vector>
  </HeadingPairs>
  <TitlesOfParts>
    <vt:vector size="71" baseType="lpstr">
      <vt:lpstr>Arial Unicode MS</vt:lpstr>
      <vt:lpstr>微软雅黑</vt:lpstr>
      <vt:lpstr>黑体</vt:lpstr>
      <vt:lpstr>SimSun</vt:lpstr>
      <vt:lpstr>SimSun</vt:lpstr>
      <vt:lpstr>Arial</vt:lpstr>
      <vt:lpstr>Calibri</vt:lpstr>
      <vt:lpstr>Calibri Light</vt:lpstr>
      <vt:lpstr>Cambria Math</vt:lpstr>
      <vt:lpstr>Courier New</vt:lpstr>
      <vt:lpstr>Times New Roman</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Ajouter les machines EDF peut être à la fin</vt:lpstr>
      <vt:lpstr>Présentation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Silun Zhang</dc:creator>
  <cp:lastModifiedBy>ZHANG Silun</cp:lastModifiedBy>
  <cp:revision>3724</cp:revision>
  <dcterms:created xsi:type="dcterms:W3CDTF">2018-10-23T09:59:21Z</dcterms:created>
  <dcterms:modified xsi:type="dcterms:W3CDTF">2019-03-18T09:29:56Z</dcterms:modified>
</cp:coreProperties>
</file>